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8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</p:sldIdLst>
  <p:sldSz cx="9144000" cy="5143500" type="screen16x9"/>
  <p:notesSz cx="6858000" cy="9144000"/>
  <p:embeddedFontLst>
    <p:embeddedFont>
      <p:font typeface="Josefin Sans" panose="020B0604020202020204" charset="0"/>
      <p:regular r:id="rId84"/>
      <p:bold r:id="rId85"/>
      <p:italic r:id="rId86"/>
      <p:boldItalic r:id="rId87"/>
    </p:embeddedFont>
    <p:embeddedFont>
      <p:font typeface="Fira Sans Medium" panose="020B0604020202020204" charset="0"/>
      <p:regular r:id="rId88"/>
      <p:bold r:id="rId89"/>
      <p:italic r:id="rId90"/>
      <p:boldItalic r:id="rId91"/>
    </p:embeddedFont>
    <p:embeddedFont>
      <p:font typeface="Roboto" panose="02000000000000000000" pitchFamily="2" charset="0"/>
      <p:regular r:id="rId92"/>
      <p:bold r:id="rId93"/>
      <p:italic r:id="rId94"/>
      <p:boldItalic r:id="rId95"/>
    </p:embeddedFont>
    <p:embeddedFont>
      <p:font typeface="Lilita One" panose="020B0604020202020204" charset="0"/>
      <p:regular r:id="rId96"/>
    </p:embeddedFont>
    <p:embeddedFont>
      <p:font typeface="Fira Sans" panose="020B0604020202020204" charset="0"/>
      <p:regular r:id="rId97"/>
      <p:bold r:id="rId98"/>
      <p:italic r:id="rId99"/>
      <p:boldItalic r:id="rId10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2500" autoAdjust="0"/>
  </p:normalViewPr>
  <p:slideViewPr>
    <p:cSldViewPr snapToGrid="0">
      <p:cViewPr varScale="1">
        <p:scale>
          <a:sx n="99" d="100"/>
          <a:sy n="99" d="100"/>
        </p:scale>
        <p:origin x="54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.fntdata"/><Relationship Id="rId89" Type="http://schemas.openxmlformats.org/officeDocument/2006/relationships/font" Target="fonts/font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font" Target="fonts/font7.fntdata"/><Relationship Id="rId95" Type="http://schemas.openxmlformats.org/officeDocument/2006/relationships/font" Target="fonts/font12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2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font" Target="fonts/font5.fntdata"/><Relationship Id="rId91" Type="http://schemas.openxmlformats.org/officeDocument/2006/relationships/font" Target="fonts/font8.fntdata"/><Relationship Id="rId96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3.fntdata"/><Relationship Id="rId94" Type="http://schemas.openxmlformats.org/officeDocument/2006/relationships/font" Target="fonts/font11.fntdata"/><Relationship Id="rId99" Type="http://schemas.openxmlformats.org/officeDocument/2006/relationships/font" Target="fonts/font16.fntdata"/><Relationship Id="rId10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14.fntdata"/><Relationship Id="rId104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9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4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17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0.fntdata"/><Relationship Id="rId98" Type="http://schemas.openxmlformats.org/officeDocument/2006/relationships/font" Target="fonts/font1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2" name="Google Shape;1662;gceafc87730_6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3" name="Google Shape;1663;gceafc87730_6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ccfc679623_0_26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21" name="Google Shape;1721;gccfc679623_0_26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9" name="Google Shape;1779;gccfc679623_0_2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80" name="Google Shape;1780;gccfc679623_0_2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" name="Google Shape;1832;gcbefc0bf75_1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3" name="Google Shape;1833;gcbefc0bf75_1_3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5" name="Google Shape;1845;gccfc679623_0_3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6" name="Google Shape;1846;gccfc679623_0_3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gcccddb8c84_1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5" name="Google Shape;1935;gcccddb8c84_1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barcode: ở bước này chúng tôi muốn tìm tất cả các barcode trên một bước ảnh lớn và chúng tôi quy nó về bài toán object detecttion 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0" name="Google Shape;1940;gce79b00f54_2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1" name="Google Shape;1941;gce79b00f54_2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Hiện nay có rất nhiều Kiến trúc và thuật toán để giải quyết bài toán object detection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Ví dụ như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 tìm hiểu tài liệu của các thuật toán thì chúng tôi so sánh các thuật toán dự trên 2 tiêu chí đó là độ chính xác và tốc độ xử lý trên 1 frame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thông số độ chính xác này thường tỉ lệ nghịch nhau, thời gian xử lý càng lâu thì độ chính xác càng cao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Và theo đồ thị trên tôi thấy YOLO là model cân bằng được cả về độ chính xác cũng như tốc độ xử lý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Chúng tôi quyết định chọn YOLO để giải quyets bài toán object detection 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gcf7daf3bc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1" name="Google Shape;1971;gcf7daf3bc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Hiện nay có rất nhiều Kiến trúc và thuật toán để giải quyết bài toán object detection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Ví dụ như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Qua tìm hiểu tài liệu của các thuật toán thì chúng tôi so sánh các thuật toán dự trên 2 tiêu chí đó là độ chính xác và tốc độ xử lý trên 1 frame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thông số độ chính xác này thường tỉ lệ nghịch nhau, thời gian xử lý càng lâu thì độ chính xác càng cao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Và theo đồ thị trên tôi thấy YOLO là model cân bằng được cả về độ chính xác cũng như tốc độ xử lý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Chúng tôi quyết định chọn YOLO để giải quyets bài toán object detection </a:t>
            </a:r>
            <a:endParaRPr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cd00223d37_1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9" name="Google Shape;1979;gcd00223d37_11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Tìm hiểu sâu hơn về kiến trúc của YOLO thì gồm có 2 phần chính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network để chích xuất đặc trưng của hình ảnh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Extra layer </a:t>
            </a:r>
            <a:r>
              <a:rPr lang="en" sz="1050">
                <a:solidFill>
                  <a:srgbClr val="333333"/>
                </a:solidFill>
                <a:highlight>
                  <a:srgbClr val="FFFFFF"/>
                </a:highlight>
              </a:rPr>
              <a:t>được áp dụng để phát hiện vật thể trên feature map của base network</a:t>
            </a: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9" name="Google Shape;1989;gce08e84e16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0" name="Google Shape;1990;gce08e84e16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Dùng để làm gì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Làm như thế nào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Kết quả ra là gì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" name="Google Shape;893;gcccddb8c84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4" name="Google Shape;894;gcccddb8c84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4" name="Google Shape;2004;gcc249bf600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5" name="Google Shape;2005;gcc249bf600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0" name="Google Shape;2070;gcc249bf600_0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1" name="Google Shape;2071;gcc249bf600_0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1" name="Google Shape;2231;gce08e84e16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2" name="Google Shape;2232;gce08e84e16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cd122d2b8e_1_5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cd122d2b8e_1_5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9" name="Google Shape;2249;gcc249bf600_0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0" name="Google Shape;2250;gcc249bf600_0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7" name="Google Shape;2257;gd3a1fee1fc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8" name="Google Shape;2258;gd3a1fee1fc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4" name="Google Shape;2264;gcd122d2b8e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5" name="Google Shape;2265;gcd122d2b8e_1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1" name="Google Shape;2291;gcd122d2b8e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2" name="Google Shape;2292;gcd122d2b8e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" name="Google Shape;2375;gcd122d2b8e_1_4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6" name="Google Shape;2376;gcd122d2b8e_1_4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gcd122d2b8e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4" name="Google Shape;2404;gcd122d2b8e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3" name="Google Shape;104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4" name="Google Shape;2414;gcd122d2b8e_1_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5" name="Google Shape;2415;gcd122d2b8e_1_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9" name="Google Shape;2429;gce6bf469fa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0" name="Google Shape;2430;gce6bf469fa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" name="Google Shape;2457;gcbefc0bf75_1_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8" name="Google Shape;2458;gcbefc0bf75_1_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2" name="Google Shape;2472;gd4118522cc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3" name="Google Shape;2473;gd4118522cc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4" name="Google Shape;2484;gcbefc0bf75_1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5" name="Google Shape;2485;gcbefc0bf75_1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5" name="Google Shape;2495;gcd00223d37_1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96" name="Google Shape;2496;gcd00223d37_1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6" name="Google Shape;2686;gcbefc0bf75_1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7" name="Google Shape;2687;gcbefc0bf75_1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7" name="Google Shape;2717;gcf7daf3bc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8" name="Google Shape;2718;gcf7daf3bc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gcccddb8c84_14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7" name="Google Shape;2727;gcccddb8c84_14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Sau khi phần detect barcode dược thực hiện kết quả trả về sẽ là những ảnh barcode được cắt từ những frame của video.</a:t>
            </a:r>
            <a:br>
              <a:rPr lang="en" dirty="0"/>
            </a:br>
            <a:r>
              <a:rPr lang="en" dirty="0"/>
              <a:t>Và chúng tôi tiến hành đọc mã code dựa trên các hình ảnh barocde  đó. 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2" name="Google Shape;2732;gcd00223d3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3" name="Google Shape;2733;gcd00223d3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gcccddb8c84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7" name="Google Shape;1167;gcccddb8c84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3" name="Google Shape;2743;gcea521b7d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4" name="Google Shape;2744;gcea521b7d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7" name="Google Shape;2757;gce495c3b0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8" name="Google Shape;2758;gce495c3b0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Pyzbar sẽ quét anh và tìm ra vùng chứa barcode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Sau khi phát hiện ra barcode sẽ tiến hành tăng cường vùng ảnh để cho ra barcode chất lượng hơn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Sử dụng linear scanner để lấy các giá trị độ rộng của các sọc đen trắng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 dirty="0"/>
              <a:t>Từ các giá trị độ rộng đó sẽ decode để cho ra mã của barcode hoàn chỉnh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9" name="Google Shape;2779;gcd00223d3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0" name="Google Shape;2780;gcd00223d3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Nhưng cạnh đó, trong những trường hợp như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Frame hình chứa nhiều barcode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Barcode không rõ nét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..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Pyzbar còn hạn chế 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Vì vậy chúng tôi sử dụng thêm một bước tăng cường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6" name="Google Shape;2796;gce495c3b0d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7" name="Google Shape;2797;gce495c3b0d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0" name="Google Shape;2810;gce495c3b0d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1" name="Google Shape;2811;gce495c3b0d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Sau khi xoay ngang hình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Tôi lấy ba đường thẳng đi ngang qua barcode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Dự trên chiều cao của hình với tỷ lệ lần lượt là 1 / 6, 3 / 6, 5 / 6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Lý do tôi lấy 3 đưởng thẳng là vì: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Barocde có thể bị khuyết ở một vùng ngẫu nhiên nào đó vì một số lý do như, chói sáng, nhòe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Nên để giải quyết vấn đề đó chúng tôi chọn ra 3 đường line với tỷ lệ phân bố </a:t>
            </a:r>
            <a:r>
              <a:rPr lang="en">
                <a:solidFill>
                  <a:schemeClr val="dk1"/>
                </a:solidFill>
              </a:rPr>
              <a:t> là 1 / 6, 3 / 6, 5 / 6: tỷ lệ này tạo ra khoảng cách vừa đủ giữa các line để giảm tỷ lệ không cùng bị ảnh hưởng bởi 1 tác nhân khuyết nào đó</a:t>
            </a:r>
            <a:endParaRPr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4" name="Google Shape;2874;gce79b00f54_27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5" name="Google Shape;2875;gce79b00f54_27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Từ 3 lines trên tôi scale ra để tạo thành 1 barcode mới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Nhưng kết quả các barcode vẫn chưa đọc được vì hơi nhèo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Nên tôi tiến hành bước nữa đó threshold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Hay hiểu đơn giản là đưa các giá trị về trắng đen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1" name="Google Shape;2901;gcccddb8c84_14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2" name="Google Shape;2902;gcccddb8c84_14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7" name="Google Shape;2907;gccfc679623_0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8" name="Google Shape;2908;gccfc679623_0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6" name="Google Shape;3006;gccfc679623_0_6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7" name="Google Shape;3007;gccfc679623_0_6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3" name="Google Shape;3133;gce79b00f54_15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4" name="Google Shape;3134;gce79b00f54_15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4" name="Google Shape;127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" name="Google Shape;3143;gce79b00f54_9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4" name="Google Shape;3144;gce79b00f54_9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2" name="Google Shape;3842;gce79b00f54_15_4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3" name="Google Shape;3843;gce79b00f54_15_4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6" name="Google Shape;4106;gce79b00f54_9_75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7" name="Google Shape;4107;gce79b00f54_9_75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8" name="Google Shape;4428;gce79b00f54_15_1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9" name="Google Shape;4429;gce79b00f54_15_1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4" name="Google Shape;5214;gce79b00f54_15_34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5" name="Google Shape;5215;gce79b00f54_15_34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1" name="Google Shape;7101;gce79b00f54_18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2" name="Google Shape;7102;gce79b00f54_18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0" name="Google Shape;7120;gce79b00f54_9_17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21" name="Google Shape;7121;gce79b00f54_9_17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3" name="Google Shape;7313;gce79b00f54_18_25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4" name="Google Shape;7314;gce79b00f54_18_25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9" name="Google Shape;7429;gce79b00f54_18_42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0" name="Google Shape;7430;gce79b00f54_18_42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2" name="Google Shape;7612;gce79b00f54_18_47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3" name="Google Shape;7613;gce79b00f54_18_47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8" name="Google Shape;1438;gcc249bf600_1_3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9" name="Google Shape;1439;gcc249bf600_1_3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0" name="Google Shape;7750;gce79b00f54_2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51" name="Google Shape;7751;gce79b00f54_2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9" name="Google Shape;7889;gce79b00f54_18_5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0" name="Google Shape;7890;gce79b00f54_18_5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2" name="Google Shape;8022;gcc249bf60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23" name="Google Shape;8023;gcc249bf60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5" name="Google Shape;8285;gd5ab5d7379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6" name="Google Shape;8286;gd5ab5d7379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1" name="Google Shape;8291;gcc249bf600_1_9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92" name="Google Shape;8292;gcc249bf600_1_9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8" name="Google Shape;8548;gcc249bf600_1_6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9" name="Google Shape;8549;gcc249bf600_1_6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6" name="Google Shape;8706;gcc249bf600_1_24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7" name="Google Shape;8707;gcc249bf600_1_24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0" name="Google Shape;8750;gcc249bf600_1_26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1" name="Google Shape;8751;gcc249bf600_1_26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7" name="Google Shape;9007;gcc249bf600_1_29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08" name="Google Shape;9008;gcc249bf600_1_29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1" name="Google Shape;9131;gcc249bf600_1_3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32" name="Google Shape;9132;gcc249bf600_1_3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5" name="Google Shape;1445;gccfc679623_2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6" name="Google Shape;1446;gccfc679623_2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8" name="Google Shape;9188;gcc249bf600_1_34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89" name="Google Shape;9189;gcc249bf600_1_34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2" name="Google Shape;9262;gcc249bf600_1_33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63" name="Google Shape;9263;gcc249bf600_1_33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9" name="Google Shape;9329;gccfc679623_0_2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30" name="Google Shape;9330;gccfc679623_0_2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8" name="Google Shape;9508;gccfc679623_0_32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09" name="Google Shape;9509;gccfc679623_0_32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3" name="Google Shape;9583;gccfc679623_0_34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4" name="Google Shape;9584;gccfc679623_0_34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4" name="Google Shape;9634;gcccddb8c84_14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5" name="Google Shape;9635;gcccddb8c84_14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0" name="Google Shape;9640;gd3a1fee2da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1" name="Google Shape;9641;gd3a1fee2da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0" name="Google Shape;9770;gceafc87730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1" name="Google Shape;9771;gceafc87730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5" name="Google Shape;9935;gceafc87730_3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6" name="Google Shape;9936;gceafc87730_3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Google Shape;10241;gceafc87730_3_1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2" name="Google Shape;10242;gceafc87730_3_13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ccfc679623_2_2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ccfc679623_2_2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Dormitory Safety Monitoring System: </a:t>
            </a:r>
            <a:r>
              <a:rPr lang="en">
                <a:solidFill>
                  <a:schemeClr val="dk1"/>
                </a:solidFill>
              </a:rPr>
              <a:t>Hệ thống hỗ trợ giám sát an toàn KTX.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Giám sát camera: Kết nối với camera qua mạng LAN</a:t>
            </a:r>
            <a:endParaRPr dirty="0">
              <a:solidFill>
                <a:schemeClr val="dk1"/>
              </a:solidFill>
            </a:endParaRPr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Công nghệ </a:t>
            </a:r>
            <a:r>
              <a:rPr lang="en" sz="1050">
                <a:solidFill>
                  <a:srgbClr val="4B4B4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AI (Artificial intelligence)</a:t>
            </a:r>
            <a:endParaRPr sz="1050" dirty="0">
              <a:solidFill>
                <a:srgbClr val="4B4B4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50">
                <a:solidFill>
                  <a:srgbClr val="4B4B4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Hệ thống của chúng tôi bao gồm những tính năng nổi bật sau đây:</a:t>
            </a:r>
            <a:endParaRPr sz="1050" dirty="0">
              <a:solidFill>
                <a:srgbClr val="4B4B4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4B4B4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Quản lý hệ thống camera: Kết nối với camera thông qua mạng LAN</a:t>
            </a:r>
            <a:endParaRPr sz="1050" dirty="0">
              <a:solidFill>
                <a:srgbClr val="4B4B4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4B4B4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Sdung công nghệ AI: để phát hiện những trường hợp nguy hiểm, và xđinh danh tính ai đó</a:t>
            </a:r>
            <a:endParaRPr sz="1050" dirty="0">
              <a:solidFill>
                <a:srgbClr val="4B4B4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4B4B4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Thông báo tới những bên liên quan về tình huống nguy hiểm</a:t>
            </a:r>
            <a:endParaRPr sz="1050" dirty="0">
              <a:solidFill>
                <a:srgbClr val="4B4B4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4B4B4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Quản lý khuôn mặt người dùng</a:t>
            </a:r>
            <a:endParaRPr sz="1050" dirty="0">
              <a:solidFill>
                <a:srgbClr val="4B4B4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295275" algn="l" rtl="0">
              <a:spcBef>
                <a:spcPts val="0"/>
              </a:spcBef>
              <a:spcAft>
                <a:spcPts val="0"/>
              </a:spcAft>
              <a:buClr>
                <a:srgbClr val="4B4B4B"/>
              </a:buClr>
              <a:buSzPts val="1050"/>
              <a:buFont typeface="Roboto"/>
              <a:buChar char="-"/>
            </a:pPr>
            <a:r>
              <a:rPr lang="en" sz="1050">
                <a:solidFill>
                  <a:srgbClr val="4B4B4B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Cung cấp mobile app cho sinh viên và nhân viên bảo vệ ở khuôn viên</a:t>
            </a:r>
            <a:endParaRPr sz="1050" dirty="0">
              <a:solidFill>
                <a:srgbClr val="4B4B4B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9" name="Google Shape;10549;gce08e84e16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50" name="Google Shape;10550;gce08e84e16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1" name="Google Shape;10631;gccfc679623_0_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32" name="Google Shape;10632;gccfc679623_0_2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ceafc87730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1" name="Google Shape;1591;gceafc87730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720000" y="860400"/>
            <a:ext cx="3345000" cy="20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720000" y="2824325"/>
            <a:ext cx="3345000" cy="7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2"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1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11"/>
          <p:cNvSpPr txBox="1">
            <a:spLocks noGrp="1"/>
          </p:cNvSpPr>
          <p:nvPr>
            <p:ph type="title"/>
          </p:nvPr>
        </p:nvSpPr>
        <p:spPr>
          <a:xfrm>
            <a:off x="3726000" y="4089600"/>
            <a:ext cx="3380400" cy="5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7" name="Google Shape;357;p11"/>
          <p:cNvSpPr txBox="1">
            <a:spLocks noGrp="1"/>
          </p:cNvSpPr>
          <p:nvPr>
            <p:ph type="subTitle" idx="1"/>
          </p:nvPr>
        </p:nvSpPr>
        <p:spPr>
          <a:xfrm>
            <a:off x="3726000" y="2935650"/>
            <a:ext cx="3380400" cy="11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58" name="Google Shape;358;p11"/>
          <p:cNvGrpSpPr/>
          <p:nvPr/>
        </p:nvGrpSpPr>
        <p:grpSpPr>
          <a:xfrm>
            <a:off x="3519477" y="424219"/>
            <a:ext cx="1304531" cy="2282344"/>
            <a:chOff x="3519477" y="424219"/>
            <a:chExt cx="1304531" cy="2282344"/>
          </a:xfrm>
        </p:grpSpPr>
        <p:sp>
          <p:nvSpPr>
            <p:cNvPr id="359" name="Google Shape;359;p11"/>
            <p:cNvSpPr/>
            <p:nvPr/>
          </p:nvSpPr>
          <p:spPr>
            <a:xfrm>
              <a:off x="3519477" y="972018"/>
              <a:ext cx="276912" cy="593374"/>
            </a:xfrm>
            <a:custGeom>
              <a:avLst/>
              <a:gdLst/>
              <a:ahLst/>
              <a:cxnLst/>
              <a:rect l="l" t="t" r="r" b="b"/>
              <a:pathLst>
                <a:path w="8640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8639" y="18514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3808119" y="1606608"/>
              <a:ext cx="340083" cy="573022"/>
            </a:xfrm>
            <a:custGeom>
              <a:avLst/>
              <a:gdLst/>
              <a:ahLst/>
              <a:cxnLst/>
              <a:rect l="l" t="t" r="r" b="b"/>
              <a:pathLst>
                <a:path w="1061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611" y="17879"/>
                  </a:lnTo>
                  <a:lnTo>
                    <a:pt x="106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4189931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76" y="16775"/>
                  </a:lnTo>
                  <a:lnTo>
                    <a:pt x="10076" y="368"/>
                  </a:lnTo>
                  <a:lnTo>
                    <a:pt x="10444" y="368"/>
                  </a:lnTo>
                  <a:lnTo>
                    <a:pt x="10444" y="16775"/>
                  </a:lnTo>
                  <a:lnTo>
                    <a:pt x="19784" y="16775"/>
                  </a:lnTo>
                  <a:lnTo>
                    <a:pt x="1978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3519477" y="1606608"/>
              <a:ext cx="276912" cy="573022"/>
            </a:xfrm>
            <a:custGeom>
              <a:avLst/>
              <a:gdLst/>
              <a:ahLst/>
              <a:cxnLst/>
              <a:rect l="l" t="t" r="r" b="b"/>
              <a:pathLst>
                <a:path w="8640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8639" y="17879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11"/>
            <p:cNvSpPr/>
            <p:nvPr/>
          </p:nvSpPr>
          <p:spPr>
            <a:xfrm>
              <a:off x="4524629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9341" y="17879"/>
                  </a:lnTo>
                  <a:lnTo>
                    <a:pt x="934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11"/>
            <p:cNvSpPr/>
            <p:nvPr/>
          </p:nvSpPr>
          <p:spPr>
            <a:xfrm>
              <a:off x="3808119" y="972018"/>
              <a:ext cx="340083" cy="593374"/>
            </a:xfrm>
            <a:custGeom>
              <a:avLst/>
              <a:gdLst/>
              <a:ahLst/>
              <a:cxnLst/>
              <a:rect l="l" t="t" r="r" b="b"/>
              <a:pathLst>
                <a:path w="1061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611" y="18514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11"/>
            <p:cNvSpPr/>
            <p:nvPr/>
          </p:nvSpPr>
          <p:spPr>
            <a:xfrm>
              <a:off x="4524629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9341" y="18514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11"/>
            <p:cNvSpPr/>
            <p:nvPr/>
          </p:nvSpPr>
          <p:spPr>
            <a:xfrm>
              <a:off x="3519477" y="2189757"/>
              <a:ext cx="276912" cy="516806"/>
            </a:xfrm>
            <a:custGeom>
              <a:avLst/>
              <a:gdLst/>
              <a:ahLst/>
              <a:cxnLst/>
              <a:rect l="l" t="t" r="r" b="b"/>
              <a:pathLst>
                <a:path w="8640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8639" y="1612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1"/>
            <p:cNvSpPr/>
            <p:nvPr/>
          </p:nvSpPr>
          <p:spPr>
            <a:xfrm>
              <a:off x="3519477" y="424219"/>
              <a:ext cx="628725" cy="537671"/>
            </a:xfrm>
            <a:custGeom>
              <a:avLst/>
              <a:gdLst/>
              <a:ahLst/>
              <a:cxnLst/>
              <a:rect l="l" t="t" r="r" b="b"/>
              <a:pathLst>
                <a:path w="19617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8639" y="16775"/>
                  </a:lnTo>
                  <a:lnTo>
                    <a:pt x="8639" y="368"/>
                  </a:lnTo>
                  <a:lnTo>
                    <a:pt x="9007" y="368"/>
                  </a:lnTo>
                  <a:lnTo>
                    <a:pt x="9007" y="16775"/>
                  </a:lnTo>
                  <a:lnTo>
                    <a:pt x="19617" y="16775"/>
                  </a:lnTo>
                  <a:lnTo>
                    <a:pt x="1961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1"/>
            <p:cNvSpPr/>
            <p:nvPr/>
          </p:nvSpPr>
          <p:spPr>
            <a:xfrm>
              <a:off x="3808119" y="2189757"/>
              <a:ext cx="340083" cy="516806"/>
            </a:xfrm>
            <a:custGeom>
              <a:avLst/>
              <a:gdLst/>
              <a:ahLst/>
              <a:cxnLst/>
              <a:rect l="l" t="t" r="r" b="b"/>
              <a:pathLst>
                <a:path w="1061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611" y="16125"/>
                  </a:lnTo>
                  <a:lnTo>
                    <a:pt x="106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1"/>
            <p:cNvSpPr/>
            <p:nvPr/>
          </p:nvSpPr>
          <p:spPr>
            <a:xfrm>
              <a:off x="4524629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9341" y="16125"/>
                  </a:lnTo>
                  <a:lnTo>
                    <a:pt x="934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1"/>
            <p:cNvSpPr/>
            <p:nvPr/>
          </p:nvSpPr>
          <p:spPr>
            <a:xfrm>
              <a:off x="4189931" y="972018"/>
              <a:ext cx="322968" cy="593374"/>
            </a:xfrm>
            <a:custGeom>
              <a:avLst/>
              <a:gdLst/>
              <a:ahLst/>
              <a:cxnLst/>
              <a:rect l="l" t="t" r="r" b="b"/>
              <a:pathLst>
                <a:path w="10077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76" y="18514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1"/>
            <p:cNvSpPr/>
            <p:nvPr/>
          </p:nvSpPr>
          <p:spPr>
            <a:xfrm>
              <a:off x="4189931" y="2189757"/>
              <a:ext cx="322968" cy="516806"/>
            </a:xfrm>
            <a:custGeom>
              <a:avLst/>
              <a:gdLst/>
              <a:ahLst/>
              <a:cxnLst/>
              <a:rect l="l" t="t" r="r" b="b"/>
              <a:pathLst>
                <a:path w="10077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76" y="16125"/>
                  </a:lnTo>
                  <a:lnTo>
                    <a:pt x="100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1"/>
            <p:cNvSpPr/>
            <p:nvPr/>
          </p:nvSpPr>
          <p:spPr>
            <a:xfrm>
              <a:off x="4189931" y="1606608"/>
              <a:ext cx="322968" cy="573022"/>
            </a:xfrm>
            <a:custGeom>
              <a:avLst/>
              <a:gdLst/>
              <a:ahLst/>
              <a:cxnLst/>
              <a:rect l="l" t="t" r="r" b="b"/>
              <a:pathLst>
                <a:path w="10077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76" y="17879"/>
                  </a:lnTo>
                  <a:lnTo>
                    <a:pt x="1007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3" name="Google Shape;373;p11"/>
          <p:cNvGrpSpPr/>
          <p:nvPr/>
        </p:nvGrpSpPr>
        <p:grpSpPr>
          <a:xfrm>
            <a:off x="6096361" y="424219"/>
            <a:ext cx="1304531" cy="2282344"/>
            <a:chOff x="6096361" y="424219"/>
            <a:chExt cx="1304531" cy="2282344"/>
          </a:xfrm>
        </p:grpSpPr>
        <p:sp>
          <p:nvSpPr>
            <p:cNvPr id="374" name="Google Shape;374;p11"/>
            <p:cNvSpPr/>
            <p:nvPr/>
          </p:nvSpPr>
          <p:spPr>
            <a:xfrm>
              <a:off x="6096361" y="972018"/>
              <a:ext cx="277425" cy="593374"/>
            </a:xfrm>
            <a:custGeom>
              <a:avLst/>
              <a:gdLst/>
              <a:ahLst/>
              <a:cxnLst/>
              <a:rect l="l" t="t" r="r" b="b"/>
              <a:pathLst>
                <a:path w="8656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8655" y="18514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11"/>
            <p:cNvSpPr/>
            <p:nvPr/>
          </p:nvSpPr>
          <p:spPr>
            <a:xfrm>
              <a:off x="6385003" y="1606608"/>
              <a:ext cx="340595" cy="573022"/>
            </a:xfrm>
            <a:custGeom>
              <a:avLst/>
              <a:gdLst/>
              <a:ahLst/>
              <a:cxnLst/>
              <a:rect l="l" t="t" r="r" b="b"/>
              <a:pathLst>
                <a:path w="10627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10627" y="17879"/>
                  </a:lnTo>
                  <a:lnTo>
                    <a:pt x="1062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11"/>
            <p:cNvSpPr/>
            <p:nvPr/>
          </p:nvSpPr>
          <p:spPr>
            <a:xfrm>
              <a:off x="6766815" y="424219"/>
              <a:ext cx="634077" cy="537671"/>
            </a:xfrm>
            <a:custGeom>
              <a:avLst/>
              <a:gdLst/>
              <a:ahLst/>
              <a:cxnLst/>
              <a:rect l="l" t="t" r="r" b="b"/>
              <a:pathLst>
                <a:path w="19784" h="16776" extrusionOk="0">
                  <a:moveTo>
                    <a:pt x="1" y="0"/>
                  </a:moveTo>
                  <a:lnTo>
                    <a:pt x="1" y="16775"/>
                  </a:lnTo>
                  <a:lnTo>
                    <a:pt x="10093" y="16775"/>
                  </a:lnTo>
                  <a:lnTo>
                    <a:pt x="10093" y="368"/>
                  </a:lnTo>
                  <a:lnTo>
                    <a:pt x="10443" y="368"/>
                  </a:lnTo>
                  <a:lnTo>
                    <a:pt x="10443" y="16775"/>
                  </a:lnTo>
                  <a:lnTo>
                    <a:pt x="19783" y="16775"/>
                  </a:lnTo>
                  <a:lnTo>
                    <a:pt x="1978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11"/>
            <p:cNvSpPr/>
            <p:nvPr/>
          </p:nvSpPr>
          <p:spPr>
            <a:xfrm>
              <a:off x="6096361" y="1606608"/>
              <a:ext cx="277425" cy="573022"/>
            </a:xfrm>
            <a:custGeom>
              <a:avLst/>
              <a:gdLst/>
              <a:ahLst/>
              <a:cxnLst/>
              <a:rect l="l" t="t" r="r" b="b"/>
              <a:pathLst>
                <a:path w="8656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8655" y="17879"/>
                  </a:lnTo>
                  <a:lnTo>
                    <a:pt x="865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11"/>
            <p:cNvSpPr/>
            <p:nvPr/>
          </p:nvSpPr>
          <p:spPr>
            <a:xfrm>
              <a:off x="7101513" y="1606608"/>
              <a:ext cx="299379" cy="573022"/>
            </a:xfrm>
            <a:custGeom>
              <a:avLst/>
              <a:gdLst/>
              <a:ahLst/>
              <a:cxnLst/>
              <a:rect l="l" t="t" r="r" b="b"/>
              <a:pathLst>
                <a:path w="9341" h="17879" extrusionOk="0">
                  <a:moveTo>
                    <a:pt x="0" y="0"/>
                  </a:moveTo>
                  <a:lnTo>
                    <a:pt x="0" y="17879"/>
                  </a:lnTo>
                  <a:lnTo>
                    <a:pt x="9340" y="17879"/>
                  </a:lnTo>
                  <a:lnTo>
                    <a:pt x="934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1"/>
            <p:cNvSpPr/>
            <p:nvPr/>
          </p:nvSpPr>
          <p:spPr>
            <a:xfrm>
              <a:off x="6385003" y="972018"/>
              <a:ext cx="340595" cy="593374"/>
            </a:xfrm>
            <a:custGeom>
              <a:avLst/>
              <a:gdLst/>
              <a:ahLst/>
              <a:cxnLst/>
              <a:rect l="l" t="t" r="r" b="b"/>
              <a:pathLst>
                <a:path w="10627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10627" y="18514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1"/>
            <p:cNvSpPr/>
            <p:nvPr/>
          </p:nvSpPr>
          <p:spPr>
            <a:xfrm>
              <a:off x="7101513" y="972018"/>
              <a:ext cx="299379" cy="593374"/>
            </a:xfrm>
            <a:custGeom>
              <a:avLst/>
              <a:gdLst/>
              <a:ahLst/>
              <a:cxnLst/>
              <a:rect l="l" t="t" r="r" b="b"/>
              <a:pathLst>
                <a:path w="9341" h="18514" extrusionOk="0">
                  <a:moveTo>
                    <a:pt x="0" y="1"/>
                  </a:moveTo>
                  <a:lnTo>
                    <a:pt x="0" y="18514"/>
                  </a:lnTo>
                  <a:lnTo>
                    <a:pt x="9340" y="18514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1"/>
            <p:cNvSpPr/>
            <p:nvPr/>
          </p:nvSpPr>
          <p:spPr>
            <a:xfrm>
              <a:off x="6096361" y="2189757"/>
              <a:ext cx="277425" cy="516806"/>
            </a:xfrm>
            <a:custGeom>
              <a:avLst/>
              <a:gdLst/>
              <a:ahLst/>
              <a:cxnLst/>
              <a:rect l="l" t="t" r="r" b="b"/>
              <a:pathLst>
                <a:path w="8656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8655" y="16125"/>
                  </a:lnTo>
                  <a:lnTo>
                    <a:pt x="865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1"/>
            <p:cNvSpPr/>
            <p:nvPr/>
          </p:nvSpPr>
          <p:spPr>
            <a:xfrm>
              <a:off x="6096361" y="424219"/>
              <a:ext cx="629238" cy="537671"/>
            </a:xfrm>
            <a:custGeom>
              <a:avLst/>
              <a:gdLst/>
              <a:ahLst/>
              <a:cxnLst/>
              <a:rect l="l" t="t" r="r" b="b"/>
              <a:pathLst>
                <a:path w="19633" h="16776" extrusionOk="0">
                  <a:moveTo>
                    <a:pt x="0" y="0"/>
                  </a:moveTo>
                  <a:lnTo>
                    <a:pt x="0" y="16775"/>
                  </a:lnTo>
                  <a:lnTo>
                    <a:pt x="8655" y="16775"/>
                  </a:lnTo>
                  <a:lnTo>
                    <a:pt x="8655" y="368"/>
                  </a:lnTo>
                  <a:lnTo>
                    <a:pt x="9006" y="368"/>
                  </a:lnTo>
                  <a:lnTo>
                    <a:pt x="9006" y="16775"/>
                  </a:lnTo>
                  <a:lnTo>
                    <a:pt x="19633" y="16775"/>
                  </a:lnTo>
                  <a:lnTo>
                    <a:pt x="1963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1"/>
            <p:cNvSpPr/>
            <p:nvPr/>
          </p:nvSpPr>
          <p:spPr>
            <a:xfrm>
              <a:off x="6385003" y="2189757"/>
              <a:ext cx="340595" cy="516806"/>
            </a:xfrm>
            <a:custGeom>
              <a:avLst/>
              <a:gdLst/>
              <a:ahLst/>
              <a:cxnLst/>
              <a:rect l="l" t="t" r="r" b="b"/>
              <a:pathLst>
                <a:path w="10627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10627" y="16125"/>
                  </a:lnTo>
                  <a:lnTo>
                    <a:pt x="1062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1"/>
            <p:cNvSpPr/>
            <p:nvPr/>
          </p:nvSpPr>
          <p:spPr>
            <a:xfrm>
              <a:off x="7101513" y="2189757"/>
              <a:ext cx="299379" cy="516806"/>
            </a:xfrm>
            <a:custGeom>
              <a:avLst/>
              <a:gdLst/>
              <a:ahLst/>
              <a:cxnLst/>
              <a:rect l="l" t="t" r="r" b="b"/>
              <a:pathLst>
                <a:path w="9341" h="16125" extrusionOk="0">
                  <a:moveTo>
                    <a:pt x="0" y="1"/>
                  </a:moveTo>
                  <a:lnTo>
                    <a:pt x="0" y="16125"/>
                  </a:lnTo>
                  <a:lnTo>
                    <a:pt x="9340" y="16125"/>
                  </a:lnTo>
                  <a:lnTo>
                    <a:pt x="934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1"/>
            <p:cNvSpPr/>
            <p:nvPr/>
          </p:nvSpPr>
          <p:spPr>
            <a:xfrm>
              <a:off x="6766815" y="972018"/>
              <a:ext cx="323481" cy="593374"/>
            </a:xfrm>
            <a:custGeom>
              <a:avLst/>
              <a:gdLst/>
              <a:ahLst/>
              <a:cxnLst/>
              <a:rect l="l" t="t" r="r" b="b"/>
              <a:pathLst>
                <a:path w="10093" h="18514" extrusionOk="0">
                  <a:moveTo>
                    <a:pt x="1" y="1"/>
                  </a:moveTo>
                  <a:lnTo>
                    <a:pt x="1" y="18514"/>
                  </a:lnTo>
                  <a:lnTo>
                    <a:pt x="10093" y="18514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1"/>
            <p:cNvSpPr/>
            <p:nvPr/>
          </p:nvSpPr>
          <p:spPr>
            <a:xfrm>
              <a:off x="6766815" y="2189757"/>
              <a:ext cx="323481" cy="516806"/>
            </a:xfrm>
            <a:custGeom>
              <a:avLst/>
              <a:gdLst/>
              <a:ahLst/>
              <a:cxnLst/>
              <a:rect l="l" t="t" r="r" b="b"/>
              <a:pathLst>
                <a:path w="10093" h="16125" extrusionOk="0">
                  <a:moveTo>
                    <a:pt x="1" y="1"/>
                  </a:moveTo>
                  <a:lnTo>
                    <a:pt x="1" y="16125"/>
                  </a:lnTo>
                  <a:lnTo>
                    <a:pt x="10093" y="16125"/>
                  </a:lnTo>
                  <a:lnTo>
                    <a:pt x="1009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11"/>
            <p:cNvSpPr/>
            <p:nvPr/>
          </p:nvSpPr>
          <p:spPr>
            <a:xfrm>
              <a:off x="6766815" y="1606608"/>
              <a:ext cx="323481" cy="573022"/>
            </a:xfrm>
            <a:custGeom>
              <a:avLst/>
              <a:gdLst/>
              <a:ahLst/>
              <a:cxnLst/>
              <a:rect l="l" t="t" r="r" b="b"/>
              <a:pathLst>
                <a:path w="10093" h="17879" extrusionOk="0">
                  <a:moveTo>
                    <a:pt x="1" y="0"/>
                  </a:moveTo>
                  <a:lnTo>
                    <a:pt x="1" y="17879"/>
                  </a:lnTo>
                  <a:lnTo>
                    <a:pt x="10093" y="17879"/>
                  </a:lnTo>
                  <a:lnTo>
                    <a:pt x="1009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8" name="Google Shape;388;p11"/>
          <p:cNvGrpSpPr/>
          <p:nvPr/>
        </p:nvGrpSpPr>
        <p:grpSpPr>
          <a:xfrm>
            <a:off x="7823375" y="3028019"/>
            <a:ext cx="701543" cy="1644902"/>
            <a:chOff x="7823375" y="3040429"/>
            <a:chExt cx="701543" cy="1644902"/>
          </a:xfrm>
        </p:grpSpPr>
        <p:sp>
          <p:nvSpPr>
            <p:cNvPr id="389" name="Google Shape;389;p11"/>
            <p:cNvSpPr/>
            <p:nvPr/>
          </p:nvSpPr>
          <p:spPr>
            <a:xfrm>
              <a:off x="8030611" y="3040429"/>
              <a:ext cx="494307" cy="1211137"/>
            </a:xfrm>
            <a:custGeom>
              <a:avLst/>
              <a:gdLst/>
              <a:ahLst/>
              <a:cxnLst/>
              <a:rect l="l" t="t" r="r" b="b"/>
              <a:pathLst>
                <a:path w="15423" h="37789" extrusionOk="0">
                  <a:moveTo>
                    <a:pt x="5674" y="1"/>
                  </a:moveTo>
                  <a:cubicBezTo>
                    <a:pt x="5475" y="1"/>
                    <a:pt x="5272" y="9"/>
                    <a:pt x="5063" y="26"/>
                  </a:cubicBezTo>
                  <a:cubicBezTo>
                    <a:pt x="2875" y="376"/>
                    <a:pt x="1906" y="3066"/>
                    <a:pt x="2089" y="5272"/>
                  </a:cubicBezTo>
                  <a:cubicBezTo>
                    <a:pt x="2290" y="7478"/>
                    <a:pt x="3192" y="9633"/>
                    <a:pt x="2958" y="11838"/>
                  </a:cubicBezTo>
                  <a:cubicBezTo>
                    <a:pt x="2641" y="14629"/>
                    <a:pt x="535" y="17001"/>
                    <a:pt x="285" y="19792"/>
                  </a:cubicBezTo>
                  <a:cubicBezTo>
                    <a:pt x="1" y="23100"/>
                    <a:pt x="2323" y="26024"/>
                    <a:pt x="3025" y="29265"/>
                  </a:cubicBezTo>
                  <a:cubicBezTo>
                    <a:pt x="3376" y="30853"/>
                    <a:pt x="3326" y="32524"/>
                    <a:pt x="3911" y="34027"/>
                  </a:cubicBezTo>
                  <a:cubicBezTo>
                    <a:pt x="4780" y="36252"/>
                    <a:pt x="7143" y="37788"/>
                    <a:pt x="9522" y="37788"/>
                  </a:cubicBezTo>
                  <a:cubicBezTo>
                    <a:pt x="9842" y="37788"/>
                    <a:pt x="10161" y="37761"/>
                    <a:pt x="10477" y="37703"/>
                  </a:cubicBezTo>
                  <a:cubicBezTo>
                    <a:pt x="13167" y="37235"/>
                    <a:pt x="15323" y="34696"/>
                    <a:pt x="15373" y="31972"/>
                  </a:cubicBezTo>
                  <a:cubicBezTo>
                    <a:pt x="15423" y="29432"/>
                    <a:pt x="13852" y="27043"/>
                    <a:pt x="14053" y="24520"/>
                  </a:cubicBezTo>
                  <a:cubicBezTo>
                    <a:pt x="14186" y="22649"/>
                    <a:pt x="15289" y="20878"/>
                    <a:pt x="15055" y="19006"/>
                  </a:cubicBezTo>
                  <a:cubicBezTo>
                    <a:pt x="14771" y="16801"/>
                    <a:pt x="12716" y="15230"/>
                    <a:pt x="11998" y="13108"/>
                  </a:cubicBezTo>
                  <a:cubicBezTo>
                    <a:pt x="11262" y="11003"/>
                    <a:pt x="11964" y="8681"/>
                    <a:pt x="11713" y="6458"/>
                  </a:cubicBezTo>
                  <a:cubicBezTo>
                    <a:pt x="11286" y="2689"/>
                    <a:pt x="9282" y="1"/>
                    <a:pt x="56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1"/>
            <p:cNvSpPr/>
            <p:nvPr/>
          </p:nvSpPr>
          <p:spPr>
            <a:xfrm>
              <a:off x="7823375" y="3658673"/>
              <a:ext cx="426842" cy="595040"/>
            </a:xfrm>
            <a:custGeom>
              <a:avLst/>
              <a:gdLst/>
              <a:ahLst/>
              <a:cxnLst/>
              <a:rect l="l" t="t" r="r" b="b"/>
              <a:pathLst>
                <a:path w="13318" h="18566" extrusionOk="0">
                  <a:moveTo>
                    <a:pt x="368" y="0"/>
                  </a:moveTo>
                  <a:lnTo>
                    <a:pt x="368" y="0"/>
                  </a:lnTo>
                  <a:cubicBezTo>
                    <a:pt x="1" y="3693"/>
                    <a:pt x="1621" y="8037"/>
                    <a:pt x="3526" y="11212"/>
                  </a:cubicBezTo>
                  <a:cubicBezTo>
                    <a:pt x="5448" y="14420"/>
                    <a:pt x="8338" y="16926"/>
                    <a:pt x="11780" y="18380"/>
                  </a:cubicBezTo>
                  <a:cubicBezTo>
                    <a:pt x="12007" y="18478"/>
                    <a:pt x="12268" y="18565"/>
                    <a:pt x="12509" y="18565"/>
                  </a:cubicBezTo>
                  <a:cubicBezTo>
                    <a:pt x="12678" y="18565"/>
                    <a:pt x="12836" y="18523"/>
                    <a:pt x="12966" y="18413"/>
                  </a:cubicBezTo>
                  <a:cubicBezTo>
                    <a:pt x="13234" y="18196"/>
                    <a:pt x="13267" y="17812"/>
                    <a:pt x="13267" y="17461"/>
                  </a:cubicBezTo>
                  <a:cubicBezTo>
                    <a:pt x="13317" y="9424"/>
                    <a:pt x="8071" y="2306"/>
                    <a:pt x="36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1"/>
            <p:cNvSpPr/>
            <p:nvPr/>
          </p:nvSpPr>
          <p:spPr>
            <a:xfrm>
              <a:off x="7986157" y="3871806"/>
              <a:ext cx="363671" cy="622828"/>
            </a:xfrm>
            <a:custGeom>
              <a:avLst/>
              <a:gdLst/>
              <a:ahLst/>
              <a:cxnLst/>
              <a:rect l="l" t="t" r="r" b="b"/>
              <a:pathLst>
                <a:path w="11347" h="19433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8" y="134"/>
                    <a:pt x="118" y="201"/>
                  </a:cubicBezTo>
                  <a:cubicBezTo>
                    <a:pt x="218" y="335"/>
                    <a:pt x="352" y="502"/>
                    <a:pt x="519" y="719"/>
                  </a:cubicBezTo>
                  <a:cubicBezTo>
                    <a:pt x="870" y="1170"/>
                    <a:pt x="1371" y="1838"/>
                    <a:pt x="1973" y="2657"/>
                  </a:cubicBezTo>
                  <a:cubicBezTo>
                    <a:pt x="5114" y="6951"/>
                    <a:pt x="7821" y="11563"/>
                    <a:pt x="10009" y="16408"/>
                  </a:cubicBezTo>
                  <a:cubicBezTo>
                    <a:pt x="10427" y="17344"/>
                    <a:pt x="10761" y="18096"/>
                    <a:pt x="10978" y="18630"/>
                  </a:cubicBezTo>
                  <a:cubicBezTo>
                    <a:pt x="11095" y="18881"/>
                    <a:pt x="11179" y="19082"/>
                    <a:pt x="11246" y="19232"/>
                  </a:cubicBezTo>
                  <a:cubicBezTo>
                    <a:pt x="11279" y="19299"/>
                    <a:pt x="11313" y="19382"/>
                    <a:pt x="11346" y="19432"/>
                  </a:cubicBezTo>
                  <a:cubicBezTo>
                    <a:pt x="11346" y="19366"/>
                    <a:pt x="11313" y="19282"/>
                    <a:pt x="11279" y="19215"/>
                  </a:cubicBezTo>
                  <a:cubicBezTo>
                    <a:pt x="11229" y="19048"/>
                    <a:pt x="11146" y="18848"/>
                    <a:pt x="11062" y="18597"/>
                  </a:cubicBezTo>
                  <a:cubicBezTo>
                    <a:pt x="10862" y="18062"/>
                    <a:pt x="10544" y="17294"/>
                    <a:pt x="10143" y="16358"/>
                  </a:cubicBezTo>
                  <a:cubicBezTo>
                    <a:pt x="8021" y="11446"/>
                    <a:pt x="5314" y="6817"/>
                    <a:pt x="2090" y="2574"/>
                  </a:cubicBezTo>
                  <a:cubicBezTo>
                    <a:pt x="1471" y="1755"/>
                    <a:pt x="953" y="1103"/>
                    <a:pt x="586" y="669"/>
                  </a:cubicBezTo>
                  <a:cubicBezTo>
                    <a:pt x="402" y="468"/>
                    <a:pt x="268" y="301"/>
                    <a:pt x="151" y="167"/>
                  </a:cubicBezTo>
                  <a:cubicBezTo>
                    <a:pt x="101" y="101"/>
                    <a:pt x="51" y="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1"/>
            <p:cNvSpPr/>
            <p:nvPr/>
          </p:nvSpPr>
          <p:spPr>
            <a:xfrm>
              <a:off x="8273742" y="3368428"/>
              <a:ext cx="78747" cy="1116558"/>
            </a:xfrm>
            <a:custGeom>
              <a:avLst/>
              <a:gdLst/>
              <a:ahLst/>
              <a:cxnLst/>
              <a:rect l="l" t="t" r="r" b="b"/>
              <a:pathLst>
                <a:path w="2457" h="34838" extrusionOk="0">
                  <a:moveTo>
                    <a:pt x="0" y="0"/>
                  </a:moveTo>
                  <a:cubicBezTo>
                    <a:pt x="0" y="117"/>
                    <a:pt x="0" y="234"/>
                    <a:pt x="0" y="351"/>
                  </a:cubicBezTo>
                  <a:cubicBezTo>
                    <a:pt x="17" y="602"/>
                    <a:pt x="17" y="936"/>
                    <a:pt x="34" y="1371"/>
                  </a:cubicBezTo>
                  <a:cubicBezTo>
                    <a:pt x="84" y="2273"/>
                    <a:pt x="134" y="3543"/>
                    <a:pt x="218" y="5113"/>
                  </a:cubicBezTo>
                  <a:cubicBezTo>
                    <a:pt x="368" y="8271"/>
                    <a:pt x="635" y="12615"/>
                    <a:pt x="970" y="17444"/>
                  </a:cubicBezTo>
                  <a:cubicBezTo>
                    <a:pt x="1304" y="22256"/>
                    <a:pt x="1671" y="26600"/>
                    <a:pt x="1939" y="29758"/>
                  </a:cubicBezTo>
                  <a:cubicBezTo>
                    <a:pt x="2089" y="31312"/>
                    <a:pt x="2206" y="32582"/>
                    <a:pt x="2306" y="33484"/>
                  </a:cubicBezTo>
                  <a:cubicBezTo>
                    <a:pt x="2340" y="33902"/>
                    <a:pt x="2373" y="34253"/>
                    <a:pt x="2406" y="34487"/>
                  </a:cubicBezTo>
                  <a:cubicBezTo>
                    <a:pt x="2406" y="34620"/>
                    <a:pt x="2440" y="34737"/>
                    <a:pt x="2457" y="34838"/>
                  </a:cubicBezTo>
                  <a:cubicBezTo>
                    <a:pt x="2457" y="34721"/>
                    <a:pt x="2457" y="34604"/>
                    <a:pt x="2457" y="34487"/>
                  </a:cubicBezTo>
                  <a:cubicBezTo>
                    <a:pt x="2423" y="34236"/>
                    <a:pt x="2406" y="33902"/>
                    <a:pt x="2373" y="33468"/>
                  </a:cubicBezTo>
                  <a:cubicBezTo>
                    <a:pt x="2306" y="32565"/>
                    <a:pt x="2206" y="31295"/>
                    <a:pt x="2089" y="29742"/>
                  </a:cubicBezTo>
                  <a:cubicBezTo>
                    <a:pt x="1855" y="26584"/>
                    <a:pt x="1521" y="22239"/>
                    <a:pt x="1170" y="17427"/>
                  </a:cubicBezTo>
                  <a:cubicBezTo>
                    <a:pt x="836" y="12615"/>
                    <a:pt x="552" y="8254"/>
                    <a:pt x="351" y="5097"/>
                  </a:cubicBezTo>
                  <a:cubicBezTo>
                    <a:pt x="251" y="3543"/>
                    <a:pt x="184" y="2256"/>
                    <a:pt x="117" y="1354"/>
                  </a:cubicBezTo>
                  <a:cubicBezTo>
                    <a:pt x="84" y="936"/>
                    <a:pt x="67" y="602"/>
                    <a:pt x="51" y="351"/>
                  </a:cubicBezTo>
                  <a:cubicBezTo>
                    <a:pt x="34" y="234"/>
                    <a:pt x="34" y="101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1"/>
            <p:cNvSpPr/>
            <p:nvPr/>
          </p:nvSpPr>
          <p:spPr>
            <a:xfrm>
              <a:off x="8165028" y="4326435"/>
              <a:ext cx="296174" cy="358896"/>
            </a:xfrm>
            <a:custGeom>
              <a:avLst/>
              <a:gdLst/>
              <a:ahLst/>
              <a:cxnLst/>
              <a:rect l="l" t="t" r="r" b="b"/>
              <a:pathLst>
                <a:path w="9241" h="11198" extrusionOk="0">
                  <a:moveTo>
                    <a:pt x="1" y="1"/>
                  </a:moveTo>
                  <a:lnTo>
                    <a:pt x="385" y="7019"/>
                  </a:lnTo>
                  <a:cubicBezTo>
                    <a:pt x="516" y="9366"/>
                    <a:pt x="2454" y="11197"/>
                    <a:pt x="4804" y="11197"/>
                  </a:cubicBezTo>
                  <a:cubicBezTo>
                    <a:pt x="4846" y="11197"/>
                    <a:pt x="4888" y="11197"/>
                    <a:pt x="4930" y="11196"/>
                  </a:cubicBezTo>
                  <a:cubicBezTo>
                    <a:pt x="7319" y="11146"/>
                    <a:pt x="9240" y="9174"/>
                    <a:pt x="9240" y="6768"/>
                  </a:cubicBezTo>
                  <a:lnTo>
                    <a:pt x="924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4" name="Google Shape;394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8"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1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12"/>
          <p:cNvSpPr txBox="1">
            <a:spLocks noGrp="1"/>
          </p:cNvSpPr>
          <p:nvPr>
            <p:ph type="subTitle" idx="1"/>
          </p:nvPr>
        </p:nvSpPr>
        <p:spPr>
          <a:xfrm>
            <a:off x="2481875" y="1533123"/>
            <a:ext cx="20934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8" name="Google Shape;398;p12"/>
          <p:cNvSpPr txBox="1">
            <a:spLocks noGrp="1"/>
          </p:cNvSpPr>
          <p:nvPr>
            <p:ph type="subTitle" idx="2"/>
          </p:nvPr>
        </p:nvSpPr>
        <p:spPr>
          <a:xfrm>
            <a:off x="2481875" y="1804711"/>
            <a:ext cx="2093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99" name="Google Shape;399;p12"/>
          <p:cNvSpPr txBox="1">
            <a:spLocks noGrp="1"/>
          </p:cNvSpPr>
          <p:nvPr>
            <p:ph type="title"/>
          </p:nvPr>
        </p:nvSpPr>
        <p:spPr>
          <a:xfrm>
            <a:off x="720000" y="1706550"/>
            <a:ext cx="7587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00" name="Google Shape;400;p12"/>
          <p:cNvSpPr txBox="1">
            <a:spLocks noGrp="1"/>
          </p:cNvSpPr>
          <p:nvPr>
            <p:ph type="title" idx="3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1" name="Google Shape;401;p12"/>
          <p:cNvSpPr txBox="1">
            <a:spLocks noGrp="1"/>
          </p:cNvSpPr>
          <p:nvPr>
            <p:ph type="subTitle" idx="4"/>
          </p:nvPr>
        </p:nvSpPr>
        <p:spPr>
          <a:xfrm>
            <a:off x="2478625" y="2563930"/>
            <a:ext cx="20934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2" name="Google Shape;402;p12"/>
          <p:cNvSpPr txBox="1">
            <a:spLocks noGrp="1"/>
          </p:cNvSpPr>
          <p:nvPr>
            <p:ph type="subTitle" idx="5"/>
          </p:nvPr>
        </p:nvSpPr>
        <p:spPr>
          <a:xfrm>
            <a:off x="2478625" y="2838031"/>
            <a:ext cx="2093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3" name="Google Shape;403;p12"/>
          <p:cNvSpPr txBox="1">
            <a:spLocks noGrp="1"/>
          </p:cNvSpPr>
          <p:nvPr>
            <p:ph type="title" idx="6"/>
          </p:nvPr>
        </p:nvSpPr>
        <p:spPr>
          <a:xfrm>
            <a:off x="720000" y="2729475"/>
            <a:ext cx="758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04" name="Google Shape;404;p12"/>
          <p:cNvSpPr txBox="1">
            <a:spLocks noGrp="1"/>
          </p:cNvSpPr>
          <p:nvPr>
            <p:ph type="subTitle" idx="7"/>
          </p:nvPr>
        </p:nvSpPr>
        <p:spPr>
          <a:xfrm>
            <a:off x="2478625" y="3584797"/>
            <a:ext cx="20934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5" name="Google Shape;405;p12"/>
          <p:cNvSpPr txBox="1">
            <a:spLocks noGrp="1"/>
          </p:cNvSpPr>
          <p:nvPr>
            <p:ph type="subTitle" idx="8"/>
          </p:nvPr>
        </p:nvSpPr>
        <p:spPr>
          <a:xfrm>
            <a:off x="2478625" y="3861398"/>
            <a:ext cx="20934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06" name="Google Shape;406;p12"/>
          <p:cNvSpPr txBox="1">
            <a:spLocks noGrp="1"/>
          </p:cNvSpPr>
          <p:nvPr>
            <p:ph type="title" idx="9"/>
          </p:nvPr>
        </p:nvSpPr>
        <p:spPr>
          <a:xfrm>
            <a:off x="720000" y="3752700"/>
            <a:ext cx="758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grpSp>
        <p:nvGrpSpPr>
          <p:cNvPr id="407" name="Google Shape;407;p12"/>
          <p:cNvGrpSpPr/>
          <p:nvPr/>
        </p:nvGrpSpPr>
        <p:grpSpPr>
          <a:xfrm>
            <a:off x="6244509" y="1247368"/>
            <a:ext cx="431083" cy="553668"/>
            <a:chOff x="6201325" y="1203748"/>
            <a:chExt cx="474500" cy="609431"/>
          </a:xfrm>
        </p:grpSpPr>
        <p:sp>
          <p:nvSpPr>
            <p:cNvPr id="408" name="Google Shape;408;p12"/>
            <p:cNvSpPr/>
            <p:nvPr/>
          </p:nvSpPr>
          <p:spPr>
            <a:xfrm>
              <a:off x="6201325" y="1212305"/>
              <a:ext cx="474500" cy="598181"/>
            </a:xfrm>
            <a:custGeom>
              <a:avLst/>
              <a:gdLst/>
              <a:ahLst/>
              <a:cxnLst/>
              <a:rect l="l" t="t" r="r" b="b"/>
              <a:pathLst>
                <a:path w="14805" h="18664" extrusionOk="0">
                  <a:moveTo>
                    <a:pt x="0" y="0"/>
                  </a:moveTo>
                  <a:lnTo>
                    <a:pt x="0" y="18664"/>
                  </a:lnTo>
                  <a:lnTo>
                    <a:pt x="14804" y="18664"/>
                  </a:lnTo>
                  <a:lnTo>
                    <a:pt x="1480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12"/>
            <p:cNvSpPr/>
            <p:nvPr/>
          </p:nvSpPr>
          <p:spPr>
            <a:xfrm>
              <a:off x="6408560" y="1797090"/>
              <a:ext cx="65895" cy="16089"/>
            </a:xfrm>
            <a:custGeom>
              <a:avLst/>
              <a:gdLst/>
              <a:ahLst/>
              <a:cxnLst/>
              <a:rect l="l" t="t" r="r" b="b"/>
              <a:pathLst>
                <a:path w="2056" h="502" extrusionOk="0">
                  <a:moveTo>
                    <a:pt x="0" y="0"/>
                  </a:moveTo>
                  <a:lnTo>
                    <a:pt x="0" y="501"/>
                  </a:lnTo>
                  <a:lnTo>
                    <a:pt x="2056" y="501"/>
                  </a:lnTo>
                  <a:lnTo>
                    <a:pt x="20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12"/>
            <p:cNvSpPr/>
            <p:nvPr/>
          </p:nvSpPr>
          <p:spPr>
            <a:xfrm>
              <a:off x="6333595" y="1417938"/>
              <a:ext cx="175121" cy="164417"/>
            </a:xfrm>
            <a:custGeom>
              <a:avLst/>
              <a:gdLst/>
              <a:ahLst/>
              <a:cxnLst/>
              <a:rect l="l" t="t" r="r" b="b"/>
              <a:pathLst>
                <a:path w="5464" h="5130" extrusionOk="0">
                  <a:moveTo>
                    <a:pt x="3743" y="0"/>
                  </a:moveTo>
                  <a:lnTo>
                    <a:pt x="1020" y="401"/>
                  </a:lnTo>
                  <a:lnTo>
                    <a:pt x="0" y="2958"/>
                  </a:lnTo>
                  <a:lnTo>
                    <a:pt x="1721" y="5130"/>
                  </a:lnTo>
                  <a:lnTo>
                    <a:pt x="4445" y="4729"/>
                  </a:lnTo>
                  <a:lnTo>
                    <a:pt x="5464" y="2173"/>
                  </a:lnTo>
                  <a:lnTo>
                    <a:pt x="374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12"/>
            <p:cNvSpPr/>
            <p:nvPr/>
          </p:nvSpPr>
          <p:spPr>
            <a:xfrm>
              <a:off x="6374811" y="1470949"/>
              <a:ext cx="174608" cy="164449"/>
            </a:xfrm>
            <a:custGeom>
              <a:avLst/>
              <a:gdLst/>
              <a:ahLst/>
              <a:cxnLst/>
              <a:rect l="l" t="t" r="r" b="b"/>
              <a:pathLst>
                <a:path w="5448" h="5131" extrusionOk="0">
                  <a:moveTo>
                    <a:pt x="3744" y="1"/>
                  </a:moveTo>
                  <a:lnTo>
                    <a:pt x="1020" y="402"/>
                  </a:lnTo>
                  <a:lnTo>
                    <a:pt x="1" y="2958"/>
                  </a:lnTo>
                  <a:lnTo>
                    <a:pt x="1705" y="5130"/>
                  </a:lnTo>
                  <a:lnTo>
                    <a:pt x="4429" y="4729"/>
                  </a:lnTo>
                  <a:lnTo>
                    <a:pt x="5448" y="2173"/>
                  </a:lnTo>
                  <a:lnTo>
                    <a:pt x="3744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12"/>
            <p:cNvSpPr/>
            <p:nvPr/>
          </p:nvSpPr>
          <p:spPr>
            <a:xfrm>
              <a:off x="6418207" y="1203748"/>
              <a:ext cx="65350" cy="13942"/>
            </a:xfrm>
            <a:custGeom>
              <a:avLst/>
              <a:gdLst/>
              <a:ahLst/>
              <a:cxnLst/>
              <a:rect l="l" t="t" r="r" b="b"/>
              <a:pathLst>
                <a:path w="2039" h="435" extrusionOk="0">
                  <a:moveTo>
                    <a:pt x="0" y="0"/>
                  </a:moveTo>
                  <a:lnTo>
                    <a:pt x="0" y="434"/>
                  </a:lnTo>
                  <a:lnTo>
                    <a:pt x="2039" y="434"/>
                  </a:lnTo>
                  <a:lnTo>
                    <a:pt x="203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3" name="Google Shape;413;p12"/>
          <p:cNvGrpSpPr/>
          <p:nvPr/>
        </p:nvGrpSpPr>
        <p:grpSpPr>
          <a:xfrm>
            <a:off x="7057215" y="860363"/>
            <a:ext cx="1440107" cy="2519510"/>
            <a:chOff x="6853029" y="844403"/>
            <a:chExt cx="1516062" cy="2652395"/>
          </a:xfrm>
        </p:grpSpPr>
        <p:sp>
          <p:nvSpPr>
            <p:cNvPr id="414" name="Google Shape;414;p12"/>
            <p:cNvSpPr/>
            <p:nvPr/>
          </p:nvSpPr>
          <p:spPr>
            <a:xfrm>
              <a:off x="6853029" y="1481141"/>
              <a:ext cx="321878" cy="689203"/>
            </a:xfrm>
            <a:custGeom>
              <a:avLst/>
              <a:gdLst/>
              <a:ahLst/>
              <a:cxnLst/>
              <a:rect l="l" t="t" r="r" b="b"/>
              <a:pathLst>
                <a:path w="10043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0042" y="21504"/>
                  </a:lnTo>
                  <a:lnTo>
                    <a:pt x="1004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12"/>
            <p:cNvSpPr/>
            <p:nvPr/>
          </p:nvSpPr>
          <p:spPr>
            <a:xfrm>
              <a:off x="7188272" y="2218515"/>
              <a:ext cx="395753" cy="666223"/>
            </a:xfrm>
            <a:custGeom>
              <a:avLst/>
              <a:gdLst/>
              <a:ahLst/>
              <a:cxnLst/>
              <a:rect l="l" t="t" r="r" b="b"/>
              <a:pathLst>
                <a:path w="12348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2348" y="20786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12"/>
            <p:cNvSpPr/>
            <p:nvPr/>
          </p:nvSpPr>
          <p:spPr>
            <a:xfrm>
              <a:off x="7632197" y="844403"/>
              <a:ext cx="736894" cy="624975"/>
            </a:xfrm>
            <a:custGeom>
              <a:avLst/>
              <a:gdLst/>
              <a:ahLst/>
              <a:cxnLst/>
              <a:rect l="l" t="t" r="r" b="b"/>
              <a:pathLst>
                <a:path w="22992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1713" y="19499"/>
                  </a:lnTo>
                  <a:lnTo>
                    <a:pt x="11713" y="418"/>
                  </a:lnTo>
                  <a:lnTo>
                    <a:pt x="12131" y="418"/>
                  </a:lnTo>
                  <a:lnTo>
                    <a:pt x="12131" y="19499"/>
                  </a:lnTo>
                  <a:lnTo>
                    <a:pt x="22992" y="19499"/>
                  </a:lnTo>
                  <a:lnTo>
                    <a:pt x="2299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12"/>
            <p:cNvSpPr/>
            <p:nvPr/>
          </p:nvSpPr>
          <p:spPr>
            <a:xfrm>
              <a:off x="6853029" y="2218515"/>
              <a:ext cx="321878" cy="666223"/>
            </a:xfrm>
            <a:custGeom>
              <a:avLst/>
              <a:gdLst/>
              <a:ahLst/>
              <a:cxnLst/>
              <a:rect l="l" t="t" r="r" b="b"/>
              <a:pathLst>
                <a:path w="10043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0042" y="20786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12"/>
            <p:cNvSpPr/>
            <p:nvPr/>
          </p:nvSpPr>
          <p:spPr>
            <a:xfrm>
              <a:off x="8020996" y="2218515"/>
              <a:ext cx="348095" cy="666223"/>
            </a:xfrm>
            <a:custGeom>
              <a:avLst/>
              <a:gdLst/>
              <a:ahLst/>
              <a:cxnLst/>
              <a:rect l="l" t="t" r="r" b="b"/>
              <a:pathLst>
                <a:path w="10861" h="20787" extrusionOk="0">
                  <a:moveTo>
                    <a:pt x="0" y="1"/>
                  </a:moveTo>
                  <a:lnTo>
                    <a:pt x="0" y="20786"/>
                  </a:lnTo>
                  <a:lnTo>
                    <a:pt x="10861" y="20786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12"/>
            <p:cNvSpPr/>
            <p:nvPr/>
          </p:nvSpPr>
          <p:spPr>
            <a:xfrm>
              <a:off x="7188272" y="1481141"/>
              <a:ext cx="395753" cy="689203"/>
            </a:xfrm>
            <a:custGeom>
              <a:avLst/>
              <a:gdLst/>
              <a:ahLst/>
              <a:cxnLst/>
              <a:rect l="l" t="t" r="r" b="b"/>
              <a:pathLst>
                <a:path w="12348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2348" y="21504"/>
                  </a:lnTo>
                  <a:lnTo>
                    <a:pt x="123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12"/>
            <p:cNvSpPr/>
            <p:nvPr/>
          </p:nvSpPr>
          <p:spPr>
            <a:xfrm>
              <a:off x="8020996" y="1481141"/>
              <a:ext cx="348095" cy="689203"/>
            </a:xfrm>
            <a:custGeom>
              <a:avLst/>
              <a:gdLst/>
              <a:ahLst/>
              <a:cxnLst/>
              <a:rect l="l" t="t" r="r" b="b"/>
              <a:pathLst>
                <a:path w="10861" h="21504" extrusionOk="0">
                  <a:moveTo>
                    <a:pt x="0" y="0"/>
                  </a:moveTo>
                  <a:lnTo>
                    <a:pt x="0" y="21504"/>
                  </a:lnTo>
                  <a:lnTo>
                    <a:pt x="10861" y="21504"/>
                  </a:lnTo>
                  <a:lnTo>
                    <a:pt x="108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12"/>
            <p:cNvSpPr/>
            <p:nvPr/>
          </p:nvSpPr>
          <p:spPr>
            <a:xfrm>
              <a:off x="6853029" y="2896469"/>
              <a:ext cx="321878" cy="600329"/>
            </a:xfrm>
            <a:custGeom>
              <a:avLst/>
              <a:gdLst/>
              <a:ahLst/>
              <a:cxnLst/>
              <a:rect l="l" t="t" r="r" b="b"/>
              <a:pathLst>
                <a:path w="10043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0042" y="18731"/>
                  </a:lnTo>
                  <a:lnTo>
                    <a:pt x="1004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12"/>
            <p:cNvSpPr/>
            <p:nvPr/>
          </p:nvSpPr>
          <p:spPr>
            <a:xfrm>
              <a:off x="6853029" y="844403"/>
              <a:ext cx="730996" cy="624975"/>
            </a:xfrm>
            <a:custGeom>
              <a:avLst/>
              <a:gdLst/>
              <a:ahLst/>
              <a:cxnLst/>
              <a:rect l="l" t="t" r="r" b="b"/>
              <a:pathLst>
                <a:path w="22808" h="19500" extrusionOk="0">
                  <a:moveTo>
                    <a:pt x="1" y="1"/>
                  </a:moveTo>
                  <a:lnTo>
                    <a:pt x="1" y="19499"/>
                  </a:lnTo>
                  <a:lnTo>
                    <a:pt x="10042" y="19499"/>
                  </a:lnTo>
                  <a:lnTo>
                    <a:pt x="10042" y="418"/>
                  </a:lnTo>
                  <a:lnTo>
                    <a:pt x="10460" y="418"/>
                  </a:lnTo>
                  <a:lnTo>
                    <a:pt x="10460" y="19499"/>
                  </a:lnTo>
                  <a:lnTo>
                    <a:pt x="22808" y="19499"/>
                  </a:lnTo>
                  <a:lnTo>
                    <a:pt x="2280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12"/>
            <p:cNvSpPr/>
            <p:nvPr/>
          </p:nvSpPr>
          <p:spPr>
            <a:xfrm>
              <a:off x="7188272" y="2896469"/>
              <a:ext cx="395753" cy="600329"/>
            </a:xfrm>
            <a:custGeom>
              <a:avLst/>
              <a:gdLst/>
              <a:ahLst/>
              <a:cxnLst/>
              <a:rect l="l" t="t" r="r" b="b"/>
              <a:pathLst>
                <a:path w="12348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2348" y="18731"/>
                  </a:lnTo>
                  <a:lnTo>
                    <a:pt x="1234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12"/>
            <p:cNvSpPr/>
            <p:nvPr/>
          </p:nvSpPr>
          <p:spPr>
            <a:xfrm>
              <a:off x="8020996" y="2896469"/>
              <a:ext cx="348095" cy="600329"/>
            </a:xfrm>
            <a:custGeom>
              <a:avLst/>
              <a:gdLst/>
              <a:ahLst/>
              <a:cxnLst/>
              <a:rect l="l" t="t" r="r" b="b"/>
              <a:pathLst>
                <a:path w="10861" h="18731" extrusionOk="0">
                  <a:moveTo>
                    <a:pt x="0" y="1"/>
                  </a:moveTo>
                  <a:lnTo>
                    <a:pt x="0" y="18731"/>
                  </a:lnTo>
                  <a:lnTo>
                    <a:pt x="10861" y="18731"/>
                  </a:lnTo>
                  <a:lnTo>
                    <a:pt x="108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12"/>
            <p:cNvSpPr/>
            <p:nvPr/>
          </p:nvSpPr>
          <p:spPr>
            <a:xfrm>
              <a:off x="7632197" y="1481141"/>
              <a:ext cx="375434" cy="689203"/>
            </a:xfrm>
            <a:custGeom>
              <a:avLst/>
              <a:gdLst/>
              <a:ahLst/>
              <a:cxnLst/>
              <a:rect l="l" t="t" r="r" b="b"/>
              <a:pathLst>
                <a:path w="11714" h="21504" extrusionOk="0">
                  <a:moveTo>
                    <a:pt x="1" y="0"/>
                  </a:moveTo>
                  <a:lnTo>
                    <a:pt x="1" y="21504"/>
                  </a:lnTo>
                  <a:lnTo>
                    <a:pt x="11713" y="21504"/>
                  </a:lnTo>
                  <a:lnTo>
                    <a:pt x="117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6" name="Google Shape;426;p12"/>
            <p:cNvSpPr/>
            <p:nvPr/>
          </p:nvSpPr>
          <p:spPr>
            <a:xfrm>
              <a:off x="7632197" y="2896469"/>
              <a:ext cx="375434" cy="600329"/>
            </a:xfrm>
            <a:custGeom>
              <a:avLst/>
              <a:gdLst/>
              <a:ahLst/>
              <a:cxnLst/>
              <a:rect l="l" t="t" r="r" b="b"/>
              <a:pathLst>
                <a:path w="11714" h="18731" extrusionOk="0">
                  <a:moveTo>
                    <a:pt x="1" y="1"/>
                  </a:moveTo>
                  <a:lnTo>
                    <a:pt x="1" y="18731"/>
                  </a:lnTo>
                  <a:lnTo>
                    <a:pt x="11713" y="18731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12"/>
            <p:cNvSpPr/>
            <p:nvPr/>
          </p:nvSpPr>
          <p:spPr>
            <a:xfrm>
              <a:off x="7632197" y="2218515"/>
              <a:ext cx="375434" cy="666223"/>
            </a:xfrm>
            <a:custGeom>
              <a:avLst/>
              <a:gdLst/>
              <a:ahLst/>
              <a:cxnLst/>
              <a:rect l="l" t="t" r="r" b="b"/>
              <a:pathLst>
                <a:path w="11714" h="20787" extrusionOk="0">
                  <a:moveTo>
                    <a:pt x="1" y="1"/>
                  </a:moveTo>
                  <a:lnTo>
                    <a:pt x="1" y="20786"/>
                  </a:lnTo>
                  <a:lnTo>
                    <a:pt x="11713" y="20786"/>
                  </a:lnTo>
                  <a:lnTo>
                    <a:pt x="1171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28" name="Google Shape;428;p12"/>
          <p:cNvGrpSpPr/>
          <p:nvPr/>
        </p:nvGrpSpPr>
        <p:grpSpPr>
          <a:xfrm>
            <a:off x="6883611" y="3709688"/>
            <a:ext cx="1022876" cy="962334"/>
            <a:chOff x="6883611" y="3709688"/>
            <a:chExt cx="1022876" cy="962334"/>
          </a:xfrm>
        </p:grpSpPr>
        <p:sp>
          <p:nvSpPr>
            <p:cNvPr id="429" name="Google Shape;429;p12"/>
            <p:cNvSpPr/>
            <p:nvPr/>
          </p:nvSpPr>
          <p:spPr>
            <a:xfrm>
              <a:off x="6923801" y="4362996"/>
              <a:ext cx="949481" cy="309026"/>
            </a:xfrm>
            <a:custGeom>
              <a:avLst/>
              <a:gdLst/>
              <a:ahLst/>
              <a:cxnLst/>
              <a:rect l="l" t="t" r="r" b="b"/>
              <a:pathLst>
                <a:path w="29625" h="9642" extrusionOk="0">
                  <a:moveTo>
                    <a:pt x="0" y="1"/>
                  </a:moveTo>
                  <a:lnTo>
                    <a:pt x="0" y="9642"/>
                  </a:lnTo>
                  <a:lnTo>
                    <a:pt x="29624" y="9642"/>
                  </a:lnTo>
                  <a:lnTo>
                    <a:pt x="2962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0" name="Google Shape;430;p12"/>
            <p:cNvSpPr/>
            <p:nvPr/>
          </p:nvSpPr>
          <p:spPr>
            <a:xfrm>
              <a:off x="6883611" y="4276781"/>
              <a:ext cx="1022876" cy="86247"/>
            </a:xfrm>
            <a:custGeom>
              <a:avLst/>
              <a:gdLst/>
              <a:ahLst/>
              <a:cxnLst/>
              <a:rect l="l" t="t" r="r" b="b"/>
              <a:pathLst>
                <a:path w="31915" h="2691" extrusionOk="0">
                  <a:moveTo>
                    <a:pt x="1" y="1"/>
                  </a:moveTo>
                  <a:lnTo>
                    <a:pt x="1" y="2691"/>
                  </a:lnTo>
                  <a:lnTo>
                    <a:pt x="31914" y="2691"/>
                  </a:lnTo>
                  <a:lnTo>
                    <a:pt x="3191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12"/>
            <p:cNvSpPr/>
            <p:nvPr/>
          </p:nvSpPr>
          <p:spPr>
            <a:xfrm>
              <a:off x="7375226" y="4276781"/>
              <a:ext cx="531261" cy="395241"/>
            </a:xfrm>
            <a:custGeom>
              <a:avLst/>
              <a:gdLst/>
              <a:ahLst/>
              <a:cxnLst/>
              <a:rect l="l" t="t" r="r" b="b"/>
              <a:pathLst>
                <a:path w="16576" h="12332" extrusionOk="0">
                  <a:moveTo>
                    <a:pt x="0" y="1"/>
                  </a:moveTo>
                  <a:lnTo>
                    <a:pt x="0" y="2440"/>
                  </a:lnTo>
                  <a:lnTo>
                    <a:pt x="619" y="12332"/>
                  </a:lnTo>
                  <a:lnTo>
                    <a:pt x="15539" y="12332"/>
                  </a:lnTo>
                  <a:lnTo>
                    <a:pt x="15539" y="2691"/>
                  </a:lnTo>
                  <a:lnTo>
                    <a:pt x="16575" y="2691"/>
                  </a:lnTo>
                  <a:lnTo>
                    <a:pt x="165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2" name="Google Shape;432;p12"/>
            <p:cNvSpPr/>
            <p:nvPr/>
          </p:nvSpPr>
          <p:spPr>
            <a:xfrm>
              <a:off x="7056585" y="4412801"/>
              <a:ext cx="192300" cy="46633"/>
            </a:xfrm>
            <a:custGeom>
              <a:avLst/>
              <a:gdLst/>
              <a:ahLst/>
              <a:cxnLst/>
              <a:rect l="l" t="t" r="r" b="b"/>
              <a:pathLst>
                <a:path w="6000" h="1455" extrusionOk="0">
                  <a:moveTo>
                    <a:pt x="1" y="1"/>
                  </a:moveTo>
                  <a:lnTo>
                    <a:pt x="1" y="1454"/>
                  </a:lnTo>
                  <a:lnTo>
                    <a:pt x="5999" y="1454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3" name="Google Shape;433;p12"/>
            <p:cNvSpPr/>
            <p:nvPr/>
          </p:nvSpPr>
          <p:spPr>
            <a:xfrm>
              <a:off x="7031425" y="4517220"/>
              <a:ext cx="247426" cy="98586"/>
            </a:xfrm>
            <a:custGeom>
              <a:avLst/>
              <a:gdLst/>
              <a:ahLst/>
              <a:cxnLst/>
              <a:rect l="l" t="t" r="r" b="b"/>
              <a:pathLst>
                <a:path w="7720" h="3076" extrusionOk="0">
                  <a:moveTo>
                    <a:pt x="1" y="1"/>
                  </a:moveTo>
                  <a:lnTo>
                    <a:pt x="1" y="3075"/>
                  </a:lnTo>
                  <a:lnTo>
                    <a:pt x="7720" y="3075"/>
                  </a:lnTo>
                  <a:lnTo>
                    <a:pt x="772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12"/>
            <p:cNvSpPr/>
            <p:nvPr/>
          </p:nvSpPr>
          <p:spPr>
            <a:xfrm>
              <a:off x="7156741" y="3820005"/>
              <a:ext cx="419342" cy="149449"/>
            </a:xfrm>
            <a:custGeom>
              <a:avLst/>
              <a:gdLst/>
              <a:ahLst/>
              <a:cxnLst/>
              <a:rect l="l" t="t" r="r" b="b"/>
              <a:pathLst>
                <a:path w="13084" h="4663" extrusionOk="0">
                  <a:moveTo>
                    <a:pt x="0" y="0"/>
                  </a:moveTo>
                  <a:lnTo>
                    <a:pt x="50" y="3626"/>
                  </a:lnTo>
                  <a:lnTo>
                    <a:pt x="13083" y="4662"/>
                  </a:lnTo>
                  <a:lnTo>
                    <a:pt x="13083" y="4662"/>
                  </a:lnTo>
                  <a:lnTo>
                    <a:pt x="12682" y="10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12"/>
            <p:cNvSpPr/>
            <p:nvPr/>
          </p:nvSpPr>
          <p:spPr>
            <a:xfrm>
              <a:off x="7244013" y="3872470"/>
              <a:ext cx="256015" cy="42883"/>
            </a:xfrm>
            <a:custGeom>
              <a:avLst/>
              <a:gdLst/>
              <a:ahLst/>
              <a:cxnLst/>
              <a:rect l="l" t="t" r="r" b="b"/>
              <a:pathLst>
                <a:path w="7988" h="1338" extrusionOk="0">
                  <a:moveTo>
                    <a:pt x="51" y="1"/>
                  </a:moveTo>
                  <a:lnTo>
                    <a:pt x="1" y="653"/>
                  </a:lnTo>
                  <a:lnTo>
                    <a:pt x="7937" y="1338"/>
                  </a:lnTo>
                  <a:lnTo>
                    <a:pt x="7988" y="686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12"/>
            <p:cNvSpPr/>
            <p:nvPr/>
          </p:nvSpPr>
          <p:spPr>
            <a:xfrm>
              <a:off x="7109627" y="3709688"/>
              <a:ext cx="416650" cy="143007"/>
            </a:xfrm>
            <a:custGeom>
              <a:avLst/>
              <a:gdLst/>
              <a:ahLst/>
              <a:cxnLst/>
              <a:rect l="l" t="t" r="r" b="b"/>
              <a:pathLst>
                <a:path w="13000" h="4462" extrusionOk="0">
                  <a:moveTo>
                    <a:pt x="0" y="1"/>
                  </a:moveTo>
                  <a:lnTo>
                    <a:pt x="0" y="3626"/>
                  </a:lnTo>
                  <a:lnTo>
                    <a:pt x="12999" y="4462"/>
                  </a:lnTo>
                  <a:lnTo>
                    <a:pt x="12665" y="122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12"/>
            <p:cNvSpPr/>
            <p:nvPr/>
          </p:nvSpPr>
          <p:spPr>
            <a:xfrm>
              <a:off x="7109627" y="3725233"/>
              <a:ext cx="395753" cy="107656"/>
            </a:xfrm>
            <a:custGeom>
              <a:avLst/>
              <a:gdLst/>
              <a:ahLst/>
              <a:cxnLst/>
              <a:rect l="l" t="t" r="r" b="b"/>
              <a:pathLst>
                <a:path w="12348" h="3359" extrusionOk="0">
                  <a:moveTo>
                    <a:pt x="0" y="0"/>
                  </a:moveTo>
                  <a:lnTo>
                    <a:pt x="0" y="2456"/>
                  </a:lnTo>
                  <a:lnTo>
                    <a:pt x="12348" y="3359"/>
                  </a:lnTo>
                  <a:lnTo>
                    <a:pt x="12130" y="11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12"/>
            <p:cNvSpPr/>
            <p:nvPr/>
          </p:nvSpPr>
          <p:spPr>
            <a:xfrm>
              <a:off x="7112832" y="3753917"/>
              <a:ext cx="362550" cy="37210"/>
            </a:xfrm>
            <a:custGeom>
              <a:avLst/>
              <a:gdLst/>
              <a:ahLst/>
              <a:cxnLst/>
              <a:rect l="l" t="t" r="r" b="b"/>
              <a:pathLst>
                <a:path w="11312" h="1161" extrusionOk="0">
                  <a:moveTo>
                    <a:pt x="132" y="0"/>
                  </a:moveTo>
                  <a:cubicBezTo>
                    <a:pt x="88" y="0"/>
                    <a:pt x="44" y="2"/>
                    <a:pt x="0" y="7"/>
                  </a:cubicBezTo>
                  <a:cubicBezTo>
                    <a:pt x="134" y="57"/>
                    <a:pt x="284" y="74"/>
                    <a:pt x="435" y="91"/>
                  </a:cubicBezTo>
                  <a:lnTo>
                    <a:pt x="1654" y="241"/>
                  </a:lnTo>
                  <a:cubicBezTo>
                    <a:pt x="2674" y="358"/>
                    <a:pt x="4077" y="509"/>
                    <a:pt x="5648" y="659"/>
                  </a:cubicBezTo>
                  <a:cubicBezTo>
                    <a:pt x="7202" y="826"/>
                    <a:pt x="8622" y="960"/>
                    <a:pt x="9641" y="1043"/>
                  </a:cubicBezTo>
                  <a:lnTo>
                    <a:pt x="10861" y="1144"/>
                  </a:lnTo>
                  <a:cubicBezTo>
                    <a:pt x="11011" y="1160"/>
                    <a:pt x="11162" y="1160"/>
                    <a:pt x="11312" y="1160"/>
                  </a:cubicBezTo>
                  <a:cubicBezTo>
                    <a:pt x="11162" y="1110"/>
                    <a:pt x="11011" y="1093"/>
                    <a:pt x="10861" y="1077"/>
                  </a:cubicBezTo>
                  <a:lnTo>
                    <a:pt x="9658" y="926"/>
                  </a:lnTo>
                  <a:cubicBezTo>
                    <a:pt x="8639" y="809"/>
                    <a:pt x="7218" y="659"/>
                    <a:pt x="5664" y="492"/>
                  </a:cubicBezTo>
                  <a:cubicBezTo>
                    <a:pt x="4094" y="342"/>
                    <a:pt x="2690" y="208"/>
                    <a:pt x="1654" y="124"/>
                  </a:cubicBezTo>
                  <a:lnTo>
                    <a:pt x="451" y="24"/>
                  </a:lnTo>
                  <a:cubicBezTo>
                    <a:pt x="345" y="12"/>
                    <a:pt x="239" y="0"/>
                    <a:pt x="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12"/>
            <p:cNvSpPr/>
            <p:nvPr/>
          </p:nvSpPr>
          <p:spPr>
            <a:xfrm>
              <a:off x="7108538" y="3774622"/>
              <a:ext cx="365787" cy="26537"/>
            </a:xfrm>
            <a:custGeom>
              <a:avLst/>
              <a:gdLst/>
              <a:ahLst/>
              <a:cxnLst/>
              <a:rect l="l" t="t" r="r" b="b"/>
              <a:pathLst>
                <a:path w="11413" h="828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197"/>
                  </a:lnTo>
                  <a:cubicBezTo>
                    <a:pt x="2691" y="280"/>
                    <a:pt x="4128" y="397"/>
                    <a:pt x="5698" y="498"/>
                  </a:cubicBezTo>
                  <a:cubicBezTo>
                    <a:pt x="7269" y="614"/>
                    <a:pt x="8706" y="698"/>
                    <a:pt x="9742" y="748"/>
                  </a:cubicBezTo>
                  <a:lnTo>
                    <a:pt x="10961" y="815"/>
                  </a:lnTo>
                  <a:cubicBezTo>
                    <a:pt x="11037" y="823"/>
                    <a:pt x="11112" y="828"/>
                    <a:pt x="11187" y="828"/>
                  </a:cubicBezTo>
                  <a:cubicBezTo>
                    <a:pt x="11262" y="828"/>
                    <a:pt x="11337" y="823"/>
                    <a:pt x="11413" y="815"/>
                  </a:cubicBezTo>
                  <a:cubicBezTo>
                    <a:pt x="11262" y="782"/>
                    <a:pt x="11112" y="748"/>
                    <a:pt x="10961" y="748"/>
                  </a:cubicBezTo>
                  <a:lnTo>
                    <a:pt x="9742" y="631"/>
                  </a:lnTo>
                  <a:cubicBezTo>
                    <a:pt x="8706" y="548"/>
                    <a:pt x="7286" y="447"/>
                    <a:pt x="5715" y="330"/>
                  </a:cubicBezTo>
                  <a:cubicBezTo>
                    <a:pt x="4128" y="213"/>
                    <a:pt x="2707" y="130"/>
                    <a:pt x="1671" y="80"/>
                  </a:cubicBezTo>
                  <a:lnTo>
                    <a:pt x="452" y="13"/>
                  </a:lnTo>
                  <a:cubicBezTo>
                    <a:pt x="377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12"/>
            <p:cNvSpPr/>
            <p:nvPr/>
          </p:nvSpPr>
          <p:spPr>
            <a:xfrm>
              <a:off x="7161548" y="3927116"/>
              <a:ext cx="418285" cy="137655"/>
            </a:xfrm>
            <a:custGeom>
              <a:avLst/>
              <a:gdLst/>
              <a:ahLst/>
              <a:cxnLst/>
              <a:rect l="l" t="t" r="r" b="b"/>
              <a:pathLst>
                <a:path w="13051" h="4295" extrusionOk="0">
                  <a:moveTo>
                    <a:pt x="1" y="0"/>
                  </a:moveTo>
                  <a:lnTo>
                    <a:pt x="34" y="3609"/>
                  </a:lnTo>
                  <a:lnTo>
                    <a:pt x="13050" y="4294"/>
                  </a:lnTo>
                  <a:lnTo>
                    <a:pt x="12683" y="107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12"/>
            <p:cNvSpPr/>
            <p:nvPr/>
          </p:nvSpPr>
          <p:spPr>
            <a:xfrm>
              <a:off x="7201194" y="3930865"/>
              <a:ext cx="8045" cy="114611"/>
            </a:xfrm>
            <a:custGeom>
              <a:avLst/>
              <a:gdLst/>
              <a:ahLst/>
              <a:cxnLst/>
              <a:rect l="l" t="t" r="r" b="b"/>
              <a:pathLst>
                <a:path w="251" h="3576" extrusionOk="0">
                  <a:moveTo>
                    <a:pt x="67" y="0"/>
                  </a:moveTo>
                  <a:cubicBezTo>
                    <a:pt x="17" y="0"/>
                    <a:pt x="0" y="802"/>
                    <a:pt x="50" y="1788"/>
                  </a:cubicBezTo>
                  <a:cubicBezTo>
                    <a:pt x="84" y="2774"/>
                    <a:pt x="151" y="3576"/>
                    <a:pt x="201" y="3576"/>
                  </a:cubicBezTo>
                  <a:cubicBezTo>
                    <a:pt x="251" y="3576"/>
                    <a:pt x="251" y="2774"/>
                    <a:pt x="217" y="1788"/>
                  </a:cubicBezTo>
                  <a:cubicBezTo>
                    <a:pt x="184" y="802"/>
                    <a:pt x="117" y="0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12"/>
            <p:cNvSpPr/>
            <p:nvPr/>
          </p:nvSpPr>
          <p:spPr>
            <a:xfrm>
              <a:off x="7221001" y="3931923"/>
              <a:ext cx="6442" cy="114643"/>
            </a:xfrm>
            <a:custGeom>
              <a:avLst/>
              <a:gdLst/>
              <a:ahLst/>
              <a:cxnLst/>
              <a:rect l="l" t="t" r="r" b="b"/>
              <a:pathLst>
                <a:path w="201" h="3577" extrusionOk="0">
                  <a:moveTo>
                    <a:pt x="67" y="1"/>
                  </a:moveTo>
                  <a:cubicBezTo>
                    <a:pt x="17" y="1"/>
                    <a:pt x="0" y="803"/>
                    <a:pt x="17" y="1788"/>
                  </a:cubicBezTo>
                  <a:cubicBezTo>
                    <a:pt x="34" y="2774"/>
                    <a:pt x="84" y="3576"/>
                    <a:pt x="134" y="3576"/>
                  </a:cubicBezTo>
                  <a:cubicBezTo>
                    <a:pt x="184" y="3576"/>
                    <a:pt x="201" y="2774"/>
                    <a:pt x="184" y="1788"/>
                  </a:cubicBezTo>
                  <a:cubicBezTo>
                    <a:pt x="167" y="803"/>
                    <a:pt x="101" y="1"/>
                    <a:pt x="6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12"/>
            <p:cNvSpPr/>
            <p:nvPr/>
          </p:nvSpPr>
          <p:spPr>
            <a:xfrm>
              <a:off x="7260102" y="398333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1"/>
                  </a:moveTo>
                  <a:cubicBezTo>
                    <a:pt x="1709" y="182"/>
                    <a:pt x="3659" y="313"/>
                    <a:pt x="5493" y="456"/>
                  </a:cubicBezTo>
                  <a:lnTo>
                    <a:pt x="5493" y="456"/>
                  </a:lnTo>
                  <a:lnTo>
                    <a:pt x="0" y="1"/>
                  </a:lnTo>
                  <a:close/>
                  <a:moveTo>
                    <a:pt x="5493" y="456"/>
                  </a:moveTo>
                  <a:lnTo>
                    <a:pt x="7051" y="585"/>
                  </a:lnTo>
                  <a:cubicBezTo>
                    <a:pt x="6547" y="540"/>
                    <a:pt x="6025" y="498"/>
                    <a:pt x="5493" y="4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12"/>
            <p:cNvSpPr/>
            <p:nvPr/>
          </p:nvSpPr>
          <p:spPr>
            <a:xfrm>
              <a:off x="7260102" y="3983139"/>
              <a:ext cx="226017" cy="19166"/>
            </a:xfrm>
            <a:custGeom>
              <a:avLst/>
              <a:gdLst/>
              <a:ahLst/>
              <a:cxnLst/>
              <a:rect l="l" t="t" r="r" b="b"/>
              <a:pathLst>
                <a:path w="7052" h="598" extrusionOk="0">
                  <a:moveTo>
                    <a:pt x="279" y="0"/>
                  </a:moveTo>
                  <a:cubicBezTo>
                    <a:pt x="187" y="0"/>
                    <a:pt x="94" y="2"/>
                    <a:pt x="0" y="7"/>
                  </a:cubicBezTo>
                  <a:cubicBezTo>
                    <a:pt x="334" y="90"/>
                    <a:pt x="668" y="140"/>
                    <a:pt x="1019" y="174"/>
                  </a:cubicBezTo>
                  <a:cubicBezTo>
                    <a:pt x="1654" y="241"/>
                    <a:pt x="2540" y="324"/>
                    <a:pt x="3526" y="391"/>
                  </a:cubicBezTo>
                  <a:cubicBezTo>
                    <a:pt x="4495" y="474"/>
                    <a:pt x="5380" y="525"/>
                    <a:pt x="6015" y="558"/>
                  </a:cubicBezTo>
                  <a:cubicBezTo>
                    <a:pt x="6272" y="582"/>
                    <a:pt x="6529" y="598"/>
                    <a:pt x="6779" y="598"/>
                  </a:cubicBezTo>
                  <a:cubicBezTo>
                    <a:pt x="6871" y="598"/>
                    <a:pt x="6962" y="596"/>
                    <a:pt x="7051" y="591"/>
                  </a:cubicBezTo>
                  <a:cubicBezTo>
                    <a:pt x="6717" y="508"/>
                    <a:pt x="6366" y="458"/>
                    <a:pt x="6032" y="441"/>
                  </a:cubicBezTo>
                  <a:cubicBezTo>
                    <a:pt x="5397" y="374"/>
                    <a:pt x="4511" y="307"/>
                    <a:pt x="3526" y="224"/>
                  </a:cubicBezTo>
                  <a:lnTo>
                    <a:pt x="1036" y="40"/>
                  </a:lnTo>
                  <a:cubicBezTo>
                    <a:pt x="779" y="16"/>
                    <a:pt x="531" y="0"/>
                    <a:pt x="27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12"/>
            <p:cNvSpPr/>
            <p:nvPr/>
          </p:nvSpPr>
          <p:spPr>
            <a:xfrm>
              <a:off x="7509098" y="3957627"/>
              <a:ext cx="8589" cy="103938"/>
            </a:xfrm>
            <a:custGeom>
              <a:avLst/>
              <a:gdLst/>
              <a:ahLst/>
              <a:cxnLst/>
              <a:rect l="l" t="t" r="r" b="b"/>
              <a:pathLst>
                <a:path w="268" h="3243" extrusionOk="0">
                  <a:moveTo>
                    <a:pt x="51" y="1"/>
                  </a:moveTo>
                  <a:cubicBezTo>
                    <a:pt x="1" y="1"/>
                    <a:pt x="1" y="736"/>
                    <a:pt x="51" y="1621"/>
                  </a:cubicBezTo>
                  <a:cubicBezTo>
                    <a:pt x="101" y="2524"/>
                    <a:pt x="168" y="3242"/>
                    <a:pt x="218" y="3242"/>
                  </a:cubicBezTo>
                  <a:cubicBezTo>
                    <a:pt x="268" y="3242"/>
                    <a:pt x="268" y="2507"/>
                    <a:pt x="218" y="1621"/>
                  </a:cubicBezTo>
                  <a:cubicBezTo>
                    <a:pt x="184" y="719"/>
                    <a:pt x="101" y="1"/>
                    <a:pt x="5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12"/>
            <p:cNvSpPr/>
            <p:nvPr/>
          </p:nvSpPr>
          <p:spPr>
            <a:xfrm>
              <a:off x="7529450" y="3958717"/>
              <a:ext cx="12884" cy="104451"/>
            </a:xfrm>
            <a:custGeom>
              <a:avLst/>
              <a:gdLst/>
              <a:ahLst/>
              <a:cxnLst/>
              <a:rect l="l" t="t" r="r" b="b"/>
              <a:pathLst>
                <a:path w="402" h="3259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34" y="735"/>
                    <a:pt x="117" y="1637"/>
                  </a:cubicBezTo>
                  <a:cubicBezTo>
                    <a:pt x="201" y="2540"/>
                    <a:pt x="318" y="3258"/>
                    <a:pt x="368" y="3258"/>
                  </a:cubicBezTo>
                  <a:cubicBezTo>
                    <a:pt x="402" y="3241"/>
                    <a:pt x="368" y="2523"/>
                    <a:pt x="285" y="1621"/>
                  </a:cubicBezTo>
                  <a:cubicBezTo>
                    <a:pt x="201" y="718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12"/>
            <p:cNvSpPr/>
            <p:nvPr/>
          </p:nvSpPr>
          <p:spPr>
            <a:xfrm>
              <a:off x="7320068" y="4009035"/>
              <a:ext cx="115156" cy="6474"/>
            </a:xfrm>
            <a:custGeom>
              <a:avLst/>
              <a:gdLst/>
              <a:ahLst/>
              <a:cxnLst/>
              <a:rect l="l" t="t" r="r" b="b"/>
              <a:pathLst>
                <a:path w="3593" h="202" extrusionOk="0">
                  <a:moveTo>
                    <a:pt x="0" y="1"/>
                  </a:moveTo>
                  <a:lnTo>
                    <a:pt x="0" y="1"/>
                  </a:lnTo>
                  <a:cubicBezTo>
                    <a:pt x="1404" y="101"/>
                    <a:pt x="2473" y="168"/>
                    <a:pt x="3593" y="20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12"/>
            <p:cNvSpPr/>
            <p:nvPr/>
          </p:nvSpPr>
          <p:spPr>
            <a:xfrm>
              <a:off x="7320068" y="4008074"/>
              <a:ext cx="115156" cy="8397"/>
            </a:xfrm>
            <a:custGeom>
              <a:avLst/>
              <a:gdLst/>
              <a:ahLst/>
              <a:cxnLst/>
              <a:rect l="l" t="t" r="r" b="b"/>
              <a:pathLst>
                <a:path w="3593" h="262" extrusionOk="0">
                  <a:moveTo>
                    <a:pt x="394" y="0"/>
                  </a:moveTo>
                  <a:cubicBezTo>
                    <a:pt x="158" y="0"/>
                    <a:pt x="17" y="10"/>
                    <a:pt x="17" y="31"/>
                  </a:cubicBezTo>
                  <a:cubicBezTo>
                    <a:pt x="0" y="81"/>
                    <a:pt x="802" y="164"/>
                    <a:pt x="1788" y="214"/>
                  </a:cubicBezTo>
                  <a:cubicBezTo>
                    <a:pt x="2361" y="244"/>
                    <a:pt x="2878" y="261"/>
                    <a:pt x="3210" y="261"/>
                  </a:cubicBezTo>
                  <a:cubicBezTo>
                    <a:pt x="3449" y="261"/>
                    <a:pt x="3593" y="252"/>
                    <a:pt x="3593" y="231"/>
                  </a:cubicBezTo>
                  <a:cubicBezTo>
                    <a:pt x="3593" y="181"/>
                    <a:pt x="2791" y="97"/>
                    <a:pt x="1805" y="47"/>
                  </a:cubicBezTo>
                  <a:cubicBezTo>
                    <a:pt x="1232" y="18"/>
                    <a:pt x="721" y="0"/>
                    <a:pt x="39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12"/>
            <p:cNvSpPr/>
            <p:nvPr/>
          </p:nvSpPr>
          <p:spPr>
            <a:xfrm>
              <a:off x="7182445" y="4153613"/>
              <a:ext cx="425207" cy="115700"/>
            </a:xfrm>
            <a:custGeom>
              <a:avLst/>
              <a:gdLst/>
              <a:ahLst/>
              <a:cxnLst/>
              <a:rect l="l" t="t" r="r" b="b"/>
              <a:pathLst>
                <a:path w="13267" h="3610" extrusionOk="0">
                  <a:moveTo>
                    <a:pt x="0" y="1"/>
                  </a:moveTo>
                  <a:lnTo>
                    <a:pt x="234" y="3610"/>
                  </a:lnTo>
                  <a:lnTo>
                    <a:pt x="13267" y="3610"/>
                  </a:lnTo>
                  <a:lnTo>
                    <a:pt x="12732" y="4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12"/>
            <p:cNvSpPr/>
            <p:nvPr/>
          </p:nvSpPr>
          <p:spPr>
            <a:xfrm>
              <a:off x="7199047" y="4170215"/>
              <a:ext cx="404343" cy="84644"/>
            </a:xfrm>
            <a:custGeom>
              <a:avLst/>
              <a:gdLst/>
              <a:ahLst/>
              <a:cxnLst/>
              <a:rect l="l" t="t" r="r" b="b"/>
              <a:pathLst>
                <a:path w="12616" h="2641" extrusionOk="0">
                  <a:moveTo>
                    <a:pt x="0" y="1"/>
                  </a:moveTo>
                  <a:lnTo>
                    <a:pt x="234" y="2641"/>
                  </a:lnTo>
                  <a:lnTo>
                    <a:pt x="12615" y="2474"/>
                  </a:lnTo>
                  <a:lnTo>
                    <a:pt x="12264" y="2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12"/>
            <p:cNvSpPr/>
            <p:nvPr/>
          </p:nvSpPr>
          <p:spPr>
            <a:xfrm>
              <a:off x="7197444" y="4040092"/>
              <a:ext cx="420945" cy="129642"/>
            </a:xfrm>
            <a:custGeom>
              <a:avLst/>
              <a:gdLst/>
              <a:ahLst/>
              <a:cxnLst/>
              <a:rect l="l" t="t" r="r" b="b"/>
              <a:pathLst>
                <a:path w="13134" h="4045" extrusionOk="0">
                  <a:moveTo>
                    <a:pt x="0" y="1"/>
                  </a:moveTo>
                  <a:lnTo>
                    <a:pt x="117" y="3610"/>
                  </a:lnTo>
                  <a:lnTo>
                    <a:pt x="13133" y="4044"/>
                  </a:lnTo>
                  <a:lnTo>
                    <a:pt x="12715" y="83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12"/>
            <p:cNvSpPr/>
            <p:nvPr/>
          </p:nvSpPr>
          <p:spPr>
            <a:xfrm>
              <a:off x="7286319" y="4090987"/>
              <a:ext cx="256015" cy="37499"/>
            </a:xfrm>
            <a:custGeom>
              <a:avLst/>
              <a:gdLst/>
              <a:ahLst/>
              <a:cxnLst/>
              <a:rect l="l" t="t" r="r" b="b"/>
              <a:pathLst>
                <a:path w="7988" h="1170" extrusionOk="0">
                  <a:moveTo>
                    <a:pt x="34" y="0"/>
                  </a:moveTo>
                  <a:lnTo>
                    <a:pt x="1" y="652"/>
                  </a:lnTo>
                  <a:lnTo>
                    <a:pt x="7937" y="1170"/>
                  </a:lnTo>
                  <a:lnTo>
                    <a:pt x="7988" y="518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12"/>
            <p:cNvSpPr/>
            <p:nvPr/>
          </p:nvSpPr>
          <p:spPr>
            <a:xfrm>
              <a:off x="7200104" y="4204797"/>
              <a:ext cx="396330" cy="5609"/>
            </a:xfrm>
            <a:custGeom>
              <a:avLst/>
              <a:gdLst/>
              <a:ahLst/>
              <a:cxnLst/>
              <a:rect l="l" t="t" r="r" b="b"/>
              <a:pathLst>
                <a:path w="12366" h="175" extrusionOk="0">
                  <a:moveTo>
                    <a:pt x="7822" y="0"/>
                  </a:moveTo>
                  <a:cubicBezTo>
                    <a:pt x="7301" y="0"/>
                    <a:pt x="6751" y="2"/>
                    <a:pt x="6183" y="8"/>
                  </a:cubicBezTo>
                  <a:cubicBezTo>
                    <a:pt x="4462" y="8"/>
                    <a:pt x="2925" y="25"/>
                    <a:pt x="1805" y="41"/>
                  </a:cubicBezTo>
                  <a:lnTo>
                    <a:pt x="485" y="75"/>
                  </a:lnTo>
                  <a:cubicBezTo>
                    <a:pt x="318" y="75"/>
                    <a:pt x="151" y="91"/>
                    <a:pt x="1" y="108"/>
                  </a:cubicBezTo>
                  <a:cubicBezTo>
                    <a:pt x="111" y="133"/>
                    <a:pt x="230" y="148"/>
                    <a:pt x="351" y="148"/>
                  </a:cubicBezTo>
                  <a:cubicBezTo>
                    <a:pt x="396" y="148"/>
                    <a:pt x="441" y="146"/>
                    <a:pt x="485" y="142"/>
                  </a:cubicBezTo>
                  <a:lnTo>
                    <a:pt x="1805" y="175"/>
                  </a:lnTo>
                  <a:lnTo>
                    <a:pt x="6183" y="175"/>
                  </a:lnTo>
                  <a:cubicBezTo>
                    <a:pt x="7887" y="175"/>
                    <a:pt x="9424" y="158"/>
                    <a:pt x="10544" y="142"/>
                  </a:cubicBezTo>
                  <a:lnTo>
                    <a:pt x="11881" y="108"/>
                  </a:lnTo>
                  <a:cubicBezTo>
                    <a:pt x="12031" y="108"/>
                    <a:pt x="12198" y="91"/>
                    <a:pt x="12365" y="75"/>
                  </a:cubicBezTo>
                  <a:cubicBezTo>
                    <a:pt x="12243" y="50"/>
                    <a:pt x="12120" y="35"/>
                    <a:pt x="12005" y="35"/>
                  </a:cubicBezTo>
                  <a:cubicBezTo>
                    <a:pt x="11962" y="35"/>
                    <a:pt x="11921" y="37"/>
                    <a:pt x="11881" y="41"/>
                  </a:cubicBezTo>
                  <a:lnTo>
                    <a:pt x="10544" y="8"/>
                  </a:lnTo>
                  <a:cubicBezTo>
                    <a:pt x="9798" y="8"/>
                    <a:pt x="8866" y="0"/>
                    <a:pt x="7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12"/>
            <p:cNvSpPr/>
            <p:nvPr/>
          </p:nvSpPr>
          <p:spPr>
            <a:xfrm>
              <a:off x="7201707" y="4222713"/>
              <a:ext cx="399535" cy="8045"/>
            </a:xfrm>
            <a:custGeom>
              <a:avLst/>
              <a:gdLst/>
              <a:ahLst/>
              <a:cxnLst/>
              <a:rect l="l" t="t" r="r" b="b"/>
              <a:pathLst>
                <a:path w="12466" h="251" extrusionOk="0">
                  <a:moveTo>
                    <a:pt x="1822" y="0"/>
                  </a:moveTo>
                  <a:lnTo>
                    <a:pt x="502" y="17"/>
                  </a:lnTo>
                  <a:cubicBezTo>
                    <a:pt x="453" y="12"/>
                    <a:pt x="404" y="10"/>
                    <a:pt x="355" y="10"/>
                  </a:cubicBezTo>
                  <a:cubicBezTo>
                    <a:pt x="237" y="10"/>
                    <a:pt x="119" y="22"/>
                    <a:pt x="1" y="34"/>
                  </a:cubicBezTo>
                  <a:cubicBezTo>
                    <a:pt x="168" y="67"/>
                    <a:pt x="335" y="84"/>
                    <a:pt x="502" y="84"/>
                  </a:cubicBezTo>
                  <a:lnTo>
                    <a:pt x="1822" y="117"/>
                  </a:lnTo>
                  <a:cubicBezTo>
                    <a:pt x="2958" y="151"/>
                    <a:pt x="4512" y="184"/>
                    <a:pt x="6233" y="201"/>
                  </a:cubicBezTo>
                  <a:cubicBezTo>
                    <a:pt x="7954" y="234"/>
                    <a:pt x="9508" y="251"/>
                    <a:pt x="10628" y="251"/>
                  </a:cubicBezTo>
                  <a:lnTo>
                    <a:pt x="11964" y="234"/>
                  </a:lnTo>
                  <a:cubicBezTo>
                    <a:pt x="12131" y="234"/>
                    <a:pt x="12298" y="234"/>
                    <a:pt x="12465" y="218"/>
                  </a:cubicBezTo>
                  <a:cubicBezTo>
                    <a:pt x="12298" y="184"/>
                    <a:pt x="12131" y="167"/>
                    <a:pt x="11964" y="167"/>
                  </a:cubicBezTo>
                  <a:lnTo>
                    <a:pt x="10628" y="117"/>
                  </a:lnTo>
                  <a:cubicBezTo>
                    <a:pt x="9508" y="101"/>
                    <a:pt x="7954" y="67"/>
                    <a:pt x="6233" y="34"/>
                  </a:cubicBezTo>
                  <a:cubicBezTo>
                    <a:pt x="4512" y="17"/>
                    <a:pt x="2958" y="0"/>
                    <a:pt x="182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5" name="Google Shape;455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1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58" name="Google Shape;458;p1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2">
  <p:cSld name="CUSTOM_12"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1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2" name="Google Shape;462;p14"/>
          <p:cNvGrpSpPr/>
          <p:nvPr/>
        </p:nvGrpSpPr>
        <p:grpSpPr>
          <a:xfrm>
            <a:off x="5785478" y="4058671"/>
            <a:ext cx="1631212" cy="672622"/>
            <a:chOff x="6792778" y="4058671"/>
            <a:chExt cx="1631212" cy="672622"/>
          </a:xfrm>
        </p:grpSpPr>
        <p:sp>
          <p:nvSpPr>
            <p:cNvPr id="463" name="Google Shape;463;p14"/>
            <p:cNvSpPr/>
            <p:nvPr/>
          </p:nvSpPr>
          <p:spPr>
            <a:xfrm rot="-288774">
              <a:off x="6869524" y="4438902"/>
              <a:ext cx="732933" cy="262106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14"/>
            <p:cNvSpPr/>
            <p:nvPr/>
          </p:nvSpPr>
          <p:spPr>
            <a:xfrm rot="-288774">
              <a:off x="7021962" y="4530734"/>
              <a:ext cx="447412" cy="73999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14"/>
            <p:cNvSpPr/>
            <p:nvPr/>
          </p:nvSpPr>
          <p:spPr>
            <a:xfrm rot="-148560">
              <a:off x="6797653" y="4074349"/>
              <a:ext cx="731026" cy="241491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14"/>
            <p:cNvSpPr/>
            <p:nvPr/>
          </p:nvSpPr>
          <p:spPr>
            <a:xfrm rot="-148560">
              <a:off x="6969582" y="4172428"/>
              <a:ext cx="395034" cy="32826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14"/>
            <p:cNvSpPr/>
            <p:nvPr/>
          </p:nvSpPr>
          <p:spPr>
            <a:xfrm rot="-148560">
              <a:off x="6969595" y="4172428"/>
              <a:ext cx="395034" cy="33442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14"/>
            <p:cNvSpPr/>
            <p:nvPr/>
          </p:nvSpPr>
          <p:spPr>
            <a:xfrm rot="-148560">
              <a:off x="7405864" y="4117837"/>
              <a:ext cx="15069" cy="181608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14"/>
            <p:cNvSpPr/>
            <p:nvPr/>
          </p:nvSpPr>
          <p:spPr>
            <a:xfrm rot="-148560">
              <a:off x="7441478" y="4117986"/>
              <a:ext cx="22519" cy="181608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14"/>
            <p:cNvSpPr/>
            <p:nvPr/>
          </p:nvSpPr>
          <p:spPr>
            <a:xfrm rot="-148560">
              <a:off x="7075878" y="4217931"/>
              <a:ext cx="201326" cy="1030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14"/>
            <p:cNvSpPr/>
            <p:nvPr/>
          </p:nvSpPr>
          <p:spPr>
            <a:xfrm rot="-148560">
              <a:off x="7075880" y="4215914"/>
              <a:ext cx="201326" cy="14452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7680750" y="4457910"/>
              <a:ext cx="743240" cy="202223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7709767" y="4485975"/>
              <a:ext cx="706717" cy="148895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14"/>
            <p:cNvSpPr/>
            <p:nvPr/>
          </p:nvSpPr>
          <p:spPr>
            <a:xfrm rot="-148560">
              <a:off x="6868522" y="4269774"/>
              <a:ext cx="735731" cy="226534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14"/>
            <p:cNvSpPr/>
            <p:nvPr/>
          </p:nvSpPr>
          <p:spPr>
            <a:xfrm rot="-148560">
              <a:off x="7024225" y="4357229"/>
              <a:ext cx="447410" cy="65596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7711671" y="4546809"/>
              <a:ext cx="692656" cy="10363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7714472" y="4578627"/>
              <a:ext cx="698258" cy="13164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8" name="Google Shape;478;p1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9" name="Google Shape;479;p14"/>
          <p:cNvSpPr txBox="1">
            <a:spLocks noGrp="1"/>
          </p:cNvSpPr>
          <p:nvPr>
            <p:ph type="subTitle" idx="1"/>
          </p:nvPr>
        </p:nvSpPr>
        <p:spPr>
          <a:xfrm>
            <a:off x="6743876" y="2475500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0" name="Google Shape;480;p14"/>
          <p:cNvSpPr txBox="1">
            <a:spLocks noGrp="1"/>
          </p:cNvSpPr>
          <p:nvPr>
            <p:ph type="subTitle" idx="2"/>
          </p:nvPr>
        </p:nvSpPr>
        <p:spPr>
          <a:xfrm>
            <a:off x="6743875" y="2752100"/>
            <a:ext cx="16038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1" name="Google Shape;481;p14"/>
          <p:cNvSpPr txBox="1">
            <a:spLocks noGrp="1"/>
          </p:cNvSpPr>
          <p:nvPr>
            <p:ph type="subTitle" idx="3"/>
          </p:nvPr>
        </p:nvSpPr>
        <p:spPr>
          <a:xfrm>
            <a:off x="1384276" y="1537100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2" name="Google Shape;482;p14"/>
          <p:cNvSpPr txBox="1">
            <a:spLocks noGrp="1"/>
          </p:cNvSpPr>
          <p:nvPr>
            <p:ph type="subTitle" idx="4"/>
          </p:nvPr>
        </p:nvSpPr>
        <p:spPr>
          <a:xfrm>
            <a:off x="1384275" y="1813700"/>
            <a:ext cx="16038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3" name="Google Shape;483;p14"/>
          <p:cNvSpPr txBox="1">
            <a:spLocks noGrp="1"/>
          </p:cNvSpPr>
          <p:nvPr>
            <p:ph type="subTitle" idx="5"/>
          </p:nvPr>
        </p:nvSpPr>
        <p:spPr>
          <a:xfrm>
            <a:off x="720000" y="3084550"/>
            <a:ext cx="16038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84" name="Google Shape;484;p14"/>
          <p:cNvSpPr txBox="1">
            <a:spLocks noGrp="1"/>
          </p:cNvSpPr>
          <p:nvPr>
            <p:ph type="subTitle" idx="6"/>
          </p:nvPr>
        </p:nvSpPr>
        <p:spPr>
          <a:xfrm>
            <a:off x="720000" y="3361150"/>
            <a:ext cx="1603800" cy="72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85" name="Google Shape;485;p14"/>
          <p:cNvSpPr txBox="1">
            <a:spLocks noGrp="1"/>
          </p:cNvSpPr>
          <p:nvPr>
            <p:ph type="title" idx="7"/>
          </p:nvPr>
        </p:nvSpPr>
        <p:spPr>
          <a:xfrm>
            <a:off x="5273301" y="2685897"/>
            <a:ext cx="7146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86" name="Google Shape;486;p14"/>
          <p:cNvSpPr txBox="1">
            <a:spLocks noGrp="1"/>
          </p:cNvSpPr>
          <p:nvPr>
            <p:ph type="title" idx="8"/>
          </p:nvPr>
        </p:nvSpPr>
        <p:spPr>
          <a:xfrm>
            <a:off x="3757467" y="1983234"/>
            <a:ext cx="7146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87" name="Google Shape;487;p14"/>
          <p:cNvSpPr txBox="1">
            <a:spLocks noGrp="1"/>
          </p:cNvSpPr>
          <p:nvPr>
            <p:ph type="title" idx="9"/>
          </p:nvPr>
        </p:nvSpPr>
        <p:spPr>
          <a:xfrm>
            <a:off x="2840762" y="3167156"/>
            <a:ext cx="714600" cy="52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488" name="Google Shape;488;p14"/>
          <p:cNvSpPr/>
          <p:nvPr/>
        </p:nvSpPr>
        <p:spPr>
          <a:xfrm>
            <a:off x="3148172" y="1280701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4"/>
          <p:cNvSpPr/>
          <p:nvPr/>
        </p:nvSpPr>
        <p:spPr>
          <a:xfrm>
            <a:off x="2464138" y="2697294"/>
            <a:ext cx="1467900" cy="1467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4"/>
          <p:cNvSpPr/>
          <p:nvPr/>
        </p:nvSpPr>
        <p:spPr>
          <a:xfrm>
            <a:off x="4664005" y="1983364"/>
            <a:ext cx="1933200" cy="1933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8"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4" name="Google Shape;494;p1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5"/>
          <p:cNvSpPr txBox="1">
            <a:spLocks noGrp="1"/>
          </p:cNvSpPr>
          <p:nvPr>
            <p:ph type="subTitle" idx="1"/>
          </p:nvPr>
        </p:nvSpPr>
        <p:spPr>
          <a:xfrm>
            <a:off x="3581110" y="2070913"/>
            <a:ext cx="1977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6" name="Google Shape;496;p15"/>
          <p:cNvSpPr txBox="1">
            <a:spLocks noGrp="1"/>
          </p:cNvSpPr>
          <p:nvPr>
            <p:ph type="subTitle" idx="2"/>
          </p:nvPr>
        </p:nvSpPr>
        <p:spPr>
          <a:xfrm>
            <a:off x="3581110" y="2342499"/>
            <a:ext cx="1977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5"/>
          <p:cNvSpPr txBox="1">
            <a:spLocks noGrp="1"/>
          </p:cNvSpPr>
          <p:nvPr>
            <p:ph type="subTitle" idx="3"/>
          </p:nvPr>
        </p:nvSpPr>
        <p:spPr>
          <a:xfrm>
            <a:off x="3581110" y="3763376"/>
            <a:ext cx="1977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98" name="Google Shape;498;p15"/>
          <p:cNvSpPr txBox="1">
            <a:spLocks noGrp="1"/>
          </p:cNvSpPr>
          <p:nvPr>
            <p:ph type="subTitle" idx="4"/>
          </p:nvPr>
        </p:nvSpPr>
        <p:spPr>
          <a:xfrm>
            <a:off x="3581110" y="4037476"/>
            <a:ext cx="1977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5"/>
          <p:cNvSpPr txBox="1">
            <a:spLocks noGrp="1"/>
          </p:cNvSpPr>
          <p:nvPr>
            <p:ph type="subTitle" idx="5"/>
          </p:nvPr>
        </p:nvSpPr>
        <p:spPr>
          <a:xfrm>
            <a:off x="5848989" y="2070913"/>
            <a:ext cx="1983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0" name="Google Shape;500;p15"/>
          <p:cNvSpPr txBox="1">
            <a:spLocks noGrp="1"/>
          </p:cNvSpPr>
          <p:nvPr>
            <p:ph type="subTitle" idx="6"/>
          </p:nvPr>
        </p:nvSpPr>
        <p:spPr>
          <a:xfrm>
            <a:off x="5848989" y="2347514"/>
            <a:ext cx="1983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1" name="Google Shape;501;p15"/>
          <p:cNvSpPr txBox="1">
            <a:spLocks noGrp="1"/>
          </p:cNvSpPr>
          <p:nvPr>
            <p:ph type="subTitle" idx="7"/>
          </p:nvPr>
        </p:nvSpPr>
        <p:spPr>
          <a:xfrm>
            <a:off x="1312012" y="2070913"/>
            <a:ext cx="1980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2" name="Google Shape;502;p15"/>
          <p:cNvSpPr txBox="1">
            <a:spLocks noGrp="1"/>
          </p:cNvSpPr>
          <p:nvPr>
            <p:ph type="subTitle" idx="8"/>
          </p:nvPr>
        </p:nvSpPr>
        <p:spPr>
          <a:xfrm>
            <a:off x="1312012" y="2342499"/>
            <a:ext cx="1980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15"/>
          <p:cNvSpPr txBox="1">
            <a:spLocks noGrp="1"/>
          </p:cNvSpPr>
          <p:nvPr>
            <p:ph type="subTitle" idx="9"/>
          </p:nvPr>
        </p:nvSpPr>
        <p:spPr>
          <a:xfrm>
            <a:off x="1312012" y="3763376"/>
            <a:ext cx="1980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4" name="Google Shape;504;p15"/>
          <p:cNvSpPr txBox="1">
            <a:spLocks noGrp="1"/>
          </p:cNvSpPr>
          <p:nvPr>
            <p:ph type="subTitle" idx="13"/>
          </p:nvPr>
        </p:nvSpPr>
        <p:spPr>
          <a:xfrm>
            <a:off x="1312012" y="4037476"/>
            <a:ext cx="1980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5"/>
          <p:cNvSpPr txBox="1">
            <a:spLocks noGrp="1"/>
          </p:cNvSpPr>
          <p:nvPr>
            <p:ph type="subTitle" idx="14"/>
          </p:nvPr>
        </p:nvSpPr>
        <p:spPr>
          <a:xfrm>
            <a:off x="5848989" y="3763374"/>
            <a:ext cx="19830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6" name="Google Shape;506;p15"/>
          <p:cNvSpPr txBox="1">
            <a:spLocks noGrp="1"/>
          </p:cNvSpPr>
          <p:nvPr>
            <p:ph type="subTitle" idx="15"/>
          </p:nvPr>
        </p:nvSpPr>
        <p:spPr>
          <a:xfrm>
            <a:off x="5848989" y="4039975"/>
            <a:ext cx="19830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07" name="Google Shape;507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3">
  <p:cSld name="CUSTOM_3"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0" name="Google Shape;510;p16"/>
          <p:cNvGrpSpPr/>
          <p:nvPr/>
        </p:nvGrpSpPr>
        <p:grpSpPr>
          <a:xfrm>
            <a:off x="7561488" y="2913763"/>
            <a:ext cx="1149233" cy="1756540"/>
            <a:chOff x="7561488" y="2913763"/>
            <a:chExt cx="1149233" cy="1756540"/>
          </a:xfrm>
        </p:grpSpPr>
        <p:sp>
          <p:nvSpPr>
            <p:cNvPr id="511" name="Google Shape;511;p16"/>
            <p:cNvSpPr/>
            <p:nvPr/>
          </p:nvSpPr>
          <p:spPr>
            <a:xfrm>
              <a:off x="7561488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6"/>
            <p:cNvSpPr/>
            <p:nvPr/>
          </p:nvSpPr>
          <p:spPr>
            <a:xfrm>
              <a:off x="7947955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3109" y="0"/>
                  </a:moveTo>
                  <a:lnTo>
                    <a:pt x="1" y="117"/>
                  </a:lnTo>
                  <a:lnTo>
                    <a:pt x="1" y="10009"/>
                  </a:lnTo>
                  <a:lnTo>
                    <a:pt x="1321" y="10009"/>
                  </a:lnTo>
                  <a:lnTo>
                    <a:pt x="31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6"/>
            <p:cNvSpPr/>
            <p:nvPr/>
          </p:nvSpPr>
          <p:spPr>
            <a:xfrm>
              <a:off x="8331761" y="4349214"/>
              <a:ext cx="99191" cy="321089"/>
            </a:xfrm>
            <a:custGeom>
              <a:avLst/>
              <a:gdLst/>
              <a:ahLst/>
              <a:cxnLst/>
              <a:rect l="l" t="t" r="r" b="b"/>
              <a:pathLst>
                <a:path w="3092" h="10009" extrusionOk="0">
                  <a:moveTo>
                    <a:pt x="0" y="0"/>
                  </a:moveTo>
                  <a:lnTo>
                    <a:pt x="1771" y="10009"/>
                  </a:lnTo>
                  <a:lnTo>
                    <a:pt x="3091" y="10009"/>
                  </a:lnTo>
                  <a:lnTo>
                    <a:pt x="3091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6"/>
            <p:cNvSpPr/>
            <p:nvPr/>
          </p:nvSpPr>
          <p:spPr>
            <a:xfrm>
              <a:off x="8602965" y="4349214"/>
              <a:ext cx="99737" cy="321089"/>
            </a:xfrm>
            <a:custGeom>
              <a:avLst/>
              <a:gdLst/>
              <a:ahLst/>
              <a:cxnLst/>
              <a:rect l="l" t="t" r="r" b="b"/>
              <a:pathLst>
                <a:path w="3109" h="10009" extrusionOk="0">
                  <a:moveTo>
                    <a:pt x="1" y="0"/>
                  </a:moveTo>
                  <a:lnTo>
                    <a:pt x="1788" y="10009"/>
                  </a:lnTo>
                  <a:lnTo>
                    <a:pt x="3108" y="10009"/>
                  </a:lnTo>
                  <a:lnTo>
                    <a:pt x="3108" y="11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6"/>
            <p:cNvSpPr/>
            <p:nvPr/>
          </p:nvSpPr>
          <p:spPr>
            <a:xfrm>
              <a:off x="7561488" y="3637167"/>
              <a:ext cx="310919" cy="722506"/>
            </a:xfrm>
            <a:custGeom>
              <a:avLst/>
              <a:gdLst/>
              <a:ahLst/>
              <a:cxnLst/>
              <a:rect l="l" t="t" r="r" b="b"/>
              <a:pathLst>
                <a:path w="9692" h="22522" extrusionOk="0">
                  <a:moveTo>
                    <a:pt x="4572" y="1"/>
                  </a:moveTo>
                  <a:cubicBezTo>
                    <a:pt x="3361" y="1"/>
                    <a:pt x="2180" y="241"/>
                    <a:pt x="1605" y="1043"/>
                  </a:cubicBezTo>
                  <a:cubicBezTo>
                    <a:pt x="151" y="3048"/>
                    <a:pt x="1" y="22447"/>
                    <a:pt x="1" y="22447"/>
                  </a:cubicBezTo>
                  <a:cubicBezTo>
                    <a:pt x="1" y="22447"/>
                    <a:pt x="4152" y="22521"/>
                    <a:pt x="6974" y="22521"/>
                  </a:cubicBezTo>
                  <a:cubicBezTo>
                    <a:pt x="8385" y="22521"/>
                    <a:pt x="9463" y="22502"/>
                    <a:pt x="9525" y="22447"/>
                  </a:cubicBezTo>
                  <a:cubicBezTo>
                    <a:pt x="9692" y="22280"/>
                    <a:pt x="8272" y="542"/>
                    <a:pt x="8272" y="542"/>
                  </a:cubicBezTo>
                  <a:cubicBezTo>
                    <a:pt x="8272" y="542"/>
                    <a:pt x="6389" y="1"/>
                    <a:pt x="45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6"/>
            <p:cNvSpPr/>
            <p:nvPr/>
          </p:nvSpPr>
          <p:spPr>
            <a:xfrm>
              <a:off x="7804301" y="2913763"/>
              <a:ext cx="897855" cy="1329876"/>
            </a:xfrm>
            <a:custGeom>
              <a:avLst/>
              <a:gdLst/>
              <a:ahLst/>
              <a:cxnLst/>
              <a:rect l="l" t="t" r="r" b="b"/>
              <a:pathLst>
                <a:path w="27988" h="41455" extrusionOk="0">
                  <a:moveTo>
                    <a:pt x="20165" y="1"/>
                  </a:moveTo>
                  <a:cubicBezTo>
                    <a:pt x="20155" y="1"/>
                    <a:pt x="20145" y="1"/>
                    <a:pt x="20135" y="1"/>
                  </a:cubicBezTo>
                  <a:lnTo>
                    <a:pt x="7804" y="1"/>
                  </a:lnTo>
                  <a:cubicBezTo>
                    <a:pt x="3476" y="1"/>
                    <a:pt x="1" y="3560"/>
                    <a:pt x="101" y="7871"/>
                  </a:cubicBezTo>
                  <a:lnTo>
                    <a:pt x="903" y="41455"/>
                  </a:lnTo>
                  <a:lnTo>
                    <a:pt x="27737" y="41455"/>
                  </a:lnTo>
                  <a:lnTo>
                    <a:pt x="27971" y="7837"/>
                  </a:lnTo>
                  <a:cubicBezTo>
                    <a:pt x="27988" y="3520"/>
                    <a:pt x="24495" y="1"/>
                    <a:pt x="201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6"/>
            <p:cNvSpPr/>
            <p:nvPr/>
          </p:nvSpPr>
          <p:spPr>
            <a:xfrm>
              <a:off x="7612944" y="4008172"/>
              <a:ext cx="1081192" cy="346945"/>
            </a:xfrm>
            <a:custGeom>
              <a:avLst/>
              <a:gdLst/>
              <a:ahLst/>
              <a:cxnLst/>
              <a:rect l="l" t="t" r="r" b="b"/>
              <a:pathLst>
                <a:path w="33703" h="10815" extrusionOk="0">
                  <a:moveTo>
                    <a:pt x="16297" y="1"/>
                  </a:moveTo>
                  <a:cubicBezTo>
                    <a:pt x="11069" y="1"/>
                    <a:pt x="5715" y="105"/>
                    <a:pt x="5715" y="105"/>
                  </a:cubicBezTo>
                  <a:cubicBezTo>
                    <a:pt x="5715" y="105"/>
                    <a:pt x="368" y="305"/>
                    <a:pt x="1" y="6922"/>
                  </a:cubicBezTo>
                  <a:lnTo>
                    <a:pt x="1" y="10815"/>
                  </a:lnTo>
                  <a:lnTo>
                    <a:pt x="33702" y="10815"/>
                  </a:lnTo>
                  <a:lnTo>
                    <a:pt x="33702" y="7340"/>
                  </a:lnTo>
                  <a:cubicBezTo>
                    <a:pt x="33702" y="7340"/>
                    <a:pt x="28940" y="322"/>
                    <a:pt x="23359" y="105"/>
                  </a:cubicBezTo>
                  <a:cubicBezTo>
                    <a:pt x="21494" y="27"/>
                    <a:pt x="18911" y="1"/>
                    <a:pt x="16297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6"/>
            <p:cNvSpPr/>
            <p:nvPr/>
          </p:nvSpPr>
          <p:spPr>
            <a:xfrm>
              <a:off x="7597963" y="4007659"/>
              <a:ext cx="749902" cy="341427"/>
            </a:xfrm>
            <a:custGeom>
              <a:avLst/>
              <a:gdLst/>
              <a:ahLst/>
              <a:cxnLst/>
              <a:rect l="l" t="t" r="r" b="b"/>
              <a:pathLst>
                <a:path w="23376" h="10643" extrusionOk="0">
                  <a:moveTo>
                    <a:pt x="7457" y="1"/>
                  </a:moveTo>
                  <a:cubicBezTo>
                    <a:pt x="5848" y="1"/>
                    <a:pt x="4284" y="116"/>
                    <a:pt x="2924" y="1173"/>
                  </a:cubicBezTo>
                  <a:cubicBezTo>
                    <a:pt x="317" y="3212"/>
                    <a:pt x="0" y="7489"/>
                    <a:pt x="267" y="10530"/>
                  </a:cubicBezTo>
                  <a:cubicBezTo>
                    <a:pt x="276" y="10605"/>
                    <a:pt x="338" y="10643"/>
                    <a:pt x="397" y="10643"/>
                  </a:cubicBezTo>
                  <a:cubicBezTo>
                    <a:pt x="455" y="10643"/>
                    <a:pt x="510" y="10605"/>
                    <a:pt x="501" y="10530"/>
                  </a:cubicBezTo>
                  <a:cubicBezTo>
                    <a:pt x="167" y="6904"/>
                    <a:pt x="785" y="1625"/>
                    <a:pt x="4912" y="455"/>
                  </a:cubicBezTo>
                  <a:cubicBezTo>
                    <a:pt x="5636" y="246"/>
                    <a:pt x="6432" y="196"/>
                    <a:pt x="7232" y="196"/>
                  </a:cubicBezTo>
                  <a:cubicBezTo>
                    <a:pt x="7966" y="196"/>
                    <a:pt x="8703" y="238"/>
                    <a:pt x="9390" y="238"/>
                  </a:cubicBezTo>
                  <a:lnTo>
                    <a:pt x="23225" y="305"/>
                  </a:lnTo>
                  <a:cubicBezTo>
                    <a:pt x="23375" y="305"/>
                    <a:pt x="23375" y="87"/>
                    <a:pt x="23225" y="87"/>
                  </a:cubicBezTo>
                  <a:cubicBezTo>
                    <a:pt x="18146" y="54"/>
                    <a:pt x="13066" y="21"/>
                    <a:pt x="7970" y="4"/>
                  </a:cubicBezTo>
                  <a:cubicBezTo>
                    <a:pt x="7799" y="2"/>
                    <a:pt x="7627" y="1"/>
                    <a:pt x="745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6"/>
            <p:cNvSpPr/>
            <p:nvPr/>
          </p:nvSpPr>
          <p:spPr>
            <a:xfrm>
              <a:off x="7929734" y="2934679"/>
              <a:ext cx="584818" cy="697900"/>
            </a:xfrm>
            <a:custGeom>
              <a:avLst/>
              <a:gdLst/>
              <a:ahLst/>
              <a:cxnLst/>
              <a:rect l="l" t="t" r="r" b="b"/>
              <a:pathLst>
                <a:path w="18230" h="21755" extrusionOk="0">
                  <a:moveTo>
                    <a:pt x="5314" y="1"/>
                  </a:moveTo>
                  <a:cubicBezTo>
                    <a:pt x="3660" y="17"/>
                    <a:pt x="2340" y="67"/>
                    <a:pt x="1421" y="151"/>
                  </a:cubicBezTo>
                  <a:cubicBezTo>
                    <a:pt x="1187" y="168"/>
                    <a:pt x="986" y="184"/>
                    <a:pt x="803" y="218"/>
                  </a:cubicBezTo>
                  <a:cubicBezTo>
                    <a:pt x="636" y="234"/>
                    <a:pt x="485" y="268"/>
                    <a:pt x="368" y="285"/>
                  </a:cubicBezTo>
                  <a:cubicBezTo>
                    <a:pt x="235" y="318"/>
                    <a:pt x="151" y="351"/>
                    <a:pt x="101" y="368"/>
                  </a:cubicBezTo>
                  <a:cubicBezTo>
                    <a:pt x="67" y="368"/>
                    <a:pt x="34" y="385"/>
                    <a:pt x="1" y="402"/>
                  </a:cubicBezTo>
                  <a:cubicBezTo>
                    <a:pt x="34" y="402"/>
                    <a:pt x="67" y="385"/>
                    <a:pt x="101" y="385"/>
                  </a:cubicBezTo>
                  <a:cubicBezTo>
                    <a:pt x="168" y="368"/>
                    <a:pt x="251" y="335"/>
                    <a:pt x="368" y="318"/>
                  </a:cubicBezTo>
                  <a:cubicBezTo>
                    <a:pt x="485" y="301"/>
                    <a:pt x="636" y="285"/>
                    <a:pt x="803" y="251"/>
                  </a:cubicBezTo>
                  <a:lnTo>
                    <a:pt x="1421" y="201"/>
                  </a:lnTo>
                  <a:cubicBezTo>
                    <a:pt x="2340" y="134"/>
                    <a:pt x="3660" y="101"/>
                    <a:pt x="5314" y="101"/>
                  </a:cubicBezTo>
                  <a:cubicBezTo>
                    <a:pt x="6133" y="101"/>
                    <a:pt x="7035" y="118"/>
                    <a:pt x="8004" y="134"/>
                  </a:cubicBezTo>
                  <a:cubicBezTo>
                    <a:pt x="9023" y="134"/>
                    <a:pt x="10059" y="184"/>
                    <a:pt x="11078" y="285"/>
                  </a:cubicBezTo>
                  <a:cubicBezTo>
                    <a:pt x="11630" y="351"/>
                    <a:pt x="12181" y="452"/>
                    <a:pt x="12716" y="585"/>
                  </a:cubicBezTo>
                  <a:cubicBezTo>
                    <a:pt x="13267" y="719"/>
                    <a:pt x="13819" y="903"/>
                    <a:pt x="14337" y="1170"/>
                  </a:cubicBezTo>
                  <a:cubicBezTo>
                    <a:pt x="14855" y="1454"/>
                    <a:pt x="15339" y="1805"/>
                    <a:pt x="15757" y="2239"/>
                  </a:cubicBezTo>
                  <a:cubicBezTo>
                    <a:pt x="16191" y="2657"/>
                    <a:pt x="16559" y="3158"/>
                    <a:pt x="16860" y="3693"/>
                  </a:cubicBezTo>
                  <a:cubicBezTo>
                    <a:pt x="16993" y="3977"/>
                    <a:pt x="17110" y="4261"/>
                    <a:pt x="17194" y="4562"/>
                  </a:cubicBezTo>
                  <a:cubicBezTo>
                    <a:pt x="17261" y="4846"/>
                    <a:pt x="17311" y="5147"/>
                    <a:pt x="17327" y="5464"/>
                  </a:cubicBezTo>
                  <a:cubicBezTo>
                    <a:pt x="17394" y="6066"/>
                    <a:pt x="17461" y="6667"/>
                    <a:pt x="17528" y="7252"/>
                  </a:cubicBezTo>
                  <a:cubicBezTo>
                    <a:pt x="17628" y="8422"/>
                    <a:pt x="17728" y="9574"/>
                    <a:pt x="17795" y="10661"/>
                  </a:cubicBezTo>
                  <a:cubicBezTo>
                    <a:pt x="17929" y="12816"/>
                    <a:pt x="18012" y="14788"/>
                    <a:pt x="18063" y="16425"/>
                  </a:cubicBezTo>
                  <a:cubicBezTo>
                    <a:pt x="18096" y="18062"/>
                    <a:pt x="18146" y="19399"/>
                    <a:pt x="18163" y="20318"/>
                  </a:cubicBezTo>
                  <a:cubicBezTo>
                    <a:pt x="18180" y="20769"/>
                    <a:pt x="18196" y="21137"/>
                    <a:pt x="18196" y="21387"/>
                  </a:cubicBezTo>
                  <a:cubicBezTo>
                    <a:pt x="18196" y="21504"/>
                    <a:pt x="18213" y="21588"/>
                    <a:pt x="18213" y="21655"/>
                  </a:cubicBezTo>
                  <a:cubicBezTo>
                    <a:pt x="18213" y="21688"/>
                    <a:pt x="18213" y="21722"/>
                    <a:pt x="18213" y="21755"/>
                  </a:cubicBezTo>
                  <a:cubicBezTo>
                    <a:pt x="18230" y="21722"/>
                    <a:pt x="18230" y="21688"/>
                    <a:pt x="18230" y="21655"/>
                  </a:cubicBezTo>
                  <a:cubicBezTo>
                    <a:pt x="18230" y="21588"/>
                    <a:pt x="18230" y="21504"/>
                    <a:pt x="18230" y="21387"/>
                  </a:cubicBezTo>
                  <a:cubicBezTo>
                    <a:pt x="18230" y="21137"/>
                    <a:pt x="18230" y="20769"/>
                    <a:pt x="18213" y="20318"/>
                  </a:cubicBezTo>
                  <a:cubicBezTo>
                    <a:pt x="18213" y="19399"/>
                    <a:pt x="18196" y="18062"/>
                    <a:pt x="18163" y="16425"/>
                  </a:cubicBezTo>
                  <a:cubicBezTo>
                    <a:pt x="18113" y="14771"/>
                    <a:pt x="18063" y="12816"/>
                    <a:pt x="17929" y="10644"/>
                  </a:cubicBezTo>
                  <a:cubicBezTo>
                    <a:pt x="17862" y="9558"/>
                    <a:pt x="17779" y="8422"/>
                    <a:pt x="17662" y="7235"/>
                  </a:cubicBezTo>
                  <a:cubicBezTo>
                    <a:pt x="17595" y="6651"/>
                    <a:pt x="17545" y="6049"/>
                    <a:pt x="17461" y="5447"/>
                  </a:cubicBezTo>
                  <a:cubicBezTo>
                    <a:pt x="17444" y="5130"/>
                    <a:pt x="17394" y="4829"/>
                    <a:pt x="17327" y="4512"/>
                  </a:cubicBezTo>
                  <a:cubicBezTo>
                    <a:pt x="17244" y="4211"/>
                    <a:pt x="17127" y="3910"/>
                    <a:pt x="16977" y="3626"/>
                  </a:cubicBezTo>
                  <a:cubicBezTo>
                    <a:pt x="16692" y="3075"/>
                    <a:pt x="16308" y="2574"/>
                    <a:pt x="15857" y="2139"/>
                  </a:cubicBezTo>
                  <a:cubicBezTo>
                    <a:pt x="15423" y="1705"/>
                    <a:pt x="14938" y="1337"/>
                    <a:pt x="14403" y="1036"/>
                  </a:cubicBezTo>
                  <a:cubicBezTo>
                    <a:pt x="13869" y="786"/>
                    <a:pt x="13317" y="585"/>
                    <a:pt x="12749" y="452"/>
                  </a:cubicBezTo>
                  <a:cubicBezTo>
                    <a:pt x="12198" y="318"/>
                    <a:pt x="11647" y="218"/>
                    <a:pt x="11095" y="151"/>
                  </a:cubicBezTo>
                  <a:cubicBezTo>
                    <a:pt x="10205" y="63"/>
                    <a:pt x="9303" y="14"/>
                    <a:pt x="8399" y="14"/>
                  </a:cubicBezTo>
                  <a:cubicBezTo>
                    <a:pt x="8267" y="14"/>
                    <a:pt x="8136" y="15"/>
                    <a:pt x="8004" y="17"/>
                  </a:cubicBezTo>
                  <a:cubicBezTo>
                    <a:pt x="7035" y="1"/>
                    <a:pt x="6133" y="1"/>
                    <a:pt x="531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6"/>
            <p:cNvSpPr/>
            <p:nvPr/>
          </p:nvSpPr>
          <p:spPr>
            <a:xfrm>
              <a:off x="8501111" y="3230906"/>
              <a:ext cx="62235" cy="21846"/>
            </a:xfrm>
            <a:custGeom>
              <a:avLst/>
              <a:gdLst/>
              <a:ahLst/>
              <a:cxnLst/>
              <a:rect l="l" t="t" r="r" b="b"/>
              <a:pathLst>
                <a:path w="1940" h="681" extrusionOk="0">
                  <a:moveTo>
                    <a:pt x="1901" y="1"/>
                  </a:moveTo>
                  <a:cubicBezTo>
                    <a:pt x="1805" y="1"/>
                    <a:pt x="1412" y="111"/>
                    <a:pt x="953" y="274"/>
                  </a:cubicBezTo>
                  <a:cubicBezTo>
                    <a:pt x="419" y="457"/>
                    <a:pt x="1" y="641"/>
                    <a:pt x="18" y="675"/>
                  </a:cubicBezTo>
                  <a:cubicBezTo>
                    <a:pt x="18" y="678"/>
                    <a:pt x="24" y="680"/>
                    <a:pt x="35" y="680"/>
                  </a:cubicBezTo>
                  <a:cubicBezTo>
                    <a:pt x="122" y="680"/>
                    <a:pt x="528" y="570"/>
                    <a:pt x="987" y="407"/>
                  </a:cubicBezTo>
                  <a:cubicBezTo>
                    <a:pt x="1521" y="224"/>
                    <a:pt x="1939" y="40"/>
                    <a:pt x="1922" y="6"/>
                  </a:cubicBezTo>
                  <a:cubicBezTo>
                    <a:pt x="1921" y="2"/>
                    <a:pt x="1913" y="1"/>
                    <a:pt x="190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6"/>
            <p:cNvSpPr/>
            <p:nvPr/>
          </p:nvSpPr>
          <p:spPr>
            <a:xfrm>
              <a:off x="8501111" y="3289901"/>
              <a:ext cx="28455" cy="4684"/>
            </a:xfrm>
            <a:custGeom>
              <a:avLst/>
              <a:gdLst/>
              <a:ahLst/>
              <a:cxnLst/>
              <a:rect l="l" t="t" r="r" b="b"/>
              <a:pathLst>
                <a:path w="887" h="146" extrusionOk="0">
                  <a:moveTo>
                    <a:pt x="322" y="1"/>
                  </a:moveTo>
                  <a:cubicBezTo>
                    <a:pt x="140" y="1"/>
                    <a:pt x="18" y="28"/>
                    <a:pt x="18" y="55"/>
                  </a:cubicBezTo>
                  <a:cubicBezTo>
                    <a:pt x="1" y="89"/>
                    <a:pt x="201" y="139"/>
                    <a:pt x="452" y="139"/>
                  </a:cubicBezTo>
                  <a:cubicBezTo>
                    <a:pt x="511" y="143"/>
                    <a:pt x="567" y="145"/>
                    <a:pt x="619" y="145"/>
                  </a:cubicBezTo>
                  <a:cubicBezTo>
                    <a:pt x="774" y="145"/>
                    <a:pt x="887" y="126"/>
                    <a:pt x="887" y="89"/>
                  </a:cubicBezTo>
                  <a:cubicBezTo>
                    <a:pt x="887" y="55"/>
                    <a:pt x="686" y="22"/>
                    <a:pt x="452" y="5"/>
                  </a:cubicBezTo>
                  <a:cubicBezTo>
                    <a:pt x="406" y="2"/>
                    <a:pt x="362" y="1"/>
                    <a:pt x="3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6"/>
            <p:cNvSpPr/>
            <p:nvPr/>
          </p:nvSpPr>
          <p:spPr>
            <a:xfrm>
              <a:off x="8258297" y="3268247"/>
              <a:ext cx="40260" cy="37951"/>
            </a:xfrm>
            <a:custGeom>
              <a:avLst/>
              <a:gdLst/>
              <a:ahLst/>
              <a:cxnLst/>
              <a:rect l="l" t="t" r="r" b="b"/>
              <a:pathLst>
                <a:path w="1255" h="1183" extrusionOk="0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5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285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6"/>
            <p:cNvSpPr/>
            <p:nvPr/>
          </p:nvSpPr>
          <p:spPr>
            <a:xfrm>
              <a:off x="8251881" y="3172680"/>
              <a:ext cx="38624" cy="101854"/>
            </a:xfrm>
            <a:custGeom>
              <a:avLst/>
              <a:gdLst/>
              <a:ahLst/>
              <a:cxnLst/>
              <a:rect l="l" t="t" r="r" b="b"/>
              <a:pathLst>
                <a:path w="1204" h="3175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1020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02" y="3175"/>
                  </a:cubicBezTo>
                  <a:cubicBezTo>
                    <a:pt x="635" y="3158"/>
                    <a:pt x="518" y="2991"/>
                    <a:pt x="418" y="2690"/>
                  </a:cubicBezTo>
                  <a:cubicBezTo>
                    <a:pt x="151" y="1905"/>
                    <a:pt x="318" y="1019"/>
                    <a:pt x="853" y="384"/>
                  </a:cubicBezTo>
                  <a:cubicBezTo>
                    <a:pt x="1036" y="134"/>
                    <a:pt x="1204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6"/>
            <p:cNvSpPr/>
            <p:nvPr/>
          </p:nvSpPr>
          <p:spPr>
            <a:xfrm>
              <a:off x="8254576" y="3302508"/>
              <a:ext cx="26274" cy="109778"/>
            </a:xfrm>
            <a:custGeom>
              <a:avLst/>
              <a:gdLst/>
              <a:ahLst/>
              <a:cxnLst/>
              <a:rect l="l" t="t" r="r" b="b"/>
              <a:pathLst>
                <a:path w="819" h="3422" extrusionOk="0">
                  <a:moveTo>
                    <a:pt x="764" y="1"/>
                  </a:moveTo>
                  <a:cubicBezTo>
                    <a:pt x="739" y="1"/>
                    <a:pt x="702" y="5"/>
                    <a:pt x="652" y="13"/>
                  </a:cubicBezTo>
                  <a:cubicBezTo>
                    <a:pt x="501" y="47"/>
                    <a:pt x="384" y="147"/>
                    <a:pt x="284" y="247"/>
                  </a:cubicBezTo>
                  <a:cubicBezTo>
                    <a:pt x="150" y="431"/>
                    <a:pt x="67" y="631"/>
                    <a:pt x="50" y="849"/>
                  </a:cubicBezTo>
                  <a:cubicBezTo>
                    <a:pt x="0" y="1116"/>
                    <a:pt x="0" y="1367"/>
                    <a:pt x="33" y="1634"/>
                  </a:cubicBezTo>
                  <a:cubicBezTo>
                    <a:pt x="67" y="2102"/>
                    <a:pt x="217" y="2553"/>
                    <a:pt x="451" y="2954"/>
                  </a:cubicBezTo>
                  <a:cubicBezTo>
                    <a:pt x="535" y="3138"/>
                    <a:pt x="652" y="3288"/>
                    <a:pt x="802" y="3422"/>
                  </a:cubicBezTo>
                  <a:cubicBezTo>
                    <a:pt x="819" y="3405"/>
                    <a:pt x="685" y="3221"/>
                    <a:pt x="535" y="2921"/>
                  </a:cubicBezTo>
                  <a:cubicBezTo>
                    <a:pt x="334" y="2503"/>
                    <a:pt x="217" y="2068"/>
                    <a:pt x="167" y="1617"/>
                  </a:cubicBezTo>
                  <a:cubicBezTo>
                    <a:pt x="117" y="1083"/>
                    <a:pt x="167" y="581"/>
                    <a:pt x="368" y="314"/>
                  </a:cubicBezTo>
                  <a:cubicBezTo>
                    <a:pt x="485" y="164"/>
                    <a:pt x="635" y="63"/>
                    <a:pt x="802" y="13"/>
                  </a:cubicBezTo>
                  <a:cubicBezTo>
                    <a:pt x="802" y="5"/>
                    <a:pt x="790" y="1"/>
                    <a:pt x="76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6"/>
            <p:cNvSpPr/>
            <p:nvPr/>
          </p:nvSpPr>
          <p:spPr>
            <a:xfrm>
              <a:off x="8218101" y="3277710"/>
              <a:ext cx="39170" cy="7731"/>
            </a:xfrm>
            <a:custGeom>
              <a:avLst/>
              <a:gdLst/>
              <a:ahLst/>
              <a:cxnLst/>
              <a:rect l="l" t="t" r="r" b="b"/>
              <a:pathLst>
                <a:path w="1221" h="241" extrusionOk="0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6"/>
            <p:cNvSpPr/>
            <p:nvPr/>
          </p:nvSpPr>
          <p:spPr>
            <a:xfrm>
              <a:off x="8006373" y="3268247"/>
              <a:ext cx="40260" cy="37951"/>
            </a:xfrm>
            <a:custGeom>
              <a:avLst/>
              <a:gdLst/>
              <a:ahLst/>
              <a:cxnLst/>
              <a:rect l="l" t="t" r="r" b="b"/>
              <a:pathLst>
                <a:path w="1255" h="1183" extrusionOk="0">
                  <a:moveTo>
                    <a:pt x="528" y="1"/>
                  </a:moveTo>
                  <a:cubicBezTo>
                    <a:pt x="505" y="1"/>
                    <a:pt x="468" y="9"/>
                    <a:pt x="419" y="29"/>
                  </a:cubicBezTo>
                  <a:cubicBezTo>
                    <a:pt x="302" y="79"/>
                    <a:pt x="201" y="162"/>
                    <a:pt x="135" y="263"/>
                  </a:cubicBezTo>
                  <a:cubicBezTo>
                    <a:pt x="18" y="430"/>
                    <a:pt x="1" y="647"/>
                    <a:pt x="84" y="831"/>
                  </a:cubicBezTo>
                  <a:cubicBezTo>
                    <a:pt x="196" y="1037"/>
                    <a:pt x="397" y="1183"/>
                    <a:pt x="631" y="1183"/>
                  </a:cubicBezTo>
                  <a:cubicBezTo>
                    <a:pt x="644" y="1183"/>
                    <a:pt x="657" y="1182"/>
                    <a:pt x="669" y="1182"/>
                  </a:cubicBezTo>
                  <a:cubicBezTo>
                    <a:pt x="920" y="1165"/>
                    <a:pt x="1137" y="981"/>
                    <a:pt x="1204" y="747"/>
                  </a:cubicBezTo>
                  <a:cubicBezTo>
                    <a:pt x="1254" y="547"/>
                    <a:pt x="1187" y="329"/>
                    <a:pt x="1020" y="212"/>
                  </a:cubicBezTo>
                  <a:cubicBezTo>
                    <a:pt x="920" y="129"/>
                    <a:pt x="803" y="79"/>
                    <a:pt x="669" y="79"/>
                  </a:cubicBezTo>
                  <a:cubicBezTo>
                    <a:pt x="586" y="95"/>
                    <a:pt x="536" y="112"/>
                    <a:pt x="536" y="129"/>
                  </a:cubicBezTo>
                  <a:cubicBezTo>
                    <a:pt x="686" y="129"/>
                    <a:pt x="836" y="179"/>
                    <a:pt x="953" y="279"/>
                  </a:cubicBezTo>
                  <a:cubicBezTo>
                    <a:pt x="1070" y="396"/>
                    <a:pt x="1120" y="563"/>
                    <a:pt x="1070" y="714"/>
                  </a:cubicBezTo>
                  <a:cubicBezTo>
                    <a:pt x="1020" y="897"/>
                    <a:pt x="853" y="1031"/>
                    <a:pt x="669" y="1048"/>
                  </a:cubicBezTo>
                  <a:cubicBezTo>
                    <a:pt x="469" y="1048"/>
                    <a:pt x="302" y="948"/>
                    <a:pt x="201" y="764"/>
                  </a:cubicBezTo>
                  <a:cubicBezTo>
                    <a:pt x="135" y="630"/>
                    <a:pt x="135" y="463"/>
                    <a:pt x="218" y="313"/>
                  </a:cubicBezTo>
                  <a:cubicBezTo>
                    <a:pt x="302" y="179"/>
                    <a:pt x="419" y="79"/>
                    <a:pt x="552" y="12"/>
                  </a:cubicBezTo>
                  <a:cubicBezTo>
                    <a:pt x="552" y="5"/>
                    <a:pt x="544" y="1"/>
                    <a:pt x="5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6"/>
            <p:cNvSpPr/>
            <p:nvPr/>
          </p:nvSpPr>
          <p:spPr>
            <a:xfrm>
              <a:off x="7999957" y="3172680"/>
              <a:ext cx="38624" cy="101854"/>
            </a:xfrm>
            <a:custGeom>
              <a:avLst/>
              <a:gdLst/>
              <a:ahLst/>
              <a:cxnLst/>
              <a:rect l="l" t="t" r="r" b="b"/>
              <a:pathLst>
                <a:path w="1204" h="3175" extrusionOk="0">
                  <a:moveTo>
                    <a:pt x="1187" y="0"/>
                  </a:moveTo>
                  <a:lnTo>
                    <a:pt x="1187" y="0"/>
                  </a:lnTo>
                  <a:cubicBezTo>
                    <a:pt x="1036" y="67"/>
                    <a:pt x="886" y="167"/>
                    <a:pt x="769" y="318"/>
                  </a:cubicBezTo>
                  <a:cubicBezTo>
                    <a:pt x="168" y="969"/>
                    <a:pt x="0" y="1905"/>
                    <a:pt x="335" y="2724"/>
                  </a:cubicBezTo>
                  <a:cubicBezTo>
                    <a:pt x="385" y="2891"/>
                    <a:pt x="485" y="3041"/>
                    <a:pt x="619" y="3175"/>
                  </a:cubicBezTo>
                  <a:cubicBezTo>
                    <a:pt x="635" y="3158"/>
                    <a:pt x="518" y="2991"/>
                    <a:pt x="435" y="2690"/>
                  </a:cubicBezTo>
                  <a:cubicBezTo>
                    <a:pt x="168" y="1905"/>
                    <a:pt x="318" y="1019"/>
                    <a:pt x="853" y="384"/>
                  </a:cubicBezTo>
                  <a:cubicBezTo>
                    <a:pt x="1053" y="134"/>
                    <a:pt x="1203" y="17"/>
                    <a:pt x="118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6"/>
            <p:cNvSpPr/>
            <p:nvPr/>
          </p:nvSpPr>
          <p:spPr>
            <a:xfrm>
              <a:off x="8002620" y="3302508"/>
              <a:ext cx="26306" cy="109778"/>
            </a:xfrm>
            <a:custGeom>
              <a:avLst/>
              <a:gdLst/>
              <a:ahLst/>
              <a:cxnLst/>
              <a:rect l="l" t="t" r="r" b="b"/>
              <a:pathLst>
                <a:path w="820" h="3422" extrusionOk="0">
                  <a:moveTo>
                    <a:pt x="772" y="1"/>
                  </a:moveTo>
                  <a:cubicBezTo>
                    <a:pt x="745" y="1"/>
                    <a:pt x="703" y="5"/>
                    <a:pt x="653" y="13"/>
                  </a:cubicBezTo>
                  <a:cubicBezTo>
                    <a:pt x="502" y="47"/>
                    <a:pt x="385" y="147"/>
                    <a:pt x="285" y="247"/>
                  </a:cubicBezTo>
                  <a:cubicBezTo>
                    <a:pt x="151" y="431"/>
                    <a:pt x="68" y="631"/>
                    <a:pt x="51" y="849"/>
                  </a:cubicBezTo>
                  <a:cubicBezTo>
                    <a:pt x="18" y="1116"/>
                    <a:pt x="1" y="1367"/>
                    <a:pt x="34" y="1634"/>
                  </a:cubicBezTo>
                  <a:cubicBezTo>
                    <a:pt x="85" y="2102"/>
                    <a:pt x="218" y="2553"/>
                    <a:pt x="452" y="2954"/>
                  </a:cubicBezTo>
                  <a:cubicBezTo>
                    <a:pt x="536" y="3138"/>
                    <a:pt x="653" y="3288"/>
                    <a:pt x="803" y="3422"/>
                  </a:cubicBezTo>
                  <a:cubicBezTo>
                    <a:pt x="820" y="3405"/>
                    <a:pt x="686" y="3221"/>
                    <a:pt x="536" y="2921"/>
                  </a:cubicBezTo>
                  <a:cubicBezTo>
                    <a:pt x="335" y="2503"/>
                    <a:pt x="218" y="2068"/>
                    <a:pt x="168" y="1617"/>
                  </a:cubicBezTo>
                  <a:cubicBezTo>
                    <a:pt x="118" y="1083"/>
                    <a:pt x="168" y="581"/>
                    <a:pt x="369" y="314"/>
                  </a:cubicBezTo>
                  <a:cubicBezTo>
                    <a:pt x="486" y="164"/>
                    <a:pt x="636" y="63"/>
                    <a:pt x="803" y="13"/>
                  </a:cubicBezTo>
                  <a:cubicBezTo>
                    <a:pt x="811" y="5"/>
                    <a:pt x="799" y="1"/>
                    <a:pt x="77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6"/>
            <p:cNvSpPr/>
            <p:nvPr/>
          </p:nvSpPr>
          <p:spPr>
            <a:xfrm>
              <a:off x="7966177" y="3277710"/>
              <a:ext cx="39170" cy="7731"/>
            </a:xfrm>
            <a:custGeom>
              <a:avLst/>
              <a:gdLst/>
              <a:ahLst/>
              <a:cxnLst/>
              <a:rect l="l" t="t" r="r" b="b"/>
              <a:pathLst>
                <a:path w="1221" h="241" extrusionOk="0">
                  <a:moveTo>
                    <a:pt x="619" y="1"/>
                  </a:moveTo>
                  <a:cubicBezTo>
                    <a:pt x="235" y="1"/>
                    <a:pt x="1" y="218"/>
                    <a:pt x="34" y="235"/>
                  </a:cubicBezTo>
                  <a:cubicBezTo>
                    <a:pt x="36" y="239"/>
                    <a:pt x="41" y="240"/>
                    <a:pt x="48" y="240"/>
                  </a:cubicBezTo>
                  <a:cubicBezTo>
                    <a:pt x="104" y="240"/>
                    <a:pt x="322" y="135"/>
                    <a:pt x="619" y="135"/>
                  </a:cubicBezTo>
                  <a:cubicBezTo>
                    <a:pt x="901" y="135"/>
                    <a:pt x="1117" y="240"/>
                    <a:pt x="1185" y="240"/>
                  </a:cubicBezTo>
                  <a:cubicBezTo>
                    <a:pt x="1194" y="240"/>
                    <a:pt x="1200" y="239"/>
                    <a:pt x="1204" y="235"/>
                  </a:cubicBezTo>
                  <a:cubicBezTo>
                    <a:pt x="1221" y="201"/>
                    <a:pt x="987" y="1"/>
                    <a:pt x="6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p16"/>
            <p:cNvSpPr/>
            <p:nvPr/>
          </p:nvSpPr>
          <p:spPr>
            <a:xfrm>
              <a:off x="8331761" y="3623180"/>
              <a:ext cx="372545" cy="740246"/>
            </a:xfrm>
            <a:custGeom>
              <a:avLst/>
              <a:gdLst/>
              <a:ahLst/>
              <a:cxnLst/>
              <a:rect l="l" t="t" r="r" b="b"/>
              <a:pathLst>
                <a:path w="11613" h="23075" extrusionOk="0">
                  <a:moveTo>
                    <a:pt x="5629" y="1"/>
                  </a:moveTo>
                  <a:cubicBezTo>
                    <a:pt x="3893" y="1"/>
                    <a:pt x="2277" y="327"/>
                    <a:pt x="1704" y="1412"/>
                  </a:cubicBezTo>
                  <a:cubicBezTo>
                    <a:pt x="251" y="4136"/>
                    <a:pt x="0" y="22899"/>
                    <a:pt x="0" y="22899"/>
                  </a:cubicBezTo>
                  <a:cubicBezTo>
                    <a:pt x="0" y="22899"/>
                    <a:pt x="4650" y="23074"/>
                    <a:pt x="8056" y="23074"/>
                  </a:cubicBezTo>
                  <a:cubicBezTo>
                    <a:pt x="10022" y="23074"/>
                    <a:pt x="11573" y="23016"/>
                    <a:pt x="11579" y="22833"/>
                  </a:cubicBezTo>
                  <a:cubicBezTo>
                    <a:pt x="11613" y="22348"/>
                    <a:pt x="11145" y="744"/>
                    <a:pt x="11145" y="744"/>
                  </a:cubicBezTo>
                  <a:cubicBezTo>
                    <a:pt x="11145" y="744"/>
                    <a:pt x="8249" y="1"/>
                    <a:pt x="5629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16"/>
            <p:cNvSpPr/>
            <p:nvPr/>
          </p:nvSpPr>
          <p:spPr>
            <a:xfrm>
              <a:off x="8428770" y="3630013"/>
              <a:ext cx="281951" cy="735306"/>
            </a:xfrm>
            <a:custGeom>
              <a:avLst/>
              <a:gdLst/>
              <a:ahLst/>
              <a:cxnLst/>
              <a:rect l="l" t="t" r="r" b="b"/>
              <a:pathLst>
                <a:path w="8789" h="22921" extrusionOk="0">
                  <a:moveTo>
                    <a:pt x="5054" y="1"/>
                  </a:moveTo>
                  <a:cubicBezTo>
                    <a:pt x="3752" y="1"/>
                    <a:pt x="2440" y="246"/>
                    <a:pt x="1822" y="1099"/>
                  </a:cubicBezTo>
                  <a:cubicBezTo>
                    <a:pt x="385" y="3121"/>
                    <a:pt x="0" y="22787"/>
                    <a:pt x="0" y="22787"/>
                  </a:cubicBezTo>
                  <a:cubicBezTo>
                    <a:pt x="0" y="22787"/>
                    <a:pt x="4518" y="22921"/>
                    <a:pt x="7014" y="22921"/>
                  </a:cubicBezTo>
                  <a:cubicBezTo>
                    <a:pt x="7929" y="22921"/>
                    <a:pt x="8573" y="22903"/>
                    <a:pt x="8622" y="22854"/>
                  </a:cubicBezTo>
                  <a:cubicBezTo>
                    <a:pt x="8789" y="22686"/>
                    <a:pt x="8555" y="448"/>
                    <a:pt x="8555" y="448"/>
                  </a:cubicBezTo>
                  <a:cubicBezTo>
                    <a:pt x="8555" y="448"/>
                    <a:pt x="6813" y="1"/>
                    <a:pt x="505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6"/>
            <p:cNvSpPr/>
            <p:nvPr/>
          </p:nvSpPr>
          <p:spPr>
            <a:xfrm>
              <a:off x="8591705" y="3954470"/>
              <a:ext cx="26306" cy="33620"/>
            </a:xfrm>
            <a:custGeom>
              <a:avLst/>
              <a:gdLst/>
              <a:ahLst/>
              <a:cxnLst/>
              <a:rect l="l" t="t" r="r" b="b"/>
              <a:pathLst>
                <a:path w="820" h="1048" extrusionOk="0">
                  <a:moveTo>
                    <a:pt x="281" y="1"/>
                  </a:moveTo>
                  <a:cubicBezTo>
                    <a:pt x="272" y="1"/>
                    <a:pt x="268" y="3"/>
                    <a:pt x="268" y="8"/>
                  </a:cubicBezTo>
                  <a:cubicBezTo>
                    <a:pt x="255" y="8"/>
                    <a:pt x="283" y="28"/>
                    <a:pt x="336" y="53"/>
                  </a:cubicBezTo>
                  <a:lnTo>
                    <a:pt x="336" y="53"/>
                  </a:lnTo>
                  <a:cubicBezTo>
                    <a:pt x="209" y="134"/>
                    <a:pt x="108" y="243"/>
                    <a:pt x="34" y="392"/>
                  </a:cubicBezTo>
                  <a:cubicBezTo>
                    <a:pt x="1" y="509"/>
                    <a:pt x="1" y="643"/>
                    <a:pt x="34" y="760"/>
                  </a:cubicBezTo>
                  <a:cubicBezTo>
                    <a:pt x="84" y="910"/>
                    <a:pt x="201" y="1010"/>
                    <a:pt x="352" y="1044"/>
                  </a:cubicBezTo>
                  <a:cubicBezTo>
                    <a:pt x="372" y="1047"/>
                    <a:pt x="392" y="1048"/>
                    <a:pt x="412" y="1048"/>
                  </a:cubicBezTo>
                  <a:cubicBezTo>
                    <a:pt x="508" y="1048"/>
                    <a:pt x="600" y="1015"/>
                    <a:pt x="669" y="960"/>
                  </a:cubicBezTo>
                  <a:cubicBezTo>
                    <a:pt x="736" y="893"/>
                    <a:pt x="786" y="793"/>
                    <a:pt x="803" y="693"/>
                  </a:cubicBezTo>
                  <a:cubicBezTo>
                    <a:pt x="819" y="542"/>
                    <a:pt x="803" y="392"/>
                    <a:pt x="753" y="242"/>
                  </a:cubicBezTo>
                  <a:cubicBezTo>
                    <a:pt x="702" y="141"/>
                    <a:pt x="602" y="75"/>
                    <a:pt x="485" y="75"/>
                  </a:cubicBezTo>
                  <a:cubicBezTo>
                    <a:pt x="402" y="91"/>
                    <a:pt x="385" y="125"/>
                    <a:pt x="385" y="141"/>
                  </a:cubicBezTo>
                  <a:cubicBezTo>
                    <a:pt x="385" y="141"/>
                    <a:pt x="400" y="134"/>
                    <a:pt x="430" y="134"/>
                  </a:cubicBezTo>
                  <a:cubicBezTo>
                    <a:pt x="444" y="134"/>
                    <a:pt x="463" y="136"/>
                    <a:pt x="485" y="141"/>
                  </a:cubicBezTo>
                  <a:cubicBezTo>
                    <a:pt x="569" y="141"/>
                    <a:pt x="636" y="208"/>
                    <a:pt x="652" y="292"/>
                  </a:cubicBezTo>
                  <a:cubicBezTo>
                    <a:pt x="686" y="409"/>
                    <a:pt x="686" y="542"/>
                    <a:pt x="669" y="676"/>
                  </a:cubicBezTo>
                  <a:cubicBezTo>
                    <a:pt x="669" y="815"/>
                    <a:pt x="540" y="912"/>
                    <a:pt x="414" y="912"/>
                  </a:cubicBezTo>
                  <a:cubicBezTo>
                    <a:pt x="405" y="912"/>
                    <a:pt x="395" y="911"/>
                    <a:pt x="385" y="910"/>
                  </a:cubicBezTo>
                  <a:cubicBezTo>
                    <a:pt x="185" y="843"/>
                    <a:pt x="68" y="626"/>
                    <a:pt x="151" y="425"/>
                  </a:cubicBezTo>
                  <a:cubicBezTo>
                    <a:pt x="201" y="292"/>
                    <a:pt x="301" y="175"/>
                    <a:pt x="418" y="75"/>
                  </a:cubicBezTo>
                  <a:lnTo>
                    <a:pt x="469" y="41"/>
                  </a:lnTo>
                  <a:lnTo>
                    <a:pt x="418" y="24"/>
                  </a:lnTo>
                  <a:cubicBezTo>
                    <a:pt x="348" y="13"/>
                    <a:pt x="302" y="1"/>
                    <a:pt x="2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6"/>
            <p:cNvSpPr/>
            <p:nvPr/>
          </p:nvSpPr>
          <p:spPr>
            <a:xfrm>
              <a:off x="8554717" y="3844275"/>
              <a:ext cx="51488" cy="116354"/>
            </a:xfrm>
            <a:custGeom>
              <a:avLst/>
              <a:gdLst/>
              <a:ahLst/>
              <a:cxnLst/>
              <a:rect l="l" t="t" r="r" b="b"/>
              <a:pathLst>
                <a:path w="1605" h="3627" extrusionOk="0">
                  <a:moveTo>
                    <a:pt x="34" y="1"/>
                  </a:moveTo>
                  <a:cubicBezTo>
                    <a:pt x="1" y="34"/>
                    <a:pt x="452" y="786"/>
                    <a:pt x="886" y="1789"/>
                  </a:cubicBezTo>
                  <a:cubicBezTo>
                    <a:pt x="1321" y="2791"/>
                    <a:pt x="1555" y="3627"/>
                    <a:pt x="1605" y="3627"/>
                  </a:cubicBezTo>
                  <a:cubicBezTo>
                    <a:pt x="1588" y="3426"/>
                    <a:pt x="1555" y="3242"/>
                    <a:pt x="1488" y="3058"/>
                  </a:cubicBezTo>
                  <a:cubicBezTo>
                    <a:pt x="1221" y="2156"/>
                    <a:pt x="853" y="1287"/>
                    <a:pt x="368" y="485"/>
                  </a:cubicBezTo>
                  <a:cubicBezTo>
                    <a:pt x="285" y="302"/>
                    <a:pt x="168" y="151"/>
                    <a:pt x="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6"/>
            <p:cNvSpPr/>
            <p:nvPr/>
          </p:nvSpPr>
          <p:spPr>
            <a:xfrm>
              <a:off x="8609413" y="3854990"/>
              <a:ext cx="48794" cy="107243"/>
            </a:xfrm>
            <a:custGeom>
              <a:avLst/>
              <a:gdLst/>
              <a:ahLst/>
              <a:cxnLst/>
              <a:rect l="l" t="t" r="r" b="b"/>
              <a:pathLst>
                <a:path w="1521" h="3343" extrusionOk="0">
                  <a:moveTo>
                    <a:pt x="1486" y="1"/>
                  </a:moveTo>
                  <a:cubicBezTo>
                    <a:pt x="1444" y="1"/>
                    <a:pt x="1031" y="697"/>
                    <a:pt x="635" y="1622"/>
                  </a:cubicBezTo>
                  <a:cubicBezTo>
                    <a:pt x="234" y="2541"/>
                    <a:pt x="0" y="3326"/>
                    <a:pt x="34" y="3343"/>
                  </a:cubicBezTo>
                  <a:cubicBezTo>
                    <a:pt x="34" y="3343"/>
                    <a:pt x="35" y="3343"/>
                    <a:pt x="35" y="3343"/>
                  </a:cubicBezTo>
                  <a:cubicBezTo>
                    <a:pt x="90" y="3343"/>
                    <a:pt x="372" y="2581"/>
                    <a:pt x="769" y="1672"/>
                  </a:cubicBezTo>
                  <a:cubicBezTo>
                    <a:pt x="1170" y="753"/>
                    <a:pt x="1521" y="18"/>
                    <a:pt x="1487" y="1"/>
                  </a:cubicBezTo>
                  <a:cubicBezTo>
                    <a:pt x="1487" y="1"/>
                    <a:pt x="1486" y="1"/>
                    <a:pt x="14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6"/>
            <p:cNvSpPr/>
            <p:nvPr/>
          </p:nvSpPr>
          <p:spPr>
            <a:xfrm>
              <a:off x="8556866" y="3984176"/>
              <a:ext cx="40774" cy="180129"/>
            </a:xfrm>
            <a:custGeom>
              <a:avLst/>
              <a:gdLst/>
              <a:ahLst/>
              <a:cxnLst/>
              <a:rect l="l" t="t" r="r" b="b"/>
              <a:pathLst>
                <a:path w="1271" h="5615" extrusionOk="0">
                  <a:moveTo>
                    <a:pt x="1271" y="1"/>
                  </a:moveTo>
                  <a:lnTo>
                    <a:pt x="1271" y="1"/>
                  </a:lnTo>
                  <a:cubicBezTo>
                    <a:pt x="1154" y="251"/>
                    <a:pt x="1053" y="519"/>
                    <a:pt x="986" y="786"/>
                  </a:cubicBezTo>
                  <a:cubicBezTo>
                    <a:pt x="836" y="1287"/>
                    <a:pt x="652" y="1989"/>
                    <a:pt x="485" y="2774"/>
                  </a:cubicBezTo>
                  <a:cubicBezTo>
                    <a:pt x="301" y="3543"/>
                    <a:pt x="168" y="4261"/>
                    <a:pt x="101" y="4763"/>
                  </a:cubicBezTo>
                  <a:cubicBezTo>
                    <a:pt x="34" y="5047"/>
                    <a:pt x="1" y="5331"/>
                    <a:pt x="1" y="5615"/>
                  </a:cubicBezTo>
                  <a:cubicBezTo>
                    <a:pt x="84" y="5347"/>
                    <a:pt x="151" y="5063"/>
                    <a:pt x="184" y="4779"/>
                  </a:cubicBezTo>
                  <a:cubicBezTo>
                    <a:pt x="301" y="4278"/>
                    <a:pt x="435" y="3576"/>
                    <a:pt x="619" y="2791"/>
                  </a:cubicBezTo>
                  <a:cubicBezTo>
                    <a:pt x="786" y="2022"/>
                    <a:pt x="970" y="1321"/>
                    <a:pt x="1087" y="819"/>
                  </a:cubicBezTo>
                  <a:cubicBezTo>
                    <a:pt x="1170" y="552"/>
                    <a:pt x="1237" y="268"/>
                    <a:pt x="12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6"/>
            <p:cNvSpPr/>
            <p:nvPr/>
          </p:nvSpPr>
          <p:spPr>
            <a:xfrm>
              <a:off x="8610472" y="3984722"/>
              <a:ext cx="46131" cy="110451"/>
            </a:xfrm>
            <a:custGeom>
              <a:avLst/>
              <a:gdLst/>
              <a:ahLst/>
              <a:cxnLst/>
              <a:rect l="l" t="t" r="r" b="b"/>
              <a:pathLst>
                <a:path w="1438" h="3443" extrusionOk="0">
                  <a:moveTo>
                    <a:pt x="34" y="0"/>
                  </a:moveTo>
                  <a:cubicBezTo>
                    <a:pt x="1" y="17"/>
                    <a:pt x="402" y="752"/>
                    <a:pt x="786" y="1705"/>
                  </a:cubicBezTo>
                  <a:cubicBezTo>
                    <a:pt x="1170" y="2640"/>
                    <a:pt x="1404" y="3442"/>
                    <a:pt x="1437" y="3442"/>
                  </a:cubicBezTo>
                  <a:cubicBezTo>
                    <a:pt x="1437" y="3259"/>
                    <a:pt x="1404" y="3075"/>
                    <a:pt x="1337" y="2908"/>
                  </a:cubicBezTo>
                  <a:cubicBezTo>
                    <a:pt x="1103" y="2039"/>
                    <a:pt x="769" y="1220"/>
                    <a:pt x="351" y="452"/>
                  </a:cubicBezTo>
                  <a:cubicBezTo>
                    <a:pt x="268" y="284"/>
                    <a:pt x="168" y="134"/>
                    <a:pt x="3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7" name="Google Shape;537;p16"/>
          <p:cNvGrpSpPr/>
          <p:nvPr/>
        </p:nvGrpSpPr>
        <p:grpSpPr>
          <a:xfrm>
            <a:off x="827607" y="2640409"/>
            <a:ext cx="428300" cy="344700"/>
            <a:chOff x="827607" y="2640409"/>
            <a:chExt cx="428300" cy="344700"/>
          </a:xfrm>
        </p:grpSpPr>
        <p:sp>
          <p:nvSpPr>
            <p:cNvPr id="538" name="Google Shape;538;p16"/>
            <p:cNvSpPr/>
            <p:nvPr/>
          </p:nvSpPr>
          <p:spPr>
            <a:xfrm>
              <a:off x="827607" y="2640409"/>
              <a:ext cx="428300" cy="344700"/>
            </a:xfrm>
            <a:custGeom>
              <a:avLst/>
              <a:gdLst/>
              <a:ahLst/>
              <a:cxnLst/>
              <a:rect l="l" t="t" r="r" b="b"/>
              <a:pathLst>
                <a:path w="13351" h="10745" extrusionOk="0">
                  <a:moveTo>
                    <a:pt x="150" y="1"/>
                  </a:moveTo>
                  <a:lnTo>
                    <a:pt x="0" y="10560"/>
                  </a:lnTo>
                  <a:lnTo>
                    <a:pt x="13200" y="10744"/>
                  </a:lnTo>
                  <a:lnTo>
                    <a:pt x="13350" y="184"/>
                  </a:lnTo>
                  <a:lnTo>
                    <a:pt x="15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6"/>
            <p:cNvSpPr/>
            <p:nvPr/>
          </p:nvSpPr>
          <p:spPr>
            <a:xfrm>
              <a:off x="842075" y="2661839"/>
              <a:ext cx="398819" cy="301809"/>
            </a:xfrm>
            <a:custGeom>
              <a:avLst/>
              <a:gdLst/>
              <a:ahLst/>
              <a:cxnLst/>
              <a:rect l="l" t="t" r="r" b="b"/>
              <a:pathLst>
                <a:path w="12432" h="9408" extrusionOk="0">
                  <a:moveTo>
                    <a:pt x="134" y="1"/>
                  </a:moveTo>
                  <a:lnTo>
                    <a:pt x="0" y="9241"/>
                  </a:lnTo>
                  <a:lnTo>
                    <a:pt x="12298" y="9408"/>
                  </a:lnTo>
                  <a:lnTo>
                    <a:pt x="12431" y="185"/>
                  </a:lnTo>
                  <a:lnTo>
                    <a:pt x="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6"/>
            <p:cNvSpPr/>
            <p:nvPr/>
          </p:nvSpPr>
          <p:spPr>
            <a:xfrm>
              <a:off x="842075" y="2776011"/>
              <a:ext cx="394520" cy="187636"/>
            </a:xfrm>
            <a:custGeom>
              <a:avLst/>
              <a:gdLst/>
              <a:ahLst/>
              <a:cxnLst/>
              <a:rect l="l" t="t" r="r" b="b"/>
              <a:pathLst>
                <a:path w="12298" h="5849" extrusionOk="0">
                  <a:moveTo>
                    <a:pt x="4378" y="1"/>
                  </a:moveTo>
                  <a:lnTo>
                    <a:pt x="0" y="5682"/>
                  </a:lnTo>
                  <a:lnTo>
                    <a:pt x="12298" y="5849"/>
                  </a:lnTo>
                  <a:lnTo>
                    <a:pt x="8822" y="1739"/>
                  </a:lnTo>
                  <a:lnTo>
                    <a:pt x="6984" y="3627"/>
                  </a:lnTo>
                  <a:lnTo>
                    <a:pt x="437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6"/>
            <p:cNvSpPr/>
            <p:nvPr/>
          </p:nvSpPr>
          <p:spPr>
            <a:xfrm>
              <a:off x="1031828" y="2723496"/>
              <a:ext cx="72918" cy="62556"/>
            </a:xfrm>
            <a:custGeom>
              <a:avLst/>
              <a:gdLst/>
              <a:ahLst/>
              <a:cxnLst/>
              <a:rect l="l" t="t" r="r" b="b"/>
              <a:pathLst>
                <a:path w="2273" h="1950" extrusionOk="0">
                  <a:moveTo>
                    <a:pt x="1303" y="0"/>
                  </a:moveTo>
                  <a:cubicBezTo>
                    <a:pt x="451" y="0"/>
                    <a:pt x="0" y="1036"/>
                    <a:pt x="602" y="1655"/>
                  </a:cubicBezTo>
                  <a:cubicBezTo>
                    <a:pt x="799" y="1858"/>
                    <a:pt x="1046" y="1949"/>
                    <a:pt x="1288" y="1949"/>
                  </a:cubicBezTo>
                  <a:cubicBezTo>
                    <a:pt x="1782" y="1949"/>
                    <a:pt x="2256" y="1569"/>
                    <a:pt x="2256" y="986"/>
                  </a:cubicBezTo>
                  <a:cubicBezTo>
                    <a:pt x="2272" y="452"/>
                    <a:pt x="1838" y="17"/>
                    <a:pt x="130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2" name="Google Shape;542;p16"/>
          <p:cNvGrpSpPr/>
          <p:nvPr/>
        </p:nvGrpSpPr>
        <p:grpSpPr>
          <a:xfrm>
            <a:off x="5461403" y="1884091"/>
            <a:ext cx="552129" cy="444404"/>
            <a:chOff x="5461403" y="1884091"/>
            <a:chExt cx="552129" cy="444404"/>
          </a:xfrm>
        </p:grpSpPr>
        <p:sp>
          <p:nvSpPr>
            <p:cNvPr id="543" name="Google Shape;543;p16"/>
            <p:cNvSpPr/>
            <p:nvPr/>
          </p:nvSpPr>
          <p:spPr>
            <a:xfrm>
              <a:off x="5461403" y="1884091"/>
              <a:ext cx="552129" cy="444404"/>
            </a:xfrm>
            <a:custGeom>
              <a:avLst/>
              <a:gdLst/>
              <a:ahLst/>
              <a:cxnLst/>
              <a:rect l="l" t="t" r="r" b="b"/>
              <a:pathLst>
                <a:path w="17211" h="13853" extrusionOk="0">
                  <a:moveTo>
                    <a:pt x="201" y="1"/>
                  </a:moveTo>
                  <a:lnTo>
                    <a:pt x="1" y="13602"/>
                  </a:lnTo>
                  <a:lnTo>
                    <a:pt x="17027" y="13852"/>
                  </a:lnTo>
                  <a:lnTo>
                    <a:pt x="17210" y="235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6"/>
            <p:cNvSpPr/>
            <p:nvPr/>
          </p:nvSpPr>
          <p:spPr>
            <a:xfrm>
              <a:off x="5480715" y="1911455"/>
              <a:ext cx="512991" cy="389162"/>
            </a:xfrm>
            <a:custGeom>
              <a:avLst/>
              <a:gdLst/>
              <a:ahLst/>
              <a:cxnLst/>
              <a:rect l="l" t="t" r="r" b="b"/>
              <a:pathLst>
                <a:path w="15991" h="12131" extrusionOk="0">
                  <a:moveTo>
                    <a:pt x="167" y="0"/>
                  </a:moveTo>
                  <a:lnTo>
                    <a:pt x="0" y="11897"/>
                  </a:lnTo>
                  <a:lnTo>
                    <a:pt x="15823" y="12130"/>
                  </a:lnTo>
                  <a:lnTo>
                    <a:pt x="15990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6"/>
            <p:cNvSpPr/>
            <p:nvPr/>
          </p:nvSpPr>
          <p:spPr>
            <a:xfrm>
              <a:off x="5480715" y="2058831"/>
              <a:ext cx="507634" cy="241787"/>
            </a:xfrm>
            <a:custGeom>
              <a:avLst/>
              <a:gdLst/>
              <a:ahLst/>
              <a:cxnLst/>
              <a:rect l="l" t="t" r="r" b="b"/>
              <a:pathLst>
                <a:path w="15824" h="7537" extrusionOk="0">
                  <a:moveTo>
                    <a:pt x="5631" y="1"/>
                  </a:moveTo>
                  <a:lnTo>
                    <a:pt x="0" y="7303"/>
                  </a:lnTo>
                  <a:lnTo>
                    <a:pt x="15823" y="7536"/>
                  </a:lnTo>
                  <a:lnTo>
                    <a:pt x="11345" y="2223"/>
                  </a:lnTo>
                  <a:lnTo>
                    <a:pt x="8989" y="4663"/>
                  </a:lnTo>
                  <a:lnTo>
                    <a:pt x="563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6"/>
            <p:cNvSpPr/>
            <p:nvPr/>
          </p:nvSpPr>
          <p:spPr>
            <a:xfrm>
              <a:off x="5724747" y="1991302"/>
              <a:ext cx="93674" cy="79911"/>
            </a:xfrm>
            <a:custGeom>
              <a:avLst/>
              <a:gdLst/>
              <a:ahLst/>
              <a:cxnLst/>
              <a:rect l="l" t="t" r="r" b="b"/>
              <a:pathLst>
                <a:path w="2920" h="2491" extrusionOk="0">
                  <a:moveTo>
                    <a:pt x="1663" y="1"/>
                  </a:moveTo>
                  <a:cubicBezTo>
                    <a:pt x="573" y="1"/>
                    <a:pt x="0" y="1325"/>
                    <a:pt x="781" y="2106"/>
                  </a:cubicBezTo>
                  <a:cubicBezTo>
                    <a:pt x="1036" y="2372"/>
                    <a:pt x="1355" y="2491"/>
                    <a:pt x="1668" y="2491"/>
                  </a:cubicBezTo>
                  <a:cubicBezTo>
                    <a:pt x="2300" y="2491"/>
                    <a:pt x="2908" y="2008"/>
                    <a:pt x="2920" y="1271"/>
                  </a:cubicBezTo>
                  <a:cubicBezTo>
                    <a:pt x="2920" y="569"/>
                    <a:pt x="2368" y="1"/>
                    <a:pt x="1683" y="1"/>
                  </a:cubicBezTo>
                  <a:cubicBezTo>
                    <a:pt x="1676" y="1"/>
                    <a:pt x="1669" y="1"/>
                    <a:pt x="166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7" name="Google Shape;547;p16"/>
          <p:cNvGrpSpPr/>
          <p:nvPr/>
        </p:nvGrpSpPr>
        <p:grpSpPr>
          <a:xfrm>
            <a:off x="7328876" y="1596269"/>
            <a:ext cx="605702" cy="487263"/>
            <a:chOff x="7328876" y="1596269"/>
            <a:chExt cx="605702" cy="487263"/>
          </a:xfrm>
        </p:grpSpPr>
        <p:sp>
          <p:nvSpPr>
            <p:cNvPr id="548" name="Google Shape;548;p16"/>
            <p:cNvSpPr/>
            <p:nvPr/>
          </p:nvSpPr>
          <p:spPr>
            <a:xfrm>
              <a:off x="7328876" y="1596269"/>
              <a:ext cx="605702" cy="487263"/>
            </a:xfrm>
            <a:custGeom>
              <a:avLst/>
              <a:gdLst/>
              <a:ahLst/>
              <a:cxnLst/>
              <a:rect l="l" t="t" r="r" b="b"/>
              <a:pathLst>
                <a:path w="18881" h="15189" extrusionOk="0">
                  <a:moveTo>
                    <a:pt x="218" y="1"/>
                  </a:moveTo>
                  <a:lnTo>
                    <a:pt x="0" y="14938"/>
                  </a:lnTo>
                  <a:lnTo>
                    <a:pt x="18664" y="15189"/>
                  </a:lnTo>
                  <a:lnTo>
                    <a:pt x="18881" y="268"/>
                  </a:lnTo>
                  <a:lnTo>
                    <a:pt x="218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7349760" y="1626809"/>
              <a:ext cx="562844" cy="426696"/>
            </a:xfrm>
            <a:custGeom>
              <a:avLst/>
              <a:gdLst/>
              <a:ahLst/>
              <a:cxnLst/>
              <a:rect l="l" t="t" r="r" b="b"/>
              <a:pathLst>
                <a:path w="17545" h="13301" extrusionOk="0">
                  <a:moveTo>
                    <a:pt x="185" y="1"/>
                  </a:moveTo>
                  <a:lnTo>
                    <a:pt x="1" y="13050"/>
                  </a:lnTo>
                  <a:lnTo>
                    <a:pt x="17361" y="13301"/>
                  </a:lnTo>
                  <a:lnTo>
                    <a:pt x="17545" y="252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7349760" y="1788172"/>
              <a:ext cx="556973" cy="265334"/>
            </a:xfrm>
            <a:custGeom>
              <a:avLst/>
              <a:gdLst/>
              <a:ahLst/>
              <a:cxnLst/>
              <a:rect l="l" t="t" r="r" b="b"/>
              <a:pathLst>
                <a:path w="17362" h="8271" extrusionOk="0">
                  <a:moveTo>
                    <a:pt x="6183" y="0"/>
                  </a:moveTo>
                  <a:lnTo>
                    <a:pt x="1" y="8020"/>
                  </a:lnTo>
                  <a:lnTo>
                    <a:pt x="17361" y="8271"/>
                  </a:lnTo>
                  <a:lnTo>
                    <a:pt x="12449" y="2440"/>
                  </a:lnTo>
                  <a:lnTo>
                    <a:pt x="9859" y="5113"/>
                  </a:lnTo>
                  <a:lnTo>
                    <a:pt x="61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7617948" y="1714195"/>
              <a:ext cx="102784" cy="87835"/>
            </a:xfrm>
            <a:custGeom>
              <a:avLst/>
              <a:gdLst/>
              <a:ahLst/>
              <a:cxnLst/>
              <a:rect l="l" t="t" r="r" b="b"/>
              <a:pathLst>
                <a:path w="3204" h="2738" extrusionOk="0">
                  <a:moveTo>
                    <a:pt x="1813" y="0"/>
                  </a:moveTo>
                  <a:cubicBezTo>
                    <a:pt x="623" y="0"/>
                    <a:pt x="0" y="1442"/>
                    <a:pt x="847" y="2323"/>
                  </a:cubicBezTo>
                  <a:cubicBezTo>
                    <a:pt x="1123" y="2609"/>
                    <a:pt x="1468" y="2738"/>
                    <a:pt x="1809" y="2738"/>
                  </a:cubicBezTo>
                  <a:cubicBezTo>
                    <a:pt x="2503" y="2738"/>
                    <a:pt x="3175" y="2205"/>
                    <a:pt x="3187" y="1387"/>
                  </a:cubicBezTo>
                  <a:cubicBezTo>
                    <a:pt x="3203" y="619"/>
                    <a:pt x="2602" y="0"/>
                    <a:pt x="1833" y="0"/>
                  </a:cubicBezTo>
                  <a:cubicBezTo>
                    <a:pt x="1826" y="0"/>
                    <a:pt x="1819" y="0"/>
                    <a:pt x="181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2" name="Google Shape;552;p16"/>
          <p:cNvGrpSpPr/>
          <p:nvPr/>
        </p:nvGrpSpPr>
        <p:grpSpPr>
          <a:xfrm>
            <a:off x="3013987" y="1385087"/>
            <a:ext cx="1010392" cy="812618"/>
            <a:chOff x="3013987" y="1385087"/>
            <a:chExt cx="1010392" cy="812618"/>
          </a:xfrm>
        </p:grpSpPr>
        <p:sp>
          <p:nvSpPr>
            <p:cNvPr id="553" name="Google Shape;553;p16"/>
            <p:cNvSpPr/>
            <p:nvPr/>
          </p:nvSpPr>
          <p:spPr>
            <a:xfrm>
              <a:off x="3013987" y="1385087"/>
              <a:ext cx="1010392" cy="812618"/>
            </a:xfrm>
            <a:custGeom>
              <a:avLst/>
              <a:gdLst/>
              <a:ahLst/>
              <a:cxnLst/>
              <a:rect l="l" t="t" r="r" b="b"/>
              <a:pathLst>
                <a:path w="31496" h="25331" extrusionOk="0">
                  <a:moveTo>
                    <a:pt x="351" y="0"/>
                  </a:moveTo>
                  <a:lnTo>
                    <a:pt x="0" y="24879"/>
                  </a:lnTo>
                  <a:lnTo>
                    <a:pt x="31128" y="25330"/>
                  </a:lnTo>
                  <a:lnTo>
                    <a:pt x="31496" y="435"/>
                  </a:lnTo>
                  <a:lnTo>
                    <a:pt x="35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3048826" y="1435452"/>
              <a:ext cx="939110" cy="711342"/>
            </a:xfrm>
            <a:custGeom>
              <a:avLst/>
              <a:gdLst/>
              <a:ahLst/>
              <a:cxnLst/>
              <a:rect l="l" t="t" r="r" b="b"/>
              <a:pathLst>
                <a:path w="29274" h="22174" extrusionOk="0">
                  <a:moveTo>
                    <a:pt x="318" y="1"/>
                  </a:moveTo>
                  <a:lnTo>
                    <a:pt x="0" y="21755"/>
                  </a:lnTo>
                  <a:lnTo>
                    <a:pt x="28956" y="22173"/>
                  </a:lnTo>
                  <a:lnTo>
                    <a:pt x="29274" y="419"/>
                  </a:lnTo>
                  <a:lnTo>
                    <a:pt x="31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3048826" y="1704539"/>
              <a:ext cx="928941" cy="442255"/>
            </a:xfrm>
            <a:custGeom>
              <a:avLst/>
              <a:gdLst/>
              <a:ahLst/>
              <a:cxnLst/>
              <a:rect l="l" t="t" r="r" b="b"/>
              <a:pathLst>
                <a:path w="28957" h="13786" extrusionOk="0">
                  <a:moveTo>
                    <a:pt x="10310" y="1"/>
                  </a:moveTo>
                  <a:lnTo>
                    <a:pt x="0" y="13367"/>
                  </a:lnTo>
                  <a:lnTo>
                    <a:pt x="28956" y="13785"/>
                  </a:lnTo>
                  <a:lnTo>
                    <a:pt x="20769" y="4078"/>
                  </a:lnTo>
                  <a:lnTo>
                    <a:pt x="16458" y="8539"/>
                  </a:lnTo>
                  <a:lnTo>
                    <a:pt x="1031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3496150" y="1581256"/>
              <a:ext cx="171275" cy="146189"/>
            </a:xfrm>
            <a:custGeom>
              <a:avLst/>
              <a:gdLst/>
              <a:ahLst/>
              <a:cxnLst/>
              <a:rect l="l" t="t" r="r" b="b"/>
              <a:pathLst>
                <a:path w="5339" h="4557" extrusionOk="0">
                  <a:moveTo>
                    <a:pt x="3024" y="0"/>
                  </a:moveTo>
                  <a:cubicBezTo>
                    <a:pt x="1013" y="0"/>
                    <a:pt x="1" y="2417"/>
                    <a:pt x="1395" y="3860"/>
                  </a:cubicBezTo>
                  <a:cubicBezTo>
                    <a:pt x="1864" y="4341"/>
                    <a:pt x="2449" y="4557"/>
                    <a:pt x="3022" y="4557"/>
                  </a:cubicBezTo>
                  <a:cubicBezTo>
                    <a:pt x="4183" y="4557"/>
                    <a:pt x="5299" y="3671"/>
                    <a:pt x="5321" y="2306"/>
                  </a:cubicBezTo>
                  <a:cubicBezTo>
                    <a:pt x="5338" y="1053"/>
                    <a:pt x="4319" y="17"/>
                    <a:pt x="3066" y="1"/>
                  </a:cubicBezTo>
                  <a:cubicBezTo>
                    <a:pt x="3052" y="0"/>
                    <a:pt x="3038" y="0"/>
                    <a:pt x="302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57" name="Google Shape;557;p16"/>
          <p:cNvGrpSpPr/>
          <p:nvPr/>
        </p:nvGrpSpPr>
        <p:grpSpPr>
          <a:xfrm>
            <a:off x="2215869" y="2932016"/>
            <a:ext cx="581610" cy="467951"/>
            <a:chOff x="2215869" y="2932016"/>
            <a:chExt cx="581610" cy="467951"/>
          </a:xfrm>
        </p:grpSpPr>
        <p:sp>
          <p:nvSpPr>
            <p:cNvPr id="558" name="Google Shape;558;p16"/>
            <p:cNvSpPr/>
            <p:nvPr/>
          </p:nvSpPr>
          <p:spPr>
            <a:xfrm>
              <a:off x="2215869" y="2932016"/>
              <a:ext cx="581610" cy="467951"/>
            </a:xfrm>
            <a:custGeom>
              <a:avLst/>
              <a:gdLst/>
              <a:ahLst/>
              <a:cxnLst/>
              <a:rect l="l" t="t" r="r" b="b"/>
              <a:pathLst>
                <a:path w="18130" h="14587" extrusionOk="0">
                  <a:moveTo>
                    <a:pt x="201" y="0"/>
                  </a:moveTo>
                  <a:lnTo>
                    <a:pt x="0" y="14336"/>
                  </a:lnTo>
                  <a:lnTo>
                    <a:pt x="17929" y="14586"/>
                  </a:lnTo>
                  <a:lnTo>
                    <a:pt x="18129" y="251"/>
                  </a:lnTo>
                  <a:lnTo>
                    <a:pt x="2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2235694" y="2961466"/>
              <a:ext cx="540869" cy="409565"/>
            </a:xfrm>
            <a:custGeom>
              <a:avLst/>
              <a:gdLst/>
              <a:ahLst/>
              <a:cxnLst/>
              <a:rect l="l" t="t" r="r" b="b"/>
              <a:pathLst>
                <a:path w="16860" h="12767" extrusionOk="0">
                  <a:moveTo>
                    <a:pt x="184" y="1"/>
                  </a:moveTo>
                  <a:lnTo>
                    <a:pt x="0" y="12532"/>
                  </a:lnTo>
                  <a:lnTo>
                    <a:pt x="16676" y="12766"/>
                  </a:lnTo>
                  <a:lnTo>
                    <a:pt x="16859" y="235"/>
                  </a:lnTo>
                  <a:lnTo>
                    <a:pt x="18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2235694" y="3115867"/>
              <a:ext cx="534966" cy="255164"/>
            </a:xfrm>
            <a:custGeom>
              <a:avLst/>
              <a:gdLst/>
              <a:ahLst/>
              <a:cxnLst/>
              <a:rect l="l" t="t" r="r" b="b"/>
              <a:pathLst>
                <a:path w="16676" h="7954" extrusionOk="0">
                  <a:moveTo>
                    <a:pt x="5949" y="0"/>
                  </a:moveTo>
                  <a:lnTo>
                    <a:pt x="0" y="7719"/>
                  </a:lnTo>
                  <a:lnTo>
                    <a:pt x="16676" y="7953"/>
                  </a:lnTo>
                  <a:lnTo>
                    <a:pt x="11964" y="2356"/>
                  </a:lnTo>
                  <a:lnTo>
                    <a:pt x="9474" y="4929"/>
                  </a:lnTo>
                  <a:lnTo>
                    <a:pt x="5949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2493136" y="3045098"/>
              <a:ext cx="99031" cy="84435"/>
            </a:xfrm>
            <a:custGeom>
              <a:avLst/>
              <a:gdLst/>
              <a:ahLst/>
              <a:cxnLst/>
              <a:rect l="l" t="t" r="r" b="b"/>
              <a:pathLst>
                <a:path w="3087" h="2632" extrusionOk="0">
                  <a:moveTo>
                    <a:pt x="1762" y="0"/>
                  </a:moveTo>
                  <a:cubicBezTo>
                    <a:pt x="590" y="0"/>
                    <a:pt x="0" y="1392"/>
                    <a:pt x="814" y="2223"/>
                  </a:cubicBezTo>
                  <a:cubicBezTo>
                    <a:pt x="1086" y="2505"/>
                    <a:pt x="1424" y="2632"/>
                    <a:pt x="1754" y="2632"/>
                  </a:cubicBezTo>
                  <a:cubicBezTo>
                    <a:pt x="2421" y="2632"/>
                    <a:pt x="3059" y="2119"/>
                    <a:pt x="3070" y="1337"/>
                  </a:cubicBezTo>
                  <a:cubicBezTo>
                    <a:pt x="3087" y="602"/>
                    <a:pt x="2502" y="17"/>
                    <a:pt x="1783" y="0"/>
                  </a:cubicBezTo>
                  <a:cubicBezTo>
                    <a:pt x="1776" y="0"/>
                    <a:pt x="1769" y="0"/>
                    <a:pt x="176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2" name="Google Shape;562;p16"/>
          <p:cNvGrpSpPr/>
          <p:nvPr/>
        </p:nvGrpSpPr>
        <p:grpSpPr>
          <a:xfrm>
            <a:off x="6615448" y="2609324"/>
            <a:ext cx="726324" cy="586422"/>
            <a:chOff x="6615448" y="2609324"/>
            <a:chExt cx="726324" cy="586422"/>
          </a:xfrm>
        </p:grpSpPr>
        <p:sp>
          <p:nvSpPr>
            <p:cNvPr id="563" name="Google Shape;563;p16"/>
            <p:cNvSpPr/>
            <p:nvPr/>
          </p:nvSpPr>
          <p:spPr>
            <a:xfrm>
              <a:off x="6617598" y="2611473"/>
              <a:ext cx="724174" cy="582669"/>
            </a:xfrm>
            <a:custGeom>
              <a:avLst/>
              <a:gdLst/>
              <a:ahLst/>
              <a:cxnLst/>
              <a:rect l="l" t="t" r="r" b="b"/>
              <a:pathLst>
                <a:path w="22574" h="18163" extrusionOk="0">
                  <a:moveTo>
                    <a:pt x="267" y="0"/>
                  </a:moveTo>
                  <a:lnTo>
                    <a:pt x="0" y="17845"/>
                  </a:lnTo>
                  <a:lnTo>
                    <a:pt x="22323" y="18162"/>
                  </a:lnTo>
                  <a:lnTo>
                    <a:pt x="22573" y="318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6615448" y="2609324"/>
              <a:ext cx="726323" cy="586422"/>
            </a:xfrm>
            <a:custGeom>
              <a:avLst/>
              <a:gdLst/>
              <a:ahLst/>
              <a:cxnLst/>
              <a:rect l="l" t="t" r="r" b="b"/>
              <a:pathLst>
                <a:path w="22641" h="18280" extrusionOk="0">
                  <a:moveTo>
                    <a:pt x="268" y="1"/>
                  </a:moveTo>
                  <a:lnTo>
                    <a:pt x="268" y="67"/>
                  </a:lnTo>
                  <a:cubicBezTo>
                    <a:pt x="184" y="5381"/>
                    <a:pt x="100" y="11463"/>
                    <a:pt x="0" y="17895"/>
                  </a:cubicBezTo>
                  <a:lnTo>
                    <a:pt x="0" y="17912"/>
                  </a:lnTo>
                  <a:lnTo>
                    <a:pt x="0" y="17979"/>
                  </a:lnTo>
                  <a:lnTo>
                    <a:pt x="67" y="17979"/>
                  </a:lnTo>
                  <a:lnTo>
                    <a:pt x="22390" y="18280"/>
                  </a:lnTo>
                  <a:lnTo>
                    <a:pt x="22440" y="18280"/>
                  </a:lnTo>
                  <a:lnTo>
                    <a:pt x="22440" y="18229"/>
                  </a:lnTo>
                  <a:cubicBezTo>
                    <a:pt x="22507" y="12833"/>
                    <a:pt x="22557" y="8371"/>
                    <a:pt x="22607" y="5247"/>
                  </a:cubicBezTo>
                  <a:cubicBezTo>
                    <a:pt x="22607" y="3693"/>
                    <a:pt x="22624" y="2490"/>
                    <a:pt x="22640" y="1655"/>
                  </a:cubicBezTo>
                  <a:cubicBezTo>
                    <a:pt x="22640" y="1237"/>
                    <a:pt x="22640" y="919"/>
                    <a:pt x="22640" y="702"/>
                  </a:cubicBezTo>
                  <a:cubicBezTo>
                    <a:pt x="22640" y="502"/>
                    <a:pt x="22640" y="385"/>
                    <a:pt x="22640" y="385"/>
                  </a:cubicBezTo>
                  <a:cubicBezTo>
                    <a:pt x="22640" y="385"/>
                    <a:pt x="22640" y="502"/>
                    <a:pt x="22624" y="719"/>
                  </a:cubicBezTo>
                  <a:cubicBezTo>
                    <a:pt x="22624" y="936"/>
                    <a:pt x="22624" y="1254"/>
                    <a:pt x="22607" y="1671"/>
                  </a:cubicBezTo>
                  <a:cubicBezTo>
                    <a:pt x="22590" y="2507"/>
                    <a:pt x="22573" y="3726"/>
                    <a:pt x="22540" y="5297"/>
                  </a:cubicBezTo>
                  <a:cubicBezTo>
                    <a:pt x="22490" y="8392"/>
                    <a:pt x="22424" y="12812"/>
                    <a:pt x="22324" y="18162"/>
                  </a:cubicBezTo>
                  <a:lnTo>
                    <a:pt x="22324" y="18162"/>
                  </a:lnTo>
                  <a:cubicBezTo>
                    <a:pt x="15976" y="18079"/>
                    <a:pt x="8362" y="17962"/>
                    <a:pt x="152" y="17830"/>
                  </a:cubicBezTo>
                  <a:lnTo>
                    <a:pt x="152" y="17830"/>
                  </a:lnTo>
                  <a:cubicBezTo>
                    <a:pt x="234" y="11438"/>
                    <a:pt x="317" y="5409"/>
                    <a:pt x="384" y="135"/>
                  </a:cubicBezTo>
                  <a:lnTo>
                    <a:pt x="384" y="135"/>
                  </a:lnTo>
                  <a:lnTo>
                    <a:pt x="16441" y="335"/>
                  </a:lnTo>
                  <a:lnTo>
                    <a:pt x="21003" y="385"/>
                  </a:lnTo>
                  <a:lnTo>
                    <a:pt x="22540" y="385"/>
                  </a:lnTo>
                  <a:lnTo>
                    <a:pt x="22223" y="368"/>
                  </a:lnTo>
                  <a:lnTo>
                    <a:pt x="21036" y="351"/>
                  </a:lnTo>
                  <a:lnTo>
                    <a:pt x="16475" y="268"/>
                  </a:lnTo>
                  <a:lnTo>
                    <a:pt x="33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6642781" y="2647916"/>
              <a:ext cx="672718" cy="509783"/>
            </a:xfrm>
            <a:custGeom>
              <a:avLst/>
              <a:gdLst/>
              <a:ahLst/>
              <a:cxnLst/>
              <a:rect l="l" t="t" r="r" b="b"/>
              <a:pathLst>
                <a:path w="20970" h="15891" extrusionOk="0">
                  <a:moveTo>
                    <a:pt x="234" y="1"/>
                  </a:moveTo>
                  <a:lnTo>
                    <a:pt x="0" y="15590"/>
                  </a:lnTo>
                  <a:lnTo>
                    <a:pt x="20752" y="15890"/>
                  </a:lnTo>
                  <a:lnTo>
                    <a:pt x="20970" y="301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6642781" y="2840332"/>
              <a:ext cx="665756" cy="317367"/>
            </a:xfrm>
            <a:custGeom>
              <a:avLst/>
              <a:gdLst/>
              <a:ahLst/>
              <a:cxnLst/>
              <a:rect l="l" t="t" r="r" b="b"/>
              <a:pathLst>
                <a:path w="20753" h="9893" extrusionOk="0">
                  <a:moveTo>
                    <a:pt x="7386" y="1"/>
                  </a:moveTo>
                  <a:lnTo>
                    <a:pt x="0" y="9592"/>
                  </a:lnTo>
                  <a:lnTo>
                    <a:pt x="20752" y="9892"/>
                  </a:lnTo>
                  <a:lnTo>
                    <a:pt x="14888" y="2942"/>
                  </a:lnTo>
                  <a:lnTo>
                    <a:pt x="11797" y="6133"/>
                  </a:lnTo>
                  <a:lnTo>
                    <a:pt x="7386" y="1"/>
                  </a:ln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6962939" y="2751887"/>
              <a:ext cx="123155" cy="105222"/>
            </a:xfrm>
            <a:custGeom>
              <a:avLst/>
              <a:gdLst/>
              <a:ahLst/>
              <a:cxnLst/>
              <a:rect l="l" t="t" r="r" b="b"/>
              <a:pathLst>
                <a:path w="3839" h="3280" extrusionOk="0">
                  <a:moveTo>
                    <a:pt x="2197" y="1"/>
                  </a:moveTo>
                  <a:cubicBezTo>
                    <a:pt x="740" y="1"/>
                    <a:pt x="0" y="1744"/>
                    <a:pt x="1015" y="2775"/>
                  </a:cubicBezTo>
                  <a:cubicBezTo>
                    <a:pt x="1352" y="3123"/>
                    <a:pt x="1773" y="3280"/>
                    <a:pt x="2184" y="3280"/>
                  </a:cubicBezTo>
                  <a:cubicBezTo>
                    <a:pt x="3015" y="3280"/>
                    <a:pt x="3810" y="2644"/>
                    <a:pt x="3822" y="1672"/>
                  </a:cubicBezTo>
                  <a:cubicBezTo>
                    <a:pt x="3838" y="770"/>
                    <a:pt x="3120" y="18"/>
                    <a:pt x="2218" y="1"/>
                  </a:cubicBezTo>
                  <a:cubicBezTo>
                    <a:pt x="2211" y="1"/>
                    <a:pt x="2204" y="1"/>
                    <a:pt x="2197" y="1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68" name="Google Shape;568;p16"/>
          <p:cNvGrpSpPr/>
          <p:nvPr/>
        </p:nvGrpSpPr>
        <p:grpSpPr>
          <a:xfrm>
            <a:off x="5359581" y="922525"/>
            <a:ext cx="865133" cy="698446"/>
            <a:chOff x="5359581" y="922525"/>
            <a:chExt cx="865133" cy="698446"/>
          </a:xfrm>
        </p:grpSpPr>
        <p:sp>
          <p:nvSpPr>
            <p:cNvPr id="569" name="Google Shape;569;p16"/>
            <p:cNvSpPr/>
            <p:nvPr/>
          </p:nvSpPr>
          <p:spPr>
            <a:xfrm>
              <a:off x="5361698" y="924642"/>
              <a:ext cx="863016" cy="694179"/>
            </a:xfrm>
            <a:custGeom>
              <a:avLst/>
              <a:gdLst/>
              <a:ahLst/>
              <a:cxnLst/>
              <a:rect l="l" t="t" r="r" b="b"/>
              <a:pathLst>
                <a:path w="26902" h="21639" extrusionOk="0">
                  <a:moveTo>
                    <a:pt x="302" y="1"/>
                  </a:moveTo>
                  <a:lnTo>
                    <a:pt x="1" y="21254"/>
                  </a:lnTo>
                  <a:lnTo>
                    <a:pt x="26584" y="21638"/>
                  </a:lnTo>
                  <a:lnTo>
                    <a:pt x="26902" y="385"/>
                  </a:lnTo>
                  <a:lnTo>
                    <a:pt x="3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5359581" y="922525"/>
              <a:ext cx="865133" cy="698446"/>
            </a:xfrm>
            <a:custGeom>
              <a:avLst/>
              <a:gdLst/>
              <a:ahLst/>
              <a:cxnLst/>
              <a:rect l="l" t="t" r="r" b="b"/>
              <a:pathLst>
                <a:path w="26968" h="21772" extrusionOk="0">
                  <a:moveTo>
                    <a:pt x="301" y="0"/>
                  </a:moveTo>
                  <a:lnTo>
                    <a:pt x="301" y="67"/>
                  </a:lnTo>
                  <a:cubicBezTo>
                    <a:pt x="217" y="6399"/>
                    <a:pt x="100" y="13651"/>
                    <a:pt x="0" y="21320"/>
                  </a:cubicBezTo>
                  <a:lnTo>
                    <a:pt x="0" y="21387"/>
                  </a:lnTo>
                  <a:lnTo>
                    <a:pt x="67" y="21404"/>
                  </a:lnTo>
                  <a:cubicBezTo>
                    <a:pt x="9908" y="21537"/>
                    <a:pt x="19065" y="21654"/>
                    <a:pt x="26650" y="21771"/>
                  </a:cubicBezTo>
                  <a:lnTo>
                    <a:pt x="26717" y="21771"/>
                  </a:lnTo>
                  <a:lnTo>
                    <a:pt x="26717" y="21704"/>
                  </a:lnTo>
                  <a:cubicBezTo>
                    <a:pt x="26801" y="15288"/>
                    <a:pt x="26867" y="9975"/>
                    <a:pt x="26901" y="6249"/>
                  </a:cubicBezTo>
                  <a:cubicBezTo>
                    <a:pt x="26934" y="4394"/>
                    <a:pt x="26934" y="2941"/>
                    <a:pt x="26951" y="1955"/>
                  </a:cubicBezTo>
                  <a:cubicBezTo>
                    <a:pt x="26951" y="1454"/>
                    <a:pt x="26968" y="1086"/>
                    <a:pt x="26968" y="819"/>
                  </a:cubicBezTo>
                  <a:cubicBezTo>
                    <a:pt x="26968" y="568"/>
                    <a:pt x="26968" y="451"/>
                    <a:pt x="26968" y="451"/>
                  </a:cubicBezTo>
                  <a:cubicBezTo>
                    <a:pt x="26968" y="451"/>
                    <a:pt x="26951" y="585"/>
                    <a:pt x="26951" y="835"/>
                  </a:cubicBezTo>
                  <a:cubicBezTo>
                    <a:pt x="26951" y="1103"/>
                    <a:pt x="26934" y="1487"/>
                    <a:pt x="26934" y="1972"/>
                  </a:cubicBezTo>
                  <a:cubicBezTo>
                    <a:pt x="26901" y="2974"/>
                    <a:pt x="26884" y="4428"/>
                    <a:pt x="26851" y="6282"/>
                  </a:cubicBezTo>
                  <a:cubicBezTo>
                    <a:pt x="26784" y="9979"/>
                    <a:pt x="26701" y="15267"/>
                    <a:pt x="26601" y="21637"/>
                  </a:cubicBezTo>
                  <a:lnTo>
                    <a:pt x="26601" y="21637"/>
                  </a:lnTo>
                  <a:cubicBezTo>
                    <a:pt x="19029" y="21537"/>
                    <a:pt x="9922" y="21404"/>
                    <a:pt x="135" y="21254"/>
                  </a:cubicBezTo>
                  <a:lnTo>
                    <a:pt x="135" y="21254"/>
                  </a:lnTo>
                  <a:cubicBezTo>
                    <a:pt x="251" y="13637"/>
                    <a:pt x="350" y="6433"/>
                    <a:pt x="434" y="134"/>
                  </a:cubicBezTo>
                  <a:lnTo>
                    <a:pt x="434" y="134"/>
                  </a:lnTo>
                  <a:lnTo>
                    <a:pt x="19566" y="368"/>
                  </a:lnTo>
                  <a:lnTo>
                    <a:pt x="25013" y="434"/>
                  </a:lnTo>
                  <a:cubicBezTo>
                    <a:pt x="25648" y="434"/>
                    <a:pt x="26132" y="434"/>
                    <a:pt x="26466" y="451"/>
                  </a:cubicBezTo>
                  <a:lnTo>
                    <a:pt x="26968" y="451"/>
                  </a:lnTo>
                  <a:cubicBezTo>
                    <a:pt x="26968" y="451"/>
                    <a:pt x="26918" y="451"/>
                    <a:pt x="26834" y="434"/>
                  </a:cubicBezTo>
                  <a:lnTo>
                    <a:pt x="26466" y="434"/>
                  </a:lnTo>
                  <a:lnTo>
                    <a:pt x="25046" y="401"/>
                  </a:lnTo>
                  <a:lnTo>
                    <a:pt x="19616" y="317"/>
                  </a:lnTo>
                  <a:lnTo>
                    <a:pt x="368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5387426" y="968079"/>
              <a:ext cx="801904" cy="607306"/>
            </a:xfrm>
            <a:custGeom>
              <a:avLst/>
              <a:gdLst/>
              <a:ahLst/>
              <a:cxnLst/>
              <a:rect l="l" t="t" r="r" b="b"/>
              <a:pathLst>
                <a:path w="24997" h="18931" extrusionOk="0">
                  <a:moveTo>
                    <a:pt x="268" y="0"/>
                  </a:moveTo>
                  <a:lnTo>
                    <a:pt x="1" y="18580"/>
                  </a:lnTo>
                  <a:lnTo>
                    <a:pt x="24730" y="18931"/>
                  </a:lnTo>
                  <a:lnTo>
                    <a:pt x="24997" y="351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5391179" y="968079"/>
              <a:ext cx="801390" cy="607306"/>
            </a:xfrm>
            <a:custGeom>
              <a:avLst/>
              <a:gdLst/>
              <a:ahLst/>
              <a:cxnLst/>
              <a:rect l="l" t="t" r="r" b="b"/>
              <a:pathLst>
                <a:path w="24981" h="18931" extrusionOk="0">
                  <a:moveTo>
                    <a:pt x="251" y="0"/>
                  </a:moveTo>
                  <a:lnTo>
                    <a:pt x="1" y="18580"/>
                  </a:lnTo>
                  <a:lnTo>
                    <a:pt x="24713" y="18931"/>
                  </a:lnTo>
                  <a:lnTo>
                    <a:pt x="24980" y="351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5391725" y="1197483"/>
              <a:ext cx="793338" cy="377902"/>
            </a:xfrm>
            <a:custGeom>
              <a:avLst/>
              <a:gdLst/>
              <a:ahLst/>
              <a:cxnLst/>
              <a:rect l="l" t="t" r="r" b="b"/>
              <a:pathLst>
                <a:path w="24730" h="11780" extrusionOk="0">
                  <a:moveTo>
                    <a:pt x="8806" y="0"/>
                  </a:moveTo>
                  <a:lnTo>
                    <a:pt x="1" y="11429"/>
                  </a:lnTo>
                  <a:lnTo>
                    <a:pt x="24729" y="11780"/>
                  </a:lnTo>
                  <a:lnTo>
                    <a:pt x="17728" y="3493"/>
                  </a:lnTo>
                  <a:lnTo>
                    <a:pt x="14052" y="7302"/>
                  </a:lnTo>
                  <a:lnTo>
                    <a:pt x="880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5773669" y="1092421"/>
              <a:ext cx="146060" cy="124920"/>
            </a:xfrm>
            <a:custGeom>
              <a:avLst/>
              <a:gdLst/>
              <a:ahLst/>
              <a:cxnLst/>
              <a:rect l="l" t="t" r="r" b="b"/>
              <a:pathLst>
                <a:path w="4553" h="3894" extrusionOk="0">
                  <a:moveTo>
                    <a:pt x="2573" y="0"/>
                  </a:moveTo>
                  <a:cubicBezTo>
                    <a:pt x="863" y="0"/>
                    <a:pt x="1" y="2066"/>
                    <a:pt x="1194" y="3292"/>
                  </a:cubicBezTo>
                  <a:cubicBezTo>
                    <a:pt x="1592" y="3707"/>
                    <a:pt x="2090" y="3893"/>
                    <a:pt x="2578" y="3893"/>
                  </a:cubicBezTo>
                  <a:cubicBezTo>
                    <a:pt x="3564" y="3893"/>
                    <a:pt x="4513" y="3134"/>
                    <a:pt x="4536" y="1972"/>
                  </a:cubicBezTo>
                  <a:cubicBezTo>
                    <a:pt x="4552" y="886"/>
                    <a:pt x="3684" y="17"/>
                    <a:pt x="2614" y="1"/>
                  </a:cubicBezTo>
                  <a:cubicBezTo>
                    <a:pt x="2601" y="0"/>
                    <a:pt x="2587" y="0"/>
                    <a:pt x="257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75" name="Google Shape;575;p16"/>
          <p:cNvGrpSpPr/>
          <p:nvPr/>
        </p:nvGrpSpPr>
        <p:grpSpPr>
          <a:xfrm>
            <a:off x="6614903" y="3328108"/>
            <a:ext cx="361830" cy="293243"/>
            <a:chOff x="6614903" y="3328108"/>
            <a:chExt cx="361830" cy="293243"/>
          </a:xfrm>
        </p:grpSpPr>
        <p:sp>
          <p:nvSpPr>
            <p:cNvPr id="576" name="Google Shape;576;p16"/>
            <p:cNvSpPr/>
            <p:nvPr/>
          </p:nvSpPr>
          <p:spPr>
            <a:xfrm>
              <a:off x="6617052" y="3330257"/>
              <a:ext cx="359681" cy="288945"/>
            </a:xfrm>
            <a:custGeom>
              <a:avLst/>
              <a:gdLst/>
              <a:ahLst/>
              <a:cxnLst/>
              <a:rect l="l" t="t" r="r" b="b"/>
              <a:pathLst>
                <a:path w="11212" h="9007" extrusionOk="0">
                  <a:moveTo>
                    <a:pt x="134" y="0"/>
                  </a:moveTo>
                  <a:lnTo>
                    <a:pt x="0" y="8856"/>
                  </a:lnTo>
                  <a:lnTo>
                    <a:pt x="11078" y="9006"/>
                  </a:lnTo>
                  <a:lnTo>
                    <a:pt x="11212" y="167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6614903" y="3328108"/>
              <a:ext cx="361830" cy="293243"/>
            </a:xfrm>
            <a:custGeom>
              <a:avLst/>
              <a:gdLst/>
              <a:ahLst/>
              <a:cxnLst/>
              <a:rect l="l" t="t" r="r" b="b"/>
              <a:pathLst>
                <a:path w="11279" h="9141" extrusionOk="0">
                  <a:moveTo>
                    <a:pt x="56" y="8839"/>
                  </a:moveTo>
                  <a:cubicBezTo>
                    <a:pt x="58" y="8839"/>
                    <a:pt x="65" y="8846"/>
                    <a:pt x="75" y="8856"/>
                  </a:cubicBezTo>
                  <a:lnTo>
                    <a:pt x="67" y="8856"/>
                  </a:lnTo>
                  <a:cubicBezTo>
                    <a:pt x="58" y="8844"/>
                    <a:pt x="55" y="8839"/>
                    <a:pt x="56" y="8839"/>
                  </a:cubicBezTo>
                  <a:close/>
                  <a:moveTo>
                    <a:pt x="134" y="8922"/>
                  </a:moveTo>
                  <a:cubicBezTo>
                    <a:pt x="135" y="8923"/>
                    <a:pt x="136" y="8924"/>
                    <a:pt x="136" y="8924"/>
                  </a:cubicBezTo>
                  <a:cubicBezTo>
                    <a:pt x="136" y="8924"/>
                    <a:pt x="135" y="8924"/>
                    <a:pt x="134" y="8923"/>
                  </a:cubicBezTo>
                  <a:cubicBezTo>
                    <a:pt x="134" y="8923"/>
                    <a:pt x="134" y="8922"/>
                    <a:pt x="134" y="8922"/>
                  </a:cubicBezTo>
                  <a:close/>
                  <a:moveTo>
                    <a:pt x="134" y="1"/>
                  </a:moveTo>
                  <a:lnTo>
                    <a:pt x="134" y="67"/>
                  </a:lnTo>
                  <a:cubicBezTo>
                    <a:pt x="101" y="2707"/>
                    <a:pt x="51" y="5732"/>
                    <a:pt x="0" y="8923"/>
                  </a:cubicBezTo>
                  <a:cubicBezTo>
                    <a:pt x="8" y="8930"/>
                    <a:pt x="45" y="8967"/>
                    <a:pt x="67" y="8990"/>
                  </a:cubicBezTo>
                  <a:lnTo>
                    <a:pt x="452" y="8990"/>
                  </a:lnTo>
                  <a:lnTo>
                    <a:pt x="836" y="9006"/>
                  </a:lnTo>
                  <a:lnTo>
                    <a:pt x="1588" y="9006"/>
                  </a:lnTo>
                  <a:cubicBezTo>
                    <a:pt x="2089" y="9023"/>
                    <a:pt x="2590" y="9023"/>
                    <a:pt x="3092" y="9040"/>
                  </a:cubicBezTo>
                  <a:cubicBezTo>
                    <a:pt x="4061" y="9040"/>
                    <a:pt x="5030" y="9057"/>
                    <a:pt x="5949" y="9073"/>
                  </a:cubicBezTo>
                  <a:lnTo>
                    <a:pt x="11145" y="9140"/>
                  </a:lnTo>
                  <a:lnTo>
                    <a:pt x="11195" y="9140"/>
                  </a:lnTo>
                  <a:lnTo>
                    <a:pt x="11195" y="9073"/>
                  </a:lnTo>
                  <a:cubicBezTo>
                    <a:pt x="11229" y="6400"/>
                    <a:pt x="11245" y="4194"/>
                    <a:pt x="11262" y="2624"/>
                  </a:cubicBezTo>
                  <a:cubicBezTo>
                    <a:pt x="11262" y="1872"/>
                    <a:pt x="11279" y="1270"/>
                    <a:pt x="11279" y="853"/>
                  </a:cubicBezTo>
                  <a:lnTo>
                    <a:pt x="11279" y="385"/>
                  </a:lnTo>
                  <a:cubicBezTo>
                    <a:pt x="11279" y="285"/>
                    <a:pt x="11262" y="218"/>
                    <a:pt x="11262" y="218"/>
                  </a:cubicBezTo>
                  <a:cubicBezTo>
                    <a:pt x="11262" y="218"/>
                    <a:pt x="11262" y="285"/>
                    <a:pt x="11262" y="385"/>
                  </a:cubicBezTo>
                  <a:cubicBezTo>
                    <a:pt x="11262" y="502"/>
                    <a:pt x="11245" y="669"/>
                    <a:pt x="11245" y="869"/>
                  </a:cubicBezTo>
                  <a:cubicBezTo>
                    <a:pt x="11245" y="1287"/>
                    <a:pt x="11229" y="1905"/>
                    <a:pt x="11212" y="2674"/>
                  </a:cubicBezTo>
                  <a:cubicBezTo>
                    <a:pt x="11179" y="4201"/>
                    <a:pt x="11129" y="6388"/>
                    <a:pt x="11079" y="9022"/>
                  </a:cubicBezTo>
                  <a:lnTo>
                    <a:pt x="11079" y="9022"/>
                  </a:lnTo>
                  <a:lnTo>
                    <a:pt x="5965" y="8940"/>
                  </a:lnTo>
                  <a:lnTo>
                    <a:pt x="3092" y="8889"/>
                  </a:lnTo>
                  <a:lnTo>
                    <a:pt x="1588" y="8873"/>
                  </a:lnTo>
                  <a:lnTo>
                    <a:pt x="836" y="8856"/>
                  </a:lnTo>
                  <a:lnTo>
                    <a:pt x="135" y="8856"/>
                  </a:lnTo>
                  <a:cubicBezTo>
                    <a:pt x="184" y="5716"/>
                    <a:pt x="217" y="2740"/>
                    <a:pt x="267" y="135"/>
                  </a:cubicBezTo>
                  <a:lnTo>
                    <a:pt x="267" y="135"/>
                  </a:lnTo>
                  <a:lnTo>
                    <a:pt x="8188" y="218"/>
                  </a:lnTo>
                  <a:lnTo>
                    <a:pt x="10443" y="234"/>
                  </a:lnTo>
                  <a:lnTo>
                    <a:pt x="11262" y="234"/>
                  </a:lnTo>
                  <a:cubicBezTo>
                    <a:pt x="11245" y="218"/>
                    <a:pt x="11229" y="218"/>
                    <a:pt x="11212" y="218"/>
                  </a:cubicBezTo>
                  <a:lnTo>
                    <a:pt x="11078" y="218"/>
                  </a:lnTo>
                  <a:lnTo>
                    <a:pt x="10477" y="201"/>
                  </a:lnTo>
                  <a:cubicBezTo>
                    <a:pt x="9942" y="184"/>
                    <a:pt x="9190" y="168"/>
                    <a:pt x="8221" y="151"/>
                  </a:cubicBezTo>
                  <a:lnTo>
                    <a:pt x="20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6627767" y="3348479"/>
              <a:ext cx="333953" cy="253015"/>
            </a:xfrm>
            <a:custGeom>
              <a:avLst/>
              <a:gdLst/>
              <a:ahLst/>
              <a:cxnLst/>
              <a:rect l="l" t="t" r="r" b="b"/>
              <a:pathLst>
                <a:path w="10410" h="7887" extrusionOk="0">
                  <a:moveTo>
                    <a:pt x="117" y="0"/>
                  </a:moveTo>
                  <a:lnTo>
                    <a:pt x="1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6631521" y="3348479"/>
              <a:ext cx="333953" cy="253015"/>
            </a:xfrm>
            <a:custGeom>
              <a:avLst/>
              <a:gdLst/>
              <a:ahLst/>
              <a:cxnLst/>
              <a:rect l="l" t="t" r="r" b="b"/>
              <a:pathLst>
                <a:path w="10410" h="7887" extrusionOk="0">
                  <a:moveTo>
                    <a:pt x="101" y="0"/>
                  </a:moveTo>
                  <a:lnTo>
                    <a:pt x="0" y="7736"/>
                  </a:lnTo>
                  <a:lnTo>
                    <a:pt x="10293" y="7887"/>
                  </a:lnTo>
                  <a:lnTo>
                    <a:pt x="10410" y="134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6"/>
            <p:cNvSpPr/>
            <p:nvPr/>
          </p:nvSpPr>
          <p:spPr>
            <a:xfrm>
              <a:off x="6629917" y="3443885"/>
              <a:ext cx="330199" cy="157609"/>
            </a:xfrm>
            <a:custGeom>
              <a:avLst/>
              <a:gdLst/>
              <a:ahLst/>
              <a:cxnLst/>
              <a:rect l="l" t="t" r="r" b="b"/>
              <a:pathLst>
                <a:path w="10293" h="4913" extrusionOk="0">
                  <a:moveTo>
                    <a:pt x="3660" y="1"/>
                  </a:moveTo>
                  <a:lnTo>
                    <a:pt x="0" y="4762"/>
                  </a:lnTo>
                  <a:lnTo>
                    <a:pt x="10293" y="4913"/>
                  </a:lnTo>
                  <a:lnTo>
                    <a:pt x="7369" y="1454"/>
                  </a:lnTo>
                  <a:lnTo>
                    <a:pt x="5848" y="3042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6"/>
            <p:cNvSpPr/>
            <p:nvPr/>
          </p:nvSpPr>
          <p:spPr>
            <a:xfrm>
              <a:off x="6788584" y="3399935"/>
              <a:ext cx="61112" cy="52419"/>
            </a:xfrm>
            <a:custGeom>
              <a:avLst/>
              <a:gdLst/>
              <a:ahLst/>
              <a:cxnLst/>
              <a:rect l="l" t="t" r="r" b="b"/>
              <a:pathLst>
                <a:path w="1905" h="1634" extrusionOk="0">
                  <a:moveTo>
                    <a:pt x="1086" y="0"/>
                  </a:moveTo>
                  <a:cubicBezTo>
                    <a:pt x="368" y="0"/>
                    <a:pt x="0" y="869"/>
                    <a:pt x="501" y="1387"/>
                  </a:cubicBezTo>
                  <a:cubicBezTo>
                    <a:pt x="666" y="1557"/>
                    <a:pt x="872" y="1634"/>
                    <a:pt x="1074" y="1634"/>
                  </a:cubicBezTo>
                  <a:cubicBezTo>
                    <a:pt x="1488" y="1634"/>
                    <a:pt x="1888" y="1313"/>
                    <a:pt x="1888" y="819"/>
                  </a:cubicBezTo>
                  <a:cubicBezTo>
                    <a:pt x="1905" y="385"/>
                    <a:pt x="1537" y="17"/>
                    <a:pt x="108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2" name="Google Shape;582;p16"/>
          <p:cNvGrpSpPr/>
          <p:nvPr/>
        </p:nvGrpSpPr>
        <p:grpSpPr>
          <a:xfrm>
            <a:off x="844738" y="1529254"/>
            <a:ext cx="501218" cy="404721"/>
            <a:chOff x="844738" y="1529254"/>
            <a:chExt cx="501218" cy="404721"/>
          </a:xfrm>
        </p:grpSpPr>
        <p:sp>
          <p:nvSpPr>
            <p:cNvPr id="583" name="Google Shape;583;p16"/>
            <p:cNvSpPr/>
            <p:nvPr/>
          </p:nvSpPr>
          <p:spPr>
            <a:xfrm>
              <a:off x="847432" y="1530890"/>
              <a:ext cx="498523" cy="401481"/>
            </a:xfrm>
            <a:custGeom>
              <a:avLst/>
              <a:gdLst/>
              <a:ahLst/>
              <a:cxnLst/>
              <a:rect l="l" t="t" r="r" b="b"/>
              <a:pathLst>
                <a:path w="15540" h="12515" extrusionOk="0">
                  <a:moveTo>
                    <a:pt x="167" y="0"/>
                  </a:moveTo>
                  <a:lnTo>
                    <a:pt x="0" y="12298"/>
                  </a:lnTo>
                  <a:lnTo>
                    <a:pt x="15355" y="12515"/>
                  </a:lnTo>
                  <a:lnTo>
                    <a:pt x="15539" y="234"/>
                  </a:lnTo>
                  <a:lnTo>
                    <a:pt x="16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6"/>
            <p:cNvSpPr/>
            <p:nvPr/>
          </p:nvSpPr>
          <p:spPr>
            <a:xfrm>
              <a:off x="844738" y="1529254"/>
              <a:ext cx="501218" cy="404721"/>
            </a:xfrm>
            <a:custGeom>
              <a:avLst/>
              <a:gdLst/>
              <a:ahLst/>
              <a:cxnLst/>
              <a:rect l="l" t="t" r="r" b="b"/>
              <a:pathLst>
                <a:path w="15624" h="12616" extrusionOk="0">
                  <a:moveTo>
                    <a:pt x="1" y="12348"/>
                  </a:moveTo>
                  <a:lnTo>
                    <a:pt x="1" y="12348"/>
                  </a:lnTo>
                  <a:cubicBezTo>
                    <a:pt x="1" y="12348"/>
                    <a:pt x="1" y="12348"/>
                    <a:pt x="1" y="12349"/>
                  </a:cubicBezTo>
                  <a:cubicBezTo>
                    <a:pt x="1" y="12348"/>
                    <a:pt x="1" y="12348"/>
                    <a:pt x="1" y="12348"/>
                  </a:cubicBezTo>
                  <a:close/>
                  <a:moveTo>
                    <a:pt x="185" y="1"/>
                  </a:moveTo>
                  <a:lnTo>
                    <a:pt x="185" y="51"/>
                  </a:lnTo>
                  <a:cubicBezTo>
                    <a:pt x="134" y="3710"/>
                    <a:pt x="68" y="7904"/>
                    <a:pt x="1" y="12348"/>
                  </a:cubicBezTo>
                  <a:lnTo>
                    <a:pt x="1" y="12348"/>
                  </a:lnTo>
                  <a:cubicBezTo>
                    <a:pt x="1" y="12348"/>
                    <a:pt x="1" y="12347"/>
                    <a:pt x="2" y="12347"/>
                  </a:cubicBezTo>
                  <a:cubicBezTo>
                    <a:pt x="13" y="12347"/>
                    <a:pt x="101" y="12433"/>
                    <a:pt x="101" y="12433"/>
                  </a:cubicBezTo>
                  <a:cubicBezTo>
                    <a:pt x="101" y="12433"/>
                    <a:pt x="97" y="12428"/>
                    <a:pt x="84" y="12415"/>
                  </a:cubicBezTo>
                  <a:lnTo>
                    <a:pt x="602" y="12415"/>
                  </a:lnTo>
                  <a:lnTo>
                    <a:pt x="1137" y="12432"/>
                  </a:lnTo>
                  <a:lnTo>
                    <a:pt x="2190" y="12449"/>
                  </a:lnTo>
                  <a:lnTo>
                    <a:pt x="4261" y="12465"/>
                  </a:lnTo>
                  <a:lnTo>
                    <a:pt x="8255" y="12532"/>
                  </a:lnTo>
                  <a:lnTo>
                    <a:pt x="15439" y="12616"/>
                  </a:lnTo>
                  <a:lnTo>
                    <a:pt x="15506" y="12616"/>
                  </a:lnTo>
                  <a:lnTo>
                    <a:pt x="15506" y="12566"/>
                  </a:lnTo>
                  <a:cubicBezTo>
                    <a:pt x="15540" y="8856"/>
                    <a:pt x="15573" y="5782"/>
                    <a:pt x="15607" y="3627"/>
                  </a:cubicBezTo>
                  <a:cubicBezTo>
                    <a:pt x="15607" y="2557"/>
                    <a:pt x="15623" y="1722"/>
                    <a:pt x="15623" y="1137"/>
                  </a:cubicBezTo>
                  <a:cubicBezTo>
                    <a:pt x="15623" y="870"/>
                    <a:pt x="15623" y="653"/>
                    <a:pt x="15623" y="502"/>
                  </a:cubicBezTo>
                  <a:cubicBezTo>
                    <a:pt x="15623" y="352"/>
                    <a:pt x="15623" y="285"/>
                    <a:pt x="15623" y="285"/>
                  </a:cubicBezTo>
                  <a:cubicBezTo>
                    <a:pt x="15623" y="285"/>
                    <a:pt x="15623" y="352"/>
                    <a:pt x="15607" y="502"/>
                  </a:cubicBezTo>
                  <a:cubicBezTo>
                    <a:pt x="15607" y="669"/>
                    <a:pt x="15607" y="887"/>
                    <a:pt x="15590" y="1171"/>
                  </a:cubicBezTo>
                  <a:cubicBezTo>
                    <a:pt x="15590" y="1739"/>
                    <a:pt x="15573" y="2591"/>
                    <a:pt x="15540" y="3660"/>
                  </a:cubicBezTo>
                  <a:cubicBezTo>
                    <a:pt x="15506" y="5786"/>
                    <a:pt x="15457" y="8836"/>
                    <a:pt x="15391" y="12498"/>
                  </a:cubicBezTo>
                  <a:lnTo>
                    <a:pt x="15391" y="12498"/>
                  </a:lnTo>
                  <a:cubicBezTo>
                    <a:pt x="13203" y="12465"/>
                    <a:pt x="10802" y="12432"/>
                    <a:pt x="8255" y="12399"/>
                  </a:cubicBezTo>
                  <a:lnTo>
                    <a:pt x="4261" y="12332"/>
                  </a:lnTo>
                  <a:lnTo>
                    <a:pt x="2190" y="12298"/>
                  </a:lnTo>
                  <a:lnTo>
                    <a:pt x="1137" y="12282"/>
                  </a:lnTo>
                  <a:lnTo>
                    <a:pt x="152" y="12282"/>
                  </a:lnTo>
                  <a:cubicBezTo>
                    <a:pt x="218" y="7883"/>
                    <a:pt x="268" y="3731"/>
                    <a:pt x="317" y="119"/>
                  </a:cubicBezTo>
                  <a:lnTo>
                    <a:pt x="317" y="119"/>
                  </a:lnTo>
                  <a:lnTo>
                    <a:pt x="11346" y="252"/>
                  </a:lnTo>
                  <a:lnTo>
                    <a:pt x="14487" y="268"/>
                  </a:lnTo>
                  <a:cubicBezTo>
                    <a:pt x="14855" y="285"/>
                    <a:pt x="15139" y="285"/>
                    <a:pt x="15322" y="285"/>
                  </a:cubicBezTo>
                  <a:lnTo>
                    <a:pt x="15623" y="285"/>
                  </a:lnTo>
                  <a:cubicBezTo>
                    <a:pt x="15607" y="268"/>
                    <a:pt x="15573" y="268"/>
                    <a:pt x="15556" y="268"/>
                  </a:cubicBezTo>
                  <a:lnTo>
                    <a:pt x="15339" y="268"/>
                  </a:lnTo>
                  <a:lnTo>
                    <a:pt x="14520" y="252"/>
                  </a:lnTo>
                  <a:cubicBezTo>
                    <a:pt x="13785" y="235"/>
                    <a:pt x="12733" y="218"/>
                    <a:pt x="11379" y="185"/>
                  </a:cubicBezTo>
                  <a:lnTo>
                    <a:pt x="2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6"/>
            <p:cNvSpPr/>
            <p:nvPr/>
          </p:nvSpPr>
          <p:spPr>
            <a:xfrm>
              <a:off x="864563" y="1556073"/>
              <a:ext cx="463171" cy="351116"/>
            </a:xfrm>
            <a:custGeom>
              <a:avLst/>
              <a:gdLst/>
              <a:ahLst/>
              <a:cxnLst/>
              <a:rect l="l" t="t" r="r" b="b"/>
              <a:pathLst>
                <a:path w="14438" h="10945" extrusionOk="0">
                  <a:moveTo>
                    <a:pt x="151" y="0"/>
                  </a:moveTo>
                  <a:lnTo>
                    <a:pt x="1" y="10744"/>
                  </a:lnTo>
                  <a:lnTo>
                    <a:pt x="14287" y="10944"/>
                  </a:lnTo>
                  <a:lnTo>
                    <a:pt x="14437" y="201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6"/>
            <p:cNvSpPr/>
            <p:nvPr/>
          </p:nvSpPr>
          <p:spPr>
            <a:xfrm>
              <a:off x="868316" y="1689013"/>
              <a:ext cx="458327" cy="218176"/>
            </a:xfrm>
            <a:custGeom>
              <a:avLst/>
              <a:gdLst/>
              <a:ahLst/>
              <a:cxnLst/>
              <a:rect l="l" t="t" r="r" b="b"/>
              <a:pathLst>
                <a:path w="14287" h="6801" extrusionOk="0">
                  <a:moveTo>
                    <a:pt x="5080" y="0"/>
                  </a:moveTo>
                  <a:lnTo>
                    <a:pt x="1" y="6600"/>
                  </a:lnTo>
                  <a:lnTo>
                    <a:pt x="14287" y="6800"/>
                  </a:lnTo>
                  <a:lnTo>
                    <a:pt x="10243" y="2005"/>
                  </a:lnTo>
                  <a:lnTo>
                    <a:pt x="8121" y="4211"/>
                  </a:lnTo>
                  <a:lnTo>
                    <a:pt x="5080" y="0"/>
                  </a:ln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6"/>
            <p:cNvSpPr/>
            <p:nvPr/>
          </p:nvSpPr>
          <p:spPr>
            <a:xfrm>
              <a:off x="1088770" y="1627900"/>
              <a:ext cx="84595" cy="72116"/>
            </a:xfrm>
            <a:custGeom>
              <a:avLst/>
              <a:gdLst/>
              <a:ahLst/>
              <a:cxnLst/>
              <a:rect l="l" t="t" r="r" b="b"/>
              <a:pathLst>
                <a:path w="2637" h="2248" extrusionOk="0">
                  <a:moveTo>
                    <a:pt x="1496" y="0"/>
                  </a:moveTo>
                  <a:cubicBezTo>
                    <a:pt x="507" y="0"/>
                    <a:pt x="1" y="1192"/>
                    <a:pt x="698" y="1905"/>
                  </a:cubicBezTo>
                  <a:cubicBezTo>
                    <a:pt x="924" y="2142"/>
                    <a:pt x="1207" y="2248"/>
                    <a:pt x="1487" y="2248"/>
                  </a:cubicBezTo>
                  <a:cubicBezTo>
                    <a:pt x="2056" y="2248"/>
                    <a:pt x="2608" y="1809"/>
                    <a:pt x="2619" y="1137"/>
                  </a:cubicBezTo>
                  <a:cubicBezTo>
                    <a:pt x="2636" y="518"/>
                    <a:pt x="2135" y="17"/>
                    <a:pt x="1517" y="0"/>
                  </a:cubicBezTo>
                  <a:cubicBezTo>
                    <a:pt x="1510" y="0"/>
                    <a:pt x="1503" y="0"/>
                    <a:pt x="1496" y="0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8" name="Google Shape;588;p16"/>
          <p:cNvGrpSpPr/>
          <p:nvPr/>
        </p:nvGrpSpPr>
        <p:grpSpPr>
          <a:xfrm>
            <a:off x="6640599" y="1903403"/>
            <a:ext cx="335621" cy="272327"/>
            <a:chOff x="6640599" y="1903403"/>
            <a:chExt cx="335621" cy="272327"/>
          </a:xfrm>
        </p:grpSpPr>
        <p:sp>
          <p:nvSpPr>
            <p:cNvPr id="589" name="Google Shape;589;p16"/>
            <p:cNvSpPr/>
            <p:nvPr/>
          </p:nvSpPr>
          <p:spPr>
            <a:xfrm>
              <a:off x="6642781" y="1905553"/>
              <a:ext cx="332894" cy="268028"/>
            </a:xfrm>
            <a:custGeom>
              <a:avLst/>
              <a:gdLst/>
              <a:ahLst/>
              <a:cxnLst/>
              <a:rect l="l" t="t" r="r" b="b"/>
              <a:pathLst>
                <a:path w="10377" h="8355" extrusionOk="0">
                  <a:moveTo>
                    <a:pt x="117" y="0"/>
                  </a:moveTo>
                  <a:lnTo>
                    <a:pt x="0" y="8204"/>
                  </a:lnTo>
                  <a:lnTo>
                    <a:pt x="10259" y="8355"/>
                  </a:lnTo>
                  <a:lnTo>
                    <a:pt x="10376" y="151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6"/>
            <p:cNvSpPr/>
            <p:nvPr/>
          </p:nvSpPr>
          <p:spPr>
            <a:xfrm>
              <a:off x="6640599" y="1903403"/>
              <a:ext cx="335621" cy="272327"/>
            </a:xfrm>
            <a:custGeom>
              <a:avLst/>
              <a:gdLst/>
              <a:ahLst/>
              <a:cxnLst/>
              <a:rect l="l" t="t" r="r" b="b"/>
              <a:pathLst>
                <a:path w="10462" h="8489" extrusionOk="0">
                  <a:moveTo>
                    <a:pt x="10444" y="218"/>
                  </a:moveTo>
                  <a:cubicBezTo>
                    <a:pt x="10444" y="218"/>
                    <a:pt x="10444" y="262"/>
                    <a:pt x="10444" y="351"/>
                  </a:cubicBezTo>
                  <a:cubicBezTo>
                    <a:pt x="10461" y="318"/>
                    <a:pt x="10444" y="268"/>
                    <a:pt x="10444" y="218"/>
                  </a:cubicBezTo>
                  <a:close/>
                  <a:moveTo>
                    <a:pt x="68" y="8355"/>
                  </a:moveTo>
                  <a:cubicBezTo>
                    <a:pt x="78" y="8362"/>
                    <a:pt x="83" y="8365"/>
                    <a:pt x="85" y="8365"/>
                  </a:cubicBezTo>
                  <a:cubicBezTo>
                    <a:pt x="87" y="8365"/>
                    <a:pt x="85" y="8361"/>
                    <a:pt x="80" y="8355"/>
                  </a:cubicBezTo>
                  <a:close/>
                  <a:moveTo>
                    <a:pt x="118" y="0"/>
                  </a:moveTo>
                  <a:lnTo>
                    <a:pt x="118" y="67"/>
                  </a:lnTo>
                  <a:cubicBezTo>
                    <a:pt x="85" y="2507"/>
                    <a:pt x="35" y="5314"/>
                    <a:pt x="2" y="8271"/>
                  </a:cubicBezTo>
                  <a:cubicBezTo>
                    <a:pt x="1" y="8270"/>
                    <a:pt x="0" y="8270"/>
                    <a:pt x="0" y="8270"/>
                  </a:cubicBezTo>
                  <a:lnTo>
                    <a:pt x="0" y="8270"/>
                  </a:lnTo>
                  <a:cubicBezTo>
                    <a:pt x="0" y="8270"/>
                    <a:pt x="60" y="8330"/>
                    <a:pt x="80" y="8355"/>
                  </a:cubicBezTo>
                  <a:lnTo>
                    <a:pt x="770" y="8355"/>
                  </a:lnTo>
                  <a:lnTo>
                    <a:pt x="1472" y="8371"/>
                  </a:lnTo>
                  <a:lnTo>
                    <a:pt x="2859" y="8388"/>
                  </a:lnTo>
                  <a:lnTo>
                    <a:pt x="5515" y="8422"/>
                  </a:lnTo>
                  <a:lnTo>
                    <a:pt x="10327" y="8488"/>
                  </a:lnTo>
                  <a:lnTo>
                    <a:pt x="10394" y="8488"/>
                  </a:lnTo>
                  <a:lnTo>
                    <a:pt x="10394" y="8422"/>
                  </a:lnTo>
                  <a:cubicBezTo>
                    <a:pt x="10411" y="5949"/>
                    <a:pt x="10428" y="3894"/>
                    <a:pt x="10444" y="2440"/>
                  </a:cubicBezTo>
                  <a:cubicBezTo>
                    <a:pt x="10444" y="1738"/>
                    <a:pt x="10444" y="1187"/>
                    <a:pt x="10444" y="786"/>
                  </a:cubicBezTo>
                  <a:lnTo>
                    <a:pt x="10444" y="368"/>
                  </a:lnTo>
                  <a:cubicBezTo>
                    <a:pt x="10428" y="485"/>
                    <a:pt x="10428" y="619"/>
                    <a:pt x="10428" y="819"/>
                  </a:cubicBezTo>
                  <a:cubicBezTo>
                    <a:pt x="10411" y="1203"/>
                    <a:pt x="10411" y="1772"/>
                    <a:pt x="10394" y="2473"/>
                  </a:cubicBezTo>
                  <a:cubicBezTo>
                    <a:pt x="10361" y="3897"/>
                    <a:pt x="10328" y="5928"/>
                    <a:pt x="10279" y="8354"/>
                  </a:cubicBezTo>
                  <a:lnTo>
                    <a:pt x="10279" y="8354"/>
                  </a:lnTo>
                  <a:lnTo>
                    <a:pt x="5532" y="8288"/>
                  </a:lnTo>
                  <a:cubicBezTo>
                    <a:pt x="4663" y="8271"/>
                    <a:pt x="3778" y="8254"/>
                    <a:pt x="2859" y="8238"/>
                  </a:cubicBezTo>
                  <a:lnTo>
                    <a:pt x="1472" y="8221"/>
                  </a:lnTo>
                  <a:lnTo>
                    <a:pt x="770" y="8221"/>
                  </a:lnTo>
                  <a:lnTo>
                    <a:pt x="419" y="8204"/>
                  </a:lnTo>
                  <a:lnTo>
                    <a:pt x="136" y="8204"/>
                  </a:lnTo>
                  <a:cubicBezTo>
                    <a:pt x="185" y="5299"/>
                    <a:pt x="218" y="2540"/>
                    <a:pt x="251" y="135"/>
                  </a:cubicBezTo>
                  <a:lnTo>
                    <a:pt x="251" y="135"/>
                  </a:lnTo>
                  <a:lnTo>
                    <a:pt x="7587" y="201"/>
                  </a:lnTo>
                  <a:lnTo>
                    <a:pt x="9692" y="218"/>
                  </a:lnTo>
                  <a:lnTo>
                    <a:pt x="10411" y="218"/>
                  </a:lnTo>
                  <a:lnTo>
                    <a:pt x="10261" y="201"/>
                  </a:lnTo>
                  <a:lnTo>
                    <a:pt x="9709" y="201"/>
                  </a:lnTo>
                  <a:lnTo>
                    <a:pt x="7621" y="15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6"/>
            <p:cNvSpPr/>
            <p:nvPr/>
          </p:nvSpPr>
          <p:spPr>
            <a:xfrm>
              <a:off x="6654554" y="1922170"/>
              <a:ext cx="309315" cy="234794"/>
            </a:xfrm>
            <a:custGeom>
              <a:avLst/>
              <a:gdLst/>
              <a:ahLst/>
              <a:cxnLst/>
              <a:rect l="l" t="t" r="r" b="b"/>
              <a:pathLst>
                <a:path w="9642" h="7319" extrusionOk="0">
                  <a:moveTo>
                    <a:pt x="101" y="0"/>
                  </a:moveTo>
                  <a:lnTo>
                    <a:pt x="1" y="7185"/>
                  </a:lnTo>
                  <a:lnTo>
                    <a:pt x="9542" y="7319"/>
                  </a:lnTo>
                  <a:lnTo>
                    <a:pt x="9642" y="151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6"/>
            <p:cNvSpPr/>
            <p:nvPr/>
          </p:nvSpPr>
          <p:spPr>
            <a:xfrm>
              <a:off x="6654554" y="2011128"/>
              <a:ext cx="306107" cy="145836"/>
            </a:xfrm>
            <a:custGeom>
              <a:avLst/>
              <a:gdLst/>
              <a:ahLst/>
              <a:cxnLst/>
              <a:rect l="l" t="t" r="r" b="b"/>
              <a:pathLst>
                <a:path w="9542" h="4546" extrusionOk="0">
                  <a:moveTo>
                    <a:pt x="3393" y="1"/>
                  </a:moveTo>
                  <a:lnTo>
                    <a:pt x="1" y="4412"/>
                  </a:lnTo>
                  <a:lnTo>
                    <a:pt x="9542" y="4546"/>
                  </a:lnTo>
                  <a:lnTo>
                    <a:pt x="6835" y="1338"/>
                  </a:lnTo>
                  <a:lnTo>
                    <a:pt x="5415" y="2808"/>
                  </a:lnTo>
                  <a:lnTo>
                    <a:pt x="3393" y="1"/>
                  </a:ln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6"/>
            <p:cNvSpPr/>
            <p:nvPr/>
          </p:nvSpPr>
          <p:spPr>
            <a:xfrm>
              <a:off x="6801577" y="1970386"/>
              <a:ext cx="56717" cy="48280"/>
            </a:xfrm>
            <a:custGeom>
              <a:avLst/>
              <a:gdLst/>
              <a:ahLst/>
              <a:cxnLst/>
              <a:rect l="l" t="t" r="r" b="b"/>
              <a:pathLst>
                <a:path w="1768" h="1505" extrusionOk="0">
                  <a:moveTo>
                    <a:pt x="995" y="1"/>
                  </a:moveTo>
                  <a:cubicBezTo>
                    <a:pt x="340" y="1"/>
                    <a:pt x="1" y="791"/>
                    <a:pt x="464" y="1271"/>
                  </a:cubicBezTo>
                  <a:cubicBezTo>
                    <a:pt x="619" y="1432"/>
                    <a:pt x="813" y="1504"/>
                    <a:pt x="1003" y="1504"/>
                  </a:cubicBezTo>
                  <a:cubicBezTo>
                    <a:pt x="1385" y="1504"/>
                    <a:pt x="1750" y="1211"/>
                    <a:pt x="1750" y="753"/>
                  </a:cubicBezTo>
                  <a:cubicBezTo>
                    <a:pt x="1767" y="352"/>
                    <a:pt x="1433" y="1"/>
                    <a:pt x="1015" y="1"/>
                  </a:cubicBezTo>
                  <a:cubicBezTo>
                    <a:pt x="1008" y="1"/>
                    <a:pt x="1002" y="1"/>
                    <a:pt x="995" y="1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94" name="Google Shape;594;p16"/>
          <p:cNvGrpSpPr/>
          <p:nvPr/>
        </p:nvGrpSpPr>
        <p:grpSpPr>
          <a:xfrm>
            <a:off x="1474019" y="1756541"/>
            <a:ext cx="1295583" cy="1044172"/>
            <a:chOff x="1474019" y="1756541"/>
            <a:chExt cx="1295583" cy="1044172"/>
          </a:xfrm>
        </p:grpSpPr>
        <p:sp>
          <p:nvSpPr>
            <p:cNvPr id="595" name="Google Shape;595;p16"/>
            <p:cNvSpPr/>
            <p:nvPr/>
          </p:nvSpPr>
          <p:spPr>
            <a:xfrm>
              <a:off x="1476714" y="1758145"/>
              <a:ext cx="1292888" cy="1040419"/>
            </a:xfrm>
            <a:custGeom>
              <a:avLst/>
              <a:gdLst/>
              <a:ahLst/>
              <a:cxnLst/>
              <a:rect l="l" t="t" r="r" b="b"/>
              <a:pathLst>
                <a:path w="40302" h="32432" extrusionOk="0">
                  <a:moveTo>
                    <a:pt x="451" y="0"/>
                  </a:moveTo>
                  <a:lnTo>
                    <a:pt x="0" y="31864"/>
                  </a:lnTo>
                  <a:lnTo>
                    <a:pt x="39850" y="32432"/>
                  </a:lnTo>
                  <a:lnTo>
                    <a:pt x="40301" y="569"/>
                  </a:lnTo>
                  <a:lnTo>
                    <a:pt x="4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6"/>
            <p:cNvSpPr/>
            <p:nvPr/>
          </p:nvSpPr>
          <p:spPr>
            <a:xfrm>
              <a:off x="1474019" y="1756541"/>
              <a:ext cx="1295583" cy="1044172"/>
            </a:xfrm>
            <a:custGeom>
              <a:avLst/>
              <a:gdLst/>
              <a:ahLst/>
              <a:cxnLst/>
              <a:rect l="l" t="t" r="r" b="b"/>
              <a:pathLst>
                <a:path w="40386" h="32549" extrusionOk="0">
                  <a:moveTo>
                    <a:pt x="601" y="118"/>
                  </a:moveTo>
                  <a:lnTo>
                    <a:pt x="29324" y="502"/>
                  </a:lnTo>
                  <a:lnTo>
                    <a:pt x="37478" y="602"/>
                  </a:lnTo>
                  <a:lnTo>
                    <a:pt x="39633" y="619"/>
                  </a:lnTo>
                  <a:lnTo>
                    <a:pt x="40185" y="619"/>
                  </a:lnTo>
                  <a:cubicBezTo>
                    <a:pt x="40229" y="624"/>
                    <a:pt x="40266" y="626"/>
                    <a:pt x="40296" y="626"/>
                  </a:cubicBezTo>
                  <a:cubicBezTo>
                    <a:pt x="40355" y="626"/>
                    <a:pt x="40385" y="619"/>
                    <a:pt x="40385" y="619"/>
                  </a:cubicBezTo>
                  <a:lnTo>
                    <a:pt x="40385" y="619"/>
                  </a:lnTo>
                  <a:cubicBezTo>
                    <a:pt x="40385" y="619"/>
                    <a:pt x="40368" y="819"/>
                    <a:pt x="40368" y="1203"/>
                  </a:cubicBezTo>
                  <a:cubicBezTo>
                    <a:pt x="40368" y="1604"/>
                    <a:pt x="40352" y="2172"/>
                    <a:pt x="40335" y="2908"/>
                  </a:cubicBezTo>
                  <a:cubicBezTo>
                    <a:pt x="40318" y="4395"/>
                    <a:pt x="40268" y="6583"/>
                    <a:pt x="40235" y="9374"/>
                  </a:cubicBezTo>
                  <a:cubicBezTo>
                    <a:pt x="40135" y="14911"/>
                    <a:pt x="40018" y="22846"/>
                    <a:pt x="39868" y="32431"/>
                  </a:cubicBezTo>
                  <a:lnTo>
                    <a:pt x="39868" y="32431"/>
                  </a:lnTo>
                  <a:lnTo>
                    <a:pt x="152" y="31848"/>
                  </a:lnTo>
                  <a:lnTo>
                    <a:pt x="152" y="31848"/>
                  </a:lnTo>
                  <a:cubicBezTo>
                    <a:pt x="318" y="20387"/>
                    <a:pt x="468" y="9574"/>
                    <a:pt x="601" y="118"/>
                  </a:cubicBezTo>
                  <a:close/>
                  <a:moveTo>
                    <a:pt x="468" y="0"/>
                  </a:moveTo>
                  <a:lnTo>
                    <a:pt x="468" y="50"/>
                  </a:lnTo>
                  <a:cubicBezTo>
                    <a:pt x="335" y="9541"/>
                    <a:pt x="184" y="20401"/>
                    <a:pt x="17" y="31914"/>
                  </a:cubicBezTo>
                  <a:lnTo>
                    <a:pt x="1" y="31980"/>
                  </a:lnTo>
                  <a:lnTo>
                    <a:pt x="84" y="31980"/>
                  </a:lnTo>
                  <a:cubicBezTo>
                    <a:pt x="14838" y="32198"/>
                    <a:pt x="28539" y="32381"/>
                    <a:pt x="39934" y="32548"/>
                  </a:cubicBezTo>
                  <a:lnTo>
                    <a:pt x="39984" y="32548"/>
                  </a:lnTo>
                  <a:lnTo>
                    <a:pt x="39984" y="32482"/>
                  </a:lnTo>
                  <a:cubicBezTo>
                    <a:pt x="40118" y="22874"/>
                    <a:pt x="40218" y="14904"/>
                    <a:pt x="40285" y="9324"/>
                  </a:cubicBezTo>
                  <a:cubicBezTo>
                    <a:pt x="40318" y="6550"/>
                    <a:pt x="40352" y="4378"/>
                    <a:pt x="40368" y="2891"/>
                  </a:cubicBezTo>
                  <a:cubicBezTo>
                    <a:pt x="40368" y="2156"/>
                    <a:pt x="40385" y="1588"/>
                    <a:pt x="40385" y="1203"/>
                  </a:cubicBezTo>
                  <a:cubicBezTo>
                    <a:pt x="40385" y="819"/>
                    <a:pt x="40385" y="619"/>
                    <a:pt x="40385" y="619"/>
                  </a:cubicBezTo>
                  <a:lnTo>
                    <a:pt x="40201" y="619"/>
                  </a:lnTo>
                  <a:lnTo>
                    <a:pt x="39650" y="602"/>
                  </a:lnTo>
                  <a:lnTo>
                    <a:pt x="37495" y="568"/>
                  </a:lnTo>
                  <a:lnTo>
                    <a:pt x="29358" y="435"/>
                  </a:lnTo>
                  <a:lnTo>
                    <a:pt x="5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6"/>
            <p:cNvSpPr/>
            <p:nvPr/>
          </p:nvSpPr>
          <p:spPr>
            <a:xfrm>
              <a:off x="1521722" y="1823524"/>
              <a:ext cx="1201236" cy="910174"/>
            </a:xfrm>
            <a:custGeom>
              <a:avLst/>
              <a:gdLst/>
              <a:ahLst/>
              <a:cxnLst/>
              <a:rect l="l" t="t" r="r" b="b"/>
              <a:pathLst>
                <a:path w="37445" h="28372" extrusionOk="0">
                  <a:moveTo>
                    <a:pt x="385" y="1"/>
                  </a:moveTo>
                  <a:lnTo>
                    <a:pt x="1" y="27837"/>
                  </a:lnTo>
                  <a:lnTo>
                    <a:pt x="37044" y="28372"/>
                  </a:lnTo>
                  <a:lnTo>
                    <a:pt x="37445" y="519"/>
                  </a:lnTo>
                  <a:lnTo>
                    <a:pt x="38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6"/>
            <p:cNvSpPr/>
            <p:nvPr/>
          </p:nvSpPr>
          <p:spPr>
            <a:xfrm>
              <a:off x="1521722" y="2167133"/>
              <a:ext cx="1188372" cy="566565"/>
            </a:xfrm>
            <a:custGeom>
              <a:avLst/>
              <a:gdLst/>
              <a:ahLst/>
              <a:cxnLst/>
              <a:rect l="l" t="t" r="r" b="b"/>
              <a:pathLst>
                <a:path w="37044" h="17661" extrusionOk="0">
                  <a:moveTo>
                    <a:pt x="13184" y="0"/>
                  </a:moveTo>
                  <a:lnTo>
                    <a:pt x="1" y="17126"/>
                  </a:lnTo>
                  <a:lnTo>
                    <a:pt x="37044" y="17661"/>
                  </a:lnTo>
                  <a:lnTo>
                    <a:pt x="26567" y="5230"/>
                  </a:lnTo>
                  <a:lnTo>
                    <a:pt x="21037" y="10944"/>
                  </a:lnTo>
                  <a:lnTo>
                    <a:pt x="13184" y="0"/>
                  </a:ln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6"/>
            <p:cNvSpPr/>
            <p:nvPr/>
          </p:nvSpPr>
          <p:spPr>
            <a:xfrm>
              <a:off x="2093420" y="2009524"/>
              <a:ext cx="218946" cy="187411"/>
            </a:xfrm>
            <a:custGeom>
              <a:avLst/>
              <a:gdLst/>
              <a:ahLst/>
              <a:cxnLst/>
              <a:rect l="l" t="t" r="r" b="b"/>
              <a:pathLst>
                <a:path w="6825" h="5842" extrusionOk="0">
                  <a:moveTo>
                    <a:pt x="3893" y="0"/>
                  </a:moveTo>
                  <a:cubicBezTo>
                    <a:pt x="1314" y="0"/>
                    <a:pt x="1" y="3102"/>
                    <a:pt x="1796" y="4946"/>
                  </a:cubicBezTo>
                  <a:cubicBezTo>
                    <a:pt x="2397" y="5565"/>
                    <a:pt x="3145" y="5842"/>
                    <a:pt x="3878" y="5842"/>
                  </a:cubicBezTo>
                  <a:cubicBezTo>
                    <a:pt x="5362" y="5842"/>
                    <a:pt x="6786" y="4703"/>
                    <a:pt x="6808" y="2958"/>
                  </a:cubicBezTo>
                  <a:cubicBezTo>
                    <a:pt x="6825" y="1354"/>
                    <a:pt x="5538" y="17"/>
                    <a:pt x="3934" y="1"/>
                  </a:cubicBezTo>
                  <a:cubicBezTo>
                    <a:pt x="3920" y="1"/>
                    <a:pt x="3907" y="0"/>
                    <a:pt x="3893" y="0"/>
                  </a:cubicBezTo>
                  <a:close/>
                </a:path>
              </a:pathLst>
            </a:custGeom>
            <a:solidFill>
              <a:srgbClr val="263238">
                <a:alpha val="31764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0" name="Google Shape;600;p16"/>
          <p:cNvSpPr txBox="1">
            <a:spLocks noGrp="1"/>
          </p:cNvSpPr>
          <p:nvPr>
            <p:ph type="title"/>
          </p:nvPr>
        </p:nvSpPr>
        <p:spPr>
          <a:xfrm>
            <a:off x="2867250" y="2937600"/>
            <a:ext cx="3409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>
            <a:endParaRPr/>
          </a:p>
        </p:txBody>
      </p:sp>
      <p:sp>
        <p:nvSpPr>
          <p:cNvPr id="601" name="Google Shape;601;p16"/>
          <p:cNvSpPr txBox="1">
            <a:spLocks noGrp="1"/>
          </p:cNvSpPr>
          <p:nvPr>
            <p:ph type="subTitle" idx="1"/>
          </p:nvPr>
        </p:nvSpPr>
        <p:spPr>
          <a:xfrm>
            <a:off x="2863575" y="3494775"/>
            <a:ext cx="3409500" cy="110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2" name="Google Shape;602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4">
  <p:cSld name="CUSTOM_5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1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17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06" name="Google Shape;606;p17"/>
          <p:cNvSpPr txBox="1">
            <a:spLocks noGrp="1"/>
          </p:cNvSpPr>
          <p:nvPr>
            <p:ph type="subTitle" idx="1"/>
          </p:nvPr>
        </p:nvSpPr>
        <p:spPr>
          <a:xfrm>
            <a:off x="2030400" y="885025"/>
            <a:ext cx="5076000" cy="76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607" name="Google Shape;607;p17"/>
          <p:cNvGrpSpPr/>
          <p:nvPr/>
        </p:nvGrpSpPr>
        <p:grpSpPr>
          <a:xfrm>
            <a:off x="-145649" y="2212114"/>
            <a:ext cx="1171202" cy="1706979"/>
            <a:chOff x="-145649" y="2212114"/>
            <a:chExt cx="1171202" cy="1706979"/>
          </a:xfrm>
        </p:grpSpPr>
        <p:sp>
          <p:nvSpPr>
            <p:cNvPr id="608" name="Google Shape;608;p17"/>
            <p:cNvSpPr/>
            <p:nvPr/>
          </p:nvSpPr>
          <p:spPr>
            <a:xfrm>
              <a:off x="-145649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2" y="51664"/>
                  </a:lnTo>
                  <a:lnTo>
                    <a:pt x="35447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3220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9" y="0"/>
                  </a:moveTo>
                  <a:cubicBezTo>
                    <a:pt x="390" y="0"/>
                    <a:pt x="1" y="6"/>
                    <a:pt x="1" y="17"/>
                  </a:cubicBezTo>
                  <a:cubicBezTo>
                    <a:pt x="1" y="65"/>
                    <a:pt x="3503" y="130"/>
                    <a:pt x="7833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5" y="239"/>
                    <a:pt x="15665" y="227"/>
                  </a:cubicBezTo>
                  <a:cubicBezTo>
                    <a:pt x="15665" y="195"/>
                    <a:pt x="12162" y="114"/>
                    <a:pt x="7833" y="65"/>
                  </a:cubicBezTo>
                  <a:cubicBezTo>
                    <a:pt x="4946" y="22"/>
                    <a:pt x="2427" y="0"/>
                    <a:pt x="106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30586" y="2629145"/>
              <a:ext cx="858346" cy="11960"/>
            </a:xfrm>
            <a:custGeom>
              <a:avLst/>
              <a:gdLst/>
              <a:ahLst/>
              <a:cxnLst/>
              <a:rect l="l" t="t" r="r" b="b"/>
              <a:pathLst>
                <a:path w="25979" h="362" extrusionOk="0">
                  <a:moveTo>
                    <a:pt x="755" y="1"/>
                  </a:moveTo>
                  <a:cubicBezTo>
                    <a:pt x="267" y="1"/>
                    <a:pt x="1" y="4"/>
                    <a:pt x="1" y="11"/>
                  </a:cubicBezTo>
                  <a:cubicBezTo>
                    <a:pt x="1" y="43"/>
                    <a:pt x="5822" y="157"/>
                    <a:pt x="12990" y="254"/>
                  </a:cubicBezTo>
                  <a:cubicBezTo>
                    <a:pt x="18625" y="318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90" y="108"/>
                  </a:cubicBezTo>
                  <a:cubicBezTo>
                    <a:pt x="7354" y="44"/>
                    <a:pt x="2550" y="1"/>
                    <a:pt x="75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29000" y="2755820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168" y="1"/>
                  </a:moveTo>
                  <a:cubicBezTo>
                    <a:pt x="418" y="1"/>
                    <a:pt x="0" y="7"/>
                    <a:pt x="0" y="20"/>
                  </a:cubicBezTo>
                  <a:cubicBezTo>
                    <a:pt x="0" y="52"/>
                    <a:pt x="5822" y="150"/>
                    <a:pt x="12989" y="247"/>
                  </a:cubicBezTo>
                  <a:cubicBezTo>
                    <a:pt x="18236" y="318"/>
                    <a:pt x="22761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2" y="214"/>
                    <a:pt x="12989" y="117"/>
                  </a:cubicBezTo>
                  <a:cubicBezTo>
                    <a:pt x="7742" y="46"/>
                    <a:pt x="3217" y="1"/>
                    <a:pt x="116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738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1" y="5"/>
                    <a:pt x="1" y="13"/>
                  </a:cubicBezTo>
                  <a:cubicBezTo>
                    <a:pt x="1" y="45"/>
                    <a:pt x="5822" y="159"/>
                    <a:pt x="12989" y="240"/>
                  </a:cubicBezTo>
                  <a:cubicBezTo>
                    <a:pt x="18661" y="317"/>
                    <a:pt x="23489" y="363"/>
                    <a:pt x="25258" y="363"/>
                  </a:cubicBezTo>
                  <a:cubicBezTo>
                    <a:pt x="25724" y="363"/>
                    <a:pt x="25978" y="360"/>
                    <a:pt x="25978" y="353"/>
                  </a:cubicBezTo>
                  <a:cubicBezTo>
                    <a:pt x="25978" y="305"/>
                    <a:pt x="20173" y="207"/>
                    <a:pt x="12989" y="110"/>
                  </a:cubicBezTo>
                  <a:cubicBezTo>
                    <a:pt x="7614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25762" y="3009006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55" y="0"/>
                  </a:moveTo>
                  <a:cubicBezTo>
                    <a:pt x="267" y="0"/>
                    <a:pt x="1" y="4"/>
                    <a:pt x="1" y="11"/>
                  </a:cubicBezTo>
                  <a:cubicBezTo>
                    <a:pt x="1" y="59"/>
                    <a:pt x="5822" y="156"/>
                    <a:pt x="12990" y="254"/>
                  </a:cubicBezTo>
                  <a:cubicBezTo>
                    <a:pt x="18365" y="327"/>
                    <a:pt x="22983" y="363"/>
                    <a:pt x="24957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57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27381" y="3157884"/>
              <a:ext cx="857784" cy="12027"/>
            </a:xfrm>
            <a:custGeom>
              <a:avLst/>
              <a:gdLst/>
              <a:ahLst/>
              <a:cxnLst/>
              <a:rect l="l" t="t" r="r" b="b"/>
              <a:pathLst>
                <a:path w="25962" h="364" extrusionOk="0">
                  <a:moveTo>
                    <a:pt x="1020" y="0"/>
                  </a:moveTo>
                  <a:cubicBezTo>
                    <a:pt x="363" y="0"/>
                    <a:pt x="1" y="4"/>
                    <a:pt x="1" y="12"/>
                  </a:cubicBezTo>
                  <a:cubicBezTo>
                    <a:pt x="1" y="45"/>
                    <a:pt x="5806" y="158"/>
                    <a:pt x="12973" y="256"/>
                  </a:cubicBezTo>
                  <a:cubicBezTo>
                    <a:pt x="18621" y="319"/>
                    <a:pt x="23418" y="363"/>
                    <a:pt x="25210" y="363"/>
                  </a:cubicBezTo>
                  <a:cubicBezTo>
                    <a:pt x="25697" y="363"/>
                    <a:pt x="25962" y="360"/>
                    <a:pt x="25962" y="353"/>
                  </a:cubicBezTo>
                  <a:cubicBezTo>
                    <a:pt x="25962" y="304"/>
                    <a:pt x="20157" y="207"/>
                    <a:pt x="12989" y="110"/>
                  </a:cubicBezTo>
                  <a:cubicBezTo>
                    <a:pt x="7602" y="37"/>
                    <a:pt x="2989" y="0"/>
                    <a:pt x="10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25233" y="328439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721" y="0"/>
                  </a:moveTo>
                  <a:cubicBezTo>
                    <a:pt x="254" y="0"/>
                    <a:pt x="1" y="4"/>
                    <a:pt x="1" y="10"/>
                  </a:cubicBezTo>
                  <a:cubicBezTo>
                    <a:pt x="1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9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3" y="205"/>
                    <a:pt x="12989" y="124"/>
                  </a:cubicBezTo>
                  <a:cubicBezTo>
                    <a:pt x="7318" y="47"/>
                    <a:pt x="2489" y="0"/>
                    <a:pt x="7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23648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8" y="0"/>
                    <a:pt x="0" y="6"/>
                    <a:pt x="0" y="19"/>
                  </a:cubicBezTo>
                  <a:cubicBezTo>
                    <a:pt x="0" y="52"/>
                    <a:pt x="5821" y="165"/>
                    <a:pt x="12989" y="246"/>
                  </a:cubicBezTo>
                  <a:cubicBezTo>
                    <a:pt x="18247" y="318"/>
                    <a:pt x="22767" y="363"/>
                    <a:pt x="24812" y="363"/>
                  </a:cubicBezTo>
                  <a:cubicBezTo>
                    <a:pt x="25561" y="363"/>
                    <a:pt x="25977" y="357"/>
                    <a:pt x="25977" y="344"/>
                  </a:cubicBezTo>
                  <a:cubicBezTo>
                    <a:pt x="25977" y="311"/>
                    <a:pt x="20172" y="214"/>
                    <a:pt x="12989" y="117"/>
                  </a:cubicBezTo>
                  <a:cubicBezTo>
                    <a:pt x="7742" y="45"/>
                    <a:pt x="3216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22029" y="3537811"/>
              <a:ext cx="858313" cy="11927"/>
            </a:xfrm>
            <a:custGeom>
              <a:avLst/>
              <a:gdLst/>
              <a:ahLst/>
              <a:cxnLst/>
              <a:rect l="l" t="t" r="r" b="b"/>
              <a:pathLst>
                <a:path w="25978" h="361" extrusionOk="0">
                  <a:moveTo>
                    <a:pt x="754" y="0"/>
                  </a:moveTo>
                  <a:cubicBezTo>
                    <a:pt x="266" y="0"/>
                    <a:pt x="0" y="3"/>
                    <a:pt x="0" y="10"/>
                  </a:cubicBezTo>
                  <a:cubicBezTo>
                    <a:pt x="0" y="43"/>
                    <a:pt x="5822" y="156"/>
                    <a:pt x="12989" y="254"/>
                  </a:cubicBezTo>
                  <a:cubicBezTo>
                    <a:pt x="18625" y="317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18" name="Google Shape;618;p17"/>
          <p:cNvGrpSpPr/>
          <p:nvPr/>
        </p:nvGrpSpPr>
        <p:grpSpPr>
          <a:xfrm>
            <a:off x="1206050" y="1908344"/>
            <a:ext cx="1531767" cy="2249694"/>
            <a:chOff x="1206050" y="1908344"/>
            <a:chExt cx="1531767" cy="2249694"/>
          </a:xfrm>
        </p:grpSpPr>
        <p:sp>
          <p:nvSpPr>
            <p:cNvPr id="619" name="Google Shape;619;p17"/>
            <p:cNvSpPr/>
            <p:nvPr/>
          </p:nvSpPr>
          <p:spPr>
            <a:xfrm>
              <a:off x="1206050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4" y="1"/>
                  </a:moveTo>
                  <a:lnTo>
                    <a:pt x="1" y="163"/>
                  </a:lnTo>
                  <a:lnTo>
                    <a:pt x="228" y="68090"/>
                  </a:lnTo>
                  <a:lnTo>
                    <a:pt x="46361" y="67927"/>
                  </a:lnTo>
                  <a:lnTo>
                    <a:pt x="4613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1419290" y="2297655"/>
              <a:ext cx="686340" cy="6311"/>
            </a:xfrm>
            <a:custGeom>
              <a:avLst/>
              <a:gdLst/>
              <a:ahLst/>
              <a:cxnLst/>
              <a:rect l="l" t="t" r="r" b="b"/>
              <a:pathLst>
                <a:path w="20773" h="191" extrusionOk="0">
                  <a:moveTo>
                    <a:pt x="14438" y="0"/>
                  </a:moveTo>
                  <a:cubicBezTo>
                    <a:pt x="13196" y="0"/>
                    <a:pt x="11830" y="2"/>
                    <a:pt x="10395" y="6"/>
                  </a:cubicBezTo>
                  <a:cubicBezTo>
                    <a:pt x="4654" y="23"/>
                    <a:pt x="1" y="71"/>
                    <a:pt x="1" y="136"/>
                  </a:cubicBezTo>
                  <a:cubicBezTo>
                    <a:pt x="1" y="173"/>
                    <a:pt x="2618" y="191"/>
                    <a:pt x="6349" y="191"/>
                  </a:cubicBezTo>
                  <a:cubicBezTo>
                    <a:pt x="7592" y="191"/>
                    <a:pt x="8960" y="189"/>
                    <a:pt x="10395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64" y="0"/>
                    <a:pt x="144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1419819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38" y="1"/>
                  </a:moveTo>
                  <a:cubicBezTo>
                    <a:pt x="25428" y="1"/>
                    <a:pt x="21516" y="9"/>
                    <a:pt x="17238" y="23"/>
                  </a:cubicBezTo>
                  <a:cubicBezTo>
                    <a:pt x="7719" y="39"/>
                    <a:pt x="1" y="104"/>
                    <a:pt x="1" y="169"/>
                  </a:cubicBezTo>
                  <a:cubicBezTo>
                    <a:pt x="1" y="196"/>
                    <a:pt x="2340" y="208"/>
                    <a:pt x="6031" y="208"/>
                  </a:cubicBezTo>
                  <a:cubicBezTo>
                    <a:pt x="9045" y="208"/>
                    <a:pt x="12959" y="200"/>
                    <a:pt x="17238" y="185"/>
                  </a:cubicBezTo>
                  <a:cubicBezTo>
                    <a:pt x="26756" y="169"/>
                    <a:pt x="34459" y="88"/>
                    <a:pt x="34459" y="39"/>
                  </a:cubicBezTo>
                  <a:cubicBezTo>
                    <a:pt x="34459" y="13"/>
                    <a:pt x="32124" y="1"/>
                    <a:pt x="28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1420347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1420909" y="2794477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6"/>
                    <a:pt x="17237" y="17"/>
                  </a:cubicBezTo>
                  <a:cubicBezTo>
                    <a:pt x="7719" y="50"/>
                    <a:pt x="0" y="115"/>
                    <a:pt x="0" y="163"/>
                  </a:cubicBezTo>
                  <a:cubicBezTo>
                    <a:pt x="0" y="195"/>
                    <a:pt x="3219" y="213"/>
                    <a:pt x="8062" y="213"/>
                  </a:cubicBezTo>
                  <a:cubicBezTo>
                    <a:pt x="10719" y="213"/>
                    <a:pt x="13865" y="207"/>
                    <a:pt x="17237" y="196"/>
                  </a:cubicBezTo>
                  <a:cubicBezTo>
                    <a:pt x="26756" y="163"/>
                    <a:pt x="34474" y="98"/>
                    <a:pt x="34474" y="50"/>
                  </a:cubicBezTo>
                  <a:lnTo>
                    <a:pt x="34458" y="50"/>
                  </a:lnTo>
                  <a:cubicBezTo>
                    <a:pt x="34458" y="18"/>
                    <a:pt x="31246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1421438" y="2962155"/>
              <a:ext cx="1139054" cy="7071"/>
            </a:xfrm>
            <a:custGeom>
              <a:avLst/>
              <a:gdLst/>
              <a:ahLst/>
              <a:cxnLst/>
              <a:rect l="l" t="t" r="r" b="b"/>
              <a:pathLst>
                <a:path w="34475" h="214" extrusionOk="0">
                  <a:moveTo>
                    <a:pt x="26408" y="1"/>
                  </a:moveTo>
                  <a:cubicBezTo>
                    <a:pt x="23753" y="1"/>
                    <a:pt x="20609" y="6"/>
                    <a:pt x="17238" y="18"/>
                  </a:cubicBezTo>
                  <a:cubicBezTo>
                    <a:pt x="7719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6" y="164"/>
                    <a:pt x="34475" y="99"/>
                    <a:pt x="34475" y="50"/>
                  </a:cubicBezTo>
                  <a:lnTo>
                    <a:pt x="34458" y="50"/>
                  </a:lnTo>
                  <a:cubicBezTo>
                    <a:pt x="34458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1426790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03" y="50"/>
                    <a:pt x="1" y="114"/>
                    <a:pt x="1" y="163"/>
                  </a:cubicBezTo>
                  <a:cubicBezTo>
                    <a:pt x="1" y="194"/>
                    <a:pt x="3212" y="212"/>
                    <a:pt x="8051" y="212"/>
                  </a:cubicBezTo>
                  <a:cubicBezTo>
                    <a:pt x="10706" y="212"/>
                    <a:pt x="13850" y="207"/>
                    <a:pt x="17221" y="195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1427319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03" y="50"/>
                    <a:pt x="1" y="115"/>
                    <a:pt x="1" y="164"/>
                  </a:cubicBezTo>
                  <a:cubicBezTo>
                    <a:pt x="1" y="195"/>
                    <a:pt x="3213" y="213"/>
                    <a:pt x="8051" y="213"/>
                  </a:cubicBezTo>
                  <a:cubicBezTo>
                    <a:pt x="10706" y="213"/>
                    <a:pt x="13850" y="208"/>
                    <a:pt x="17222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1427881" y="3495487"/>
              <a:ext cx="1138492" cy="7004"/>
            </a:xfrm>
            <a:custGeom>
              <a:avLst/>
              <a:gdLst/>
              <a:ahLst/>
              <a:cxnLst/>
              <a:rect l="l" t="t" r="r" b="b"/>
              <a:pathLst>
                <a:path w="34458" h="212" extrusionOk="0">
                  <a:moveTo>
                    <a:pt x="26659" y="1"/>
                  </a:moveTo>
                  <a:cubicBezTo>
                    <a:pt x="23948" y="1"/>
                    <a:pt x="20705" y="4"/>
                    <a:pt x="17221" y="10"/>
                  </a:cubicBezTo>
                  <a:cubicBezTo>
                    <a:pt x="7702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27" y="211"/>
                  </a:cubicBezTo>
                  <a:cubicBezTo>
                    <a:pt x="9039" y="211"/>
                    <a:pt x="12950" y="203"/>
                    <a:pt x="17221" y="189"/>
                  </a:cubicBezTo>
                  <a:cubicBezTo>
                    <a:pt x="26739" y="156"/>
                    <a:pt x="34458" y="91"/>
                    <a:pt x="34458" y="43"/>
                  </a:cubicBezTo>
                  <a:cubicBezTo>
                    <a:pt x="34458" y="12"/>
                    <a:pt x="31356" y="1"/>
                    <a:pt x="2665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1428409" y="3663495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0"/>
                  </a:moveTo>
                  <a:cubicBezTo>
                    <a:pt x="23739" y="0"/>
                    <a:pt x="20593" y="5"/>
                    <a:pt x="17221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19" y="212"/>
                    <a:pt x="13865" y="207"/>
                    <a:pt x="17237" y="195"/>
                  </a:cubicBezTo>
                  <a:cubicBezTo>
                    <a:pt x="26740" y="163"/>
                    <a:pt x="34458" y="98"/>
                    <a:pt x="34458" y="49"/>
                  </a:cubicBezTo>
                  <a:cubicBezTo>
                    <a:pt x="34458" y="18"/>
                    <a:pt x="31240" y="0"/>
                    <a:pt x="2639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9" name="Google Shape;629;p17"/>
          <p:cNvGrpSpPr/>
          <p:nvPr/>
        </p:nvGrpSpPr>
        <p:grpSpPr>
          <a:xfrm>
            <a:off x="8118448" y="2212114"/>
            <a:ext cx="1171202" cy="1706979"/>
            <a:chOff x="8118448" y="2212114"/>
            <a:chExt cx="1171202" cy="1706979"/>
          </a:xfrm>
        </p:grpSpPr>
        <p:sp>
          <p:nvSpPr>
            <p:cNvPr id="630" name="Google Shape;630;p17"/>
            <p:cNvSpPr/>
            <p:nvPr/>
          </p:nvSpPr>
          <p:spPr>
            <a:xfrm>
              <a:off x="8118448" y="2212114"/>
              <a:ext cx="1171202" cy="1706979"/>
            </a:xfrm>
            <a:custGeom>
              <a:avLst/>
              <a:gdLst/>
              <a:ahLst/>
              <a:cxnLst/>
              <a:rect l="l" t="t" r="r" b="b"/>
              <a:pathLst>
                <a:path w="35448" h="51664" extrusionOk="0">
                  <a:moveTo>
                    <a:pt x="665" y="1"/>
                  </a:moveTo>
                  <a:lnTo>
                    <a:pt x="0" y="51209"/>
                  </a:lnTo>
                  <a:lnTo>
                    <a:pt x="34783" y="51664"/>
                  </a:lnTo>
                  <a:lnTo>
                    <a:pt x="35448" y="455"/>
                  </a:lnTo>
                  <a:lnTo>
                    <a:pt x="66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8296335" y="2506798"/>
              <a:ext cx="517572" cy="8095"/>
            </a:xfrm>
            <a:custGeom>
              <a:avLst/>
              <a:gdLst/>
              <a:ahLst/>
              <a:cxnLst/>
              <a:rect l="l" t="t" r="r" b="b"/>
              <a:pathLst>
                <a:path w="15665" h="245" extrusionOk="0">
                  <a:moveTo>
                    <a:pt x="1068" y="0"/>
                  </a:moveTo>
                  <a:cubicBezTo>
                    <a:pt x="389" y="0"/>
                    <a:pt x="0" y="6"/>
                    <a:pt x="0" y="17"/>
                  </a:cubicBezTo>
                  <a:cubicBezTo>
                    <a:pt x="0" y="65"/>
                    <a:pt x="3503" y="130"/>
                    <a:pt x="7832" y="195"/>
                  </a:cubicBezTo>
                  <a:cubicBezTo>
                    <a:pt x="10628" y="226"/>
                    <a:pt x="13079" y="244"/>
                    <a:pt x="14465" y="244"/>
                  </a:cubicBezTo>
                  <a:cubicBezTo>
                    <a:pt x="15225" y="244"/>
                    <a:pt x="15664" y="239"/>
                    <a:pt x="15664" y="227"/>
                  </a:cubicBezTo>
                  <a:cubicBezTo>
                    <a:pt x="15664" y="195"/>
                    <a:pt x="12162" y="114"/>
                    <a:pt x="7832" y="65"/>
                  </a:cubicBezTo>
                  <a:cubicBezTo>
                    <a:pt x="4946" y="22"/>
                    <a:pt x="2427" y="0"/>
                    <a:pt x="10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8294716" y="2629145"/>
              <a:ext cx="858313" cy="11960"/>
            </a:xfrm>
            <a:custGeom>
              <a:avLst/>
              <a:gdLst/>
              <a:ahLst/>
              <a:cxnLst/>
              <a:rect l="l" t="t" r="r" b="b"/>
              <a:pathLst>
                <a:path w="25978" h="362" extrusionOk="0">
                  <a:moveTo>
                    <a:pt x="754" y="1"/>
                  </a:moveTo>
                  <a:cubicBezTo>
                    <a:pt x="266" y="1"/>
                    <a:pt x="0" y="4"/>
                    <a:pt x="0" y="11"/>
                  </a:cubicBezTo>
                  <a:cubicBezTo>
                    <a:pt x="0" y="43"/>
                    <a:pt x="5822" y="157"/>
                    <a:pt x="12989" y="254"/>
                  </a:cubicBezTo>
                  <a:cubicBezTo>
                    <a:pt x="18625" y="318"/>
                    <a:pt x="23428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1"/>
                    <a:pt x="75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8293097" y="2755820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169" y="1"/>
                  </a:moveTo>
                  <a:cubicBezTo>
                    <a:pt x="419" y="1"/>
                    <a:pt x="1" y="7"/>
                    <a:pt x="1" y="20"/>
                  </a:cubicBezTo>
                  <a:cubicBezTo>
                    <a:pt x="1" y="52"/>
                    <a:pt x="5822" y="150"/>
                    <a:pt x="12989" y="247"/>
                  </a:cubicBezTo>
                  <a:cubicBezTo>
                    <a:pt x="18236" y="318"/>
                    <a:pt x="22762" y="363"/>
                    <a:pt x="24810" y="363"/>
                  </a:cubicBezTo>
                  <a:cubicBezTo>
                    <a:pt x="25560" y="363"/>
                    <a:pt x="25978" y="357"/>
                    <a:pt x="25978" y="344"/>
                  </a:cubicBezTo>
                  <a:cubicBezTo>
                    <a:pt x="25978" y="312"/>
                    <a:pt x="20173" y="214"/>
                    <a:pt x="12989" y="117"/>
                  </a:cubicBezTo>
                  <a:cubicBezTo>
                    <a:pt x="7743" y="46"/>
                    <a:pt x="3217" y="1"/>
                    <a:pt x="116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8291511" y="288249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1022" y="1"/>
                  </a:moveTo>
                  <a:cubicBezTo>
                    <a:pt x="364" y="1"/>
                    <a:pt x="0" y="5"/>
                    <a:pt x="0" y="13"/>
                  </a:cubicBezTo>
                  <a:cubicBezTo>
                    <a:pt x="0" y="45"/>
                    <a:pt x="5821" y="159"/>
                    <a:pt x="12989" y="240"/>
                  </a:cubicBezTo>
                  <a:cubicBezTo>
                    <a:pt x="18660" y="317"/>
                    <a:pt x="23489" y="363"/>
                    <a:pt x="25257" y="363"/>
                  </a:cubicBezTo>
                  <a:cubicBezTo>
                    <a:pt x="25724" y="363"/>
                    <a:pt x="25977" y="360"/>
                    <a:pt x="25977" y="353"/>
                  </a:cubicBezTo>
                  <a:cubicBezTo>
                    <a:pt x="25977" y="305"/>
                    <a:pt x="20172" y="207"/>
                    <a:pt x="12989" y="110"/>
                  </a:cubicBezTo>
                  <a:cubicBezTo>
                    <a:pt x="7613" y="37"/>
                    <a:pt x="2995" y="1"/>
                    <a:pt x="102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8289892" y="3009006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54" y="0"/>
                  </a:moveTo>
                  <a:cubicBezTo>
                    <a:pt x="266" y="0"/>
                    <a:pt x="0" y="4"/>
                    <a:pt x="0" y="11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65" y="327"/>
                    <a:pt x="22983" y="363"/>
                    <a:pt x="24956" y="363"/>
                  </a:cubicBezTo>
                  <a:cubicBezTo>
                    <a:pt x="25614" y="363"/>
                    <a:pt x="25978" y="359"/>
                    <a:pt x="25978" y="351"/>
                  </a:cubicBezTo>
                  <a:cubicBezTo>
                    <a:pt x="25978" y="319"/>
                    <a:pt x="20173" y="205"/>
                    <a:pt x="12989" y="108"/>
                  </a:cubicBezTo>
                  <a:cubicBezTo>
                    <a:pt x="7353" y="44"/>
                    <a:pt x="2550" y="0"/>
                    <a:pt x="75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8290949" y="3157884"/>
              <a:ext cx="858346" cy="12027"/>
            </a:xfrm>
            <a:custGeom>
              <a:avLst/>
              <a:gdLst/>
              <a:ahLst/>
              <a:cxnLst/>
              <a:rect l="l" t="t" r="r" b="b"/>
              <a:pathLst>
                <a:path w="25979" h="364" extrusionOk="0">
                  <a:moveTo>
                    <a:pt x="1036" y="0"/>
                  </a:moveTo>
                  <a:cubicBezTo>
                    <a:pt x="380" y="0"/>
                    <a:pt x="17" y="4"/>
                    <a:pt x="17" y="12"/>
                  </a:cubicBezTo>
                  <a:cubicBezTo>
                    <a:pt x="1" y="45"/>
                    <a:pt x="5822" y="158"/>
                    <a:pt x="12990" y="256"/>
                  </a:cubicBezTo>
                  <a:cubicBezTo>
                    <a:pt x="18638" y="319"/>
                    <a:pt x="23434" y="363"/>
                    <a:pt x="25226" y="363"/>
                  </a:cubicBezTo>
                  <a:cubicBezTo>
                    <a:pt x="25713" y="363"/>
                    <a:pt x="25978" y="360"/>
                    <a:pt x="25978" y="353"/>
                  </a:cubicBezTo>
                  <a:cubicBezTo>
                    <a:pt x="25978" y="304"/>
                    <a:pt x="20173" y="207"/>
                    <a:pt x="13006" y="110"/>
                  </a:cubicBezTo>
                  <a:cubicBezTo>
                    <a:pt x="7618" y="37"/>
                    <a:pt x="3006" y="0"/>
                    <a:pt x="10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8289363" y="3284394"/>
              <a:ext cx="858313" cy="12027"/>
            </a:xfrm>
            <a:custGeom>
              <a:avLst/>
              <a:gdLst/>
              <a:ahLst/>
              <a:cxnLst/>
              <a:rect l="l" t="t" r="r" b="b"/>
              <a:pathLst>
                <a:path w="25978" h="364" extrusionOk="0">
                  <a:moveTo>
                    <a:pt x="720" y="0"/>
                  </a:moveTo>
                  <a:cubicBezTo>
                    <a:pt x="254" y="0"/>
                    <a:pt x="0" y="4"/>
                    <a:pt x="0" y="10"/>
                  </a:cubicBezTo>
                  <a:cubicBezTo>
                    <a:pt x="0" y="59"/>
                    <a:pt x="5822" y="156"/>
                    <a:pt x="12989" y="254"/>
                  </a:cubicBezTo>
                  <a:cubicBezTo>
                    <a:pt x="18377" y="327"/>
                    <a:pt x="22989" y="363"/>
                    <a:pt x="24958" y="363"/>
                  </a:cubicBezTo>
                  <a:cubicBezTo>
                    <a:pt x="25615" y="363"/>
                    <a:pt x="25978" y="359"/>
                    <a:pt x="25978" y="351"/>
                  </a:cubicBezTo>
                  <a:cubicBezTo>
                    <a:pt x="25978" y="318"/>
                    <a:pt x="20172" y="205"/>
                    <a:pt x="12989" y="124"/>
                  </a:cubicBezTo>
                  <a:cubicBezTo>
                    <a:pt x="7318" y="47"/>
                    <a:pt x="2489" y="0"/>
                    <a:pt x="72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8287744" y="3411070"/>
              <a:ext cx="858313" cy="11994"/>
            </a:xfrm>
            <a:custGeom>
              <a:avLst/>
              <a:gdLst/>
              <a:ahLst/>
              <a:cxnLst/>
              <a:rect l="l" t="t" r="r" b="b"/>
              <a:pathLst>
                <a:path w="25978" h="363" extrusionOk="0">
                  <a:moveTo>
                    <a:pt x="1168" y="0"/>
                  </a:moveTo>
                  <a:cubicBezTo>
                    <a:pt x="419" y="0"/>
                    <a:pt x="1" y="6"/>
                    <a:pt x="1" y="19"/>
                  </a:cubicBezTo>
                  <a:cubicBezTo>
                    <a:pt x="1" y="52"/>
                    <a:pt x="5822" y="165"/>
                    <a:pt x="12989" y="246"/>
                  </a:cubicBezTo>
                  <a:cubicBezTo>
                    <a:pt x="18248" y="318"/>
                    <a:pt x="22768" y="363"/>
                    <a:pt x="24813" y="363"/>
                  </a:cubicBezTo>
                  <a:cubicBezTo>
                    <a:pt x="25561" y="363"/>
                    <a:pt x="25978" y="357"/>
                    <a:pt x="25978" y="344"/>
                  </a:cubicBezTo>
                  <a:cubicBezTo>
                    <a:pt x="25978" y="311"/>
                    <a:pt x="20173" y="214"/>
                    <a:pt x="12989" y="117"/>
                  </a:cubicBezTo>
                  <a:cubicBezTo>
                    <a:pt x="7742" y="45"/>
                    <a:pt x="3217" y="0"/>
                    <a:pt x="11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8286126" y="3537811"/>
              <a:ext cx="858346" cy="11927"/>
            </a:xfrm>
            <a:custGeom>
              <a:avLst/>
              <a:gdLst/>
              <a:ahLst/>
              <a:cxnLst/>
              <a:rect l="l" t="t" r="r" b="b"/>
              <a:pathLst>
                <a:path w="25979" h="361" extrusionOk="0">
                  <a:moveTo>
                    <a:pt x="755" y="0"/>
                  </a:moveTo>
                  <a:cubicBezTo>
                    <a:pt x="267" y="0"/>
                    <a:pt x="1" y="3"/>
                    <a:pt x="1" y="10"/>
                  </a:cubicBezTo>
                  <a:cubicBezTo>
                    <a:pt x="1" y="43"/>
                    <a:pt x="5822" y="156"/>
                    <a:pt x="12990" y="254"/>
                  </a:cubicBezTo>
                  <a:cubicBezTo>
                    <a:pt x="18625" y="317"/>
                    <a:pt x="23429" y="361"/>
                    <a:pt x="25224" y="361"/>
                  </a:cubicBezTo>
                  <a:cubicBezTo>
                    <a:pt x="25712" y="361"/>
                    <a:pt x="25978" y="358"/>
                    <a:pt x="25978" y="351"/>
                  </a:cubicBezTo>
                  <a:cubicBezTo>
                    <a:pt x="25978" y="318"/>
                    <a:pt x="20173" y="205"/>
                    <a:pt x="12990" y="108"/>
                  </a:cubicBezTo>
                  <a:cubicBezTo>
                    <a:pt x="7354" y="44"/>
                    <a:pt x="2550" y="0"/>
                    <a:pt x="7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0" name="Google Shape;640;p17"/>
          <p:cNvGrpSpPr/>
          <p:nvPr/>
        </p:nvGrpSpPr>
        <p:grpSpPr>
          <a:xfrm>
            <a:off x="6409916" y="1908344"/>
            <a:ext cx="1531767" cy="2249694"/>
            <a:chOff x="6409916" y="1908344"/>
            <a:chExt cx="1531767" cy="2249694"/>
          </a:xfrm>
        </p:grpSpPr>
        <p:sp>
          <p:nvSpPr>
            <p:cNvPr id="641" name="Google Shape;641;p17"/>
            <p:cNvSpPr/>
            <p:nvPr/>
          </p:nvSpPr>
          <p:spPr>
            <a:xfrm>
              <a:off x="6409916" y="1908344"/>
              <a:ext cx="1531767" cy="2249694"/>
            </a:xfrm>
            <a:custGeom>
              <a:avLst/>
              <a:gdLst/>
              <a:ahLst/>
              <a:cxnLst/>
              <a:rect l="l" t="t" r="r" b="b"/>
              <a:pathLst>
                <a:path w="46361" h="68090" extrusionOk="0">
                  <a:moveTo>
                    <a:pt x="46133" y="1"/>
                  </a:moveTo>
                  <a:lnTo>
                    <a:pt x="0" y="163"/>
                  </a:lnTo>
                  <a:lnTo>
                    <a:pt x="227" y="68090"/>
                  </a:lnTo>
                  <a:lnTo>
                    <a:pt x="46360" y="67927"/>
                  </a:lnTo>
                  <a:lnTo>
                    <a:pt x="4613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6623123" y="2297655"/>
              <a:ext cx="686373" cy="6311"/>
            </a:xfrm>
            <a:custGeom>
              <a:avLst/>
              <a:gdLst/>
              <a:ahLst/>
              <a:cxnLst/>
              <a:rect l="l" t="t" r="r" b="b"/>
              <a:pathLst>
                <a:path w="20774" h="191" extrusionOk="0">
                  <a:moveTo>
                    <a:pt x="14425" y="0"/>
                  </a:moveTo>
                  <a:cubicBezTo>
                    <a:pt x="13181" y="0"/>
                    <a:pt x="11814" y="2"/>
                    <a:pt x="10379" y="6"/>
                  </a:cubicBezTo>
                  <a:cubicBezTo>
                    <a:pt x="4655" y="23"/>
                    <a:pt x="1" y="71"/>
                    <a:pt x="1" y="136"/>
                  </a:cubicBezTo>
                  <a:cubicBezTo>
                    <a:pt x="1" y="173"/>
                    <a:pt x="2619" y="191"/>
                    <a:pt x="6343" y="191"/>
                  </a:cubicBezTo>
                  <a:cubicBezTo>
                    <a:pt x="7584" y="191"/>
                    <a:pt x="8948" y="189"/>
                    <a:pt x="10379" y="185"/>
                  </a:cubicBezTo>
                  <a:cubicBezTo>
                    <a:pt x="16119" y="168"/>
                    <a:pt x="20773" y="104"/>
                    <a:pt x="20773" y="55"/>
                  </a:cubicBezTo>
                  <a:cubicBezTo>
                    <a:pt x="20773" y="18"/>
                    <a:pt x="18155" y="0"/>
                    <a:pt x="1442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6623685" y="2458361"/>
              <a:ext cx="1138525" cy="6872"/>
            </a:xfrm>
            <a:custGeom>
              <a:avLst/>
              <a:gdLst/>
              <a:ahLst/>
              <a:cxnLst/>
              <a:rect l="l" t="t" r="r" b="b"/>
              <a:pathLst>
                <a:path w="34459" h="208" extrusionOk="0">
                  <a:moveTo>
                    <a:pt x="28428" y="1"/>
                  </a:moveTo>
                  <a:cubicBezTo>
                    <a:pt x="25414" y="1"/>
                    <a:pt x="21500" y="9"/>
                    <a:pt x="17221" y="23"/>
                  </a:cubicBezTo>
                  <a:cubicBezTo>
                    <a:pt x="7703" y="39"/>
                    <a:pt x="0" y="104"/>
                    <a:pt x="0" y="169"/>
                  </a:cubicBezTo>
                  <a:cubicBezTo>
                    <a:pt x="0" y="196"/>
                    <a:pt x="2334" y="208"/>
                    <a:pt x="6021" y="208"/>
                  </a:cubicBezTo>
                  <a:cubicBezTo>
                    <a:pt x="9031" y="208"/>
                    <a:pt x="12943" y="200"/>
                    <a:pt x="17221" y="185"/>
                  </a:cubicBezTo>
                  <a:cubicBezTo>
                    <a:pt x="26740" y="169"/>
                    <a:pt x="34458" y="88"/>
                    <a:pt x="34458" y="39"/>
                  </a:cubicBezTo>
                  <a:cubicBezTo>
                    <a:pt x="34458" y="13"/>
                    <a:pt x="32119" y="1"/>
                    <a:pt x="284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6624214" y="262623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6" y="1"/>
                  </a:moveTo>
                  <a:cubicBezTo>
                    <a:pt x="23739" y="1"/>
                    <a:pt x="20593" y="6"/>
                    <a:pt x="17221" y="18"/>
                  </a:cubicBezTo>
                  <a:cubicBezTo>
                    <a:pt x="7703" y="50"/>
                    <a:pt x="0" y="115"/>
                    <a:pt x="0" y="164"/>
                  </a:cubicBezTo>
                  <a:cubicBezTo>
                    <a:pt x="0" y="195"/>
                    <a:pt x="3219" y="213"/>
                    <a:pt x="8058" y="213"/>
                  </a:cubicBezTo>
                  <a:cubicBezTo>
                    <a:pt x="10713" y="213"/>
                    <a:pt x="13855" y="208"/>
                    <a:pt x="17221" y="196"/>
                  </a:cubicBezTo>
                  <a:cubicBezTo>
                    <a:pt x="26740" y="164"/>
                    <a:pt x="34458" y="99"/>
                    <a:pt x="34458" y="50"/>
                  </a:cubicBezTo>
                  <a:cubicBezTo>
                    <a:pt x="34458" y="19"/>
                    <a:pt x="31240" y="1"/>
                    <a:pt x="2639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6624742" y="2794477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397" y="0"/>
                  </a:moveTo>
                  <a:cubicBezTo>
                    <a:pt x="23739" y="0"/>
                    <a:pt x="20593" y="6"/>
                    <a:pt x="17221" y="17"/>
                  </a:cubicBezTo>
                  <a:cubicBezTo>
                    <a:pt x="7719" y="50"/>
                    <a:pt x="1" y="115"/>
                    <a:pt x="1" y="163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7"/>
                    <a:pt x="17238" y="196"/>
                  </a:cubicBezTo>
                  <a:cubicBezTo>
                    <a:pt x="26740" y="163"/>
                    <a:pt x="34459" y="98"/>
                    <a:pt x="34459" y="50"/>
                  </a:cubicBezTo>
                  <a:cubicBezTo>
                    <a:pt x="34459" y="18"/>
                    <a:pt x="31240" y="0"/>
                    <a:pt x="2639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6625271" y="2962155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397" y="1"/>
                  </a:moveTo>
                  <a:cubicBezTo>
                    <a:pt x="23740" y="1"/>
                    <a:pt x="20594" y="6"/>
                    <a:pt x="17222" y="18"/>
                  </a:cubicBezTo>
                  <a:cubicBezTo>
                    <a:pt x="7719" y="50"/>
                    <a:pt x="1" y="115"/>
                    <a:pt x="1" y="164"/>
                  </a:cubicBezTo>
                  <a:cubicBezTo>
                    <a:pt x="1" y="195"/>
                    <a:pt x="3219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40" y="164"/>
                    <a:pt x="34459" y="99"/>
                    <a:pt x="34459" y="50"/>
                  </a:cubicBezTo>
                  <a:cubicBezTo>
                    <a:pt x="34459" y="19"/>
                    <a:pt x="31240" y="1"/>
                    <a:pt x="2639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6630095" y="3159338"/>
              <a:ext cx="1138525" cy="7038"/>
            </a:xfrm>
            <a:custGeom>
              <a:avLst/>
              <a:gdLst/>
              <a:ahLst/>
              <a:cxnLst/>
              <a:rect l="l" t="t" r="r" b="b"/>
              <a:pathLst>
                <a:path w="34459" h="213" extrusionOk="0">
                  <a:moveTo>
                    <a:pt x="26408" y="0"/>
                  </a:moveTo>
                  <a:cubicBezTo>
                    <a:pt x="23754" y="0"/>
                    <a:pt x="20610" y="6"/>
                    <a:pt x="17238" y="17"/>
                  </a:cubicBezTo>
                  <a:cubicBezTo>
                    <a:pt x="7719" y="50"/>
                    <a:pt x="1" y="114"/>
                    <a:pt x="1" y="163"/>
                  </a:cubicBezTo>
                  <a:cubicBezTo>
                    <a:pt x="1" y="194"/>
                    <a:pt x="3219" y="212"/>
                    <a:pt x="8063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59" y="98"/>
                    <a:pt x="34459" y="50"/>
                  </a:cubicBezTo>
                  <a:cubicBezTo>
                    <a:pt x="34459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6630623" y="3327544"/>
              <a:ext cx="1138525" cy="7071"/>
            </a:xfrm>
            <a:custGeom>
              <a:avLst/>
              <a:gdLst/>
              <a:ahLst/>
              <a:cxnLst/>
              <a:rect l="l" t="t" r="r" b="b"/>
              <a:pathLst>
                <a:path w="34459" h="214" extrusionOk="0">
                  <a:moveTo>
                    <a:pt x="26408" y="1"/>
                  </a:moveTo>
                  <a:cubicBezTo>
                    <a:pt x="23754" y="1"/>
                    <a:pt x="20610" y="6"/>
                    <a:pt x="17238" y="18"/>
                  </a:cubicBezTo>
                  <a:cubicBezTo>
                    <a:pt x="7720" y="50"/>
                    <a:pt x="1" y="115"/>
                    <a:pt x="1" y="164"/>
                  </a:cubicBezTo>
                  <a:cubicBezTo>
                    <a:pt x="1" y="195"/>
                    <a:pt x="3220" y="213"/>
                    <a:pt x="8063" y="213"/>
                  </a:cubicBezTo>
                  <a:cubicBezTo>
                    <a:pt x="10720" y="213"/>
                    <a:pt x="13866" y="208"/>
                    <a:pt x="17238" y="196"/>
                  </a:cubicBezTo>
                  <a:cubicBezTo>
                    <a:pt x="26757" y="164"/>
                    <a:pt x="34459" y="99"/>
                    <a:pt x="34459" y="50"/>
                  </a:cubicBezTo>
                  <a:cubicBezTo>
                    <a:pt x="34459" y="19"/>
                    <a:pt x="31247" y="1"/>
                    <a:pt x="2640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6631185" y="3495487"/>
              <a:ext cx="1138525" cy="7004"/>
            </a:xfrm>
            <a:custGeom>
              <a:avLst/>
              <a:gdLst/>
              <a:ahLst/>
              <a:cxnLst/>
              <a:rect l="l" t="t" r="r" b="b"/>
              <a:pathLst>
                <a:path w="34459" h="212" extrusionOk="0">
                  <a:moveTo>
                    <a:pt x="26671" y="1"/>
                  </a:moveTo>
                  <a:cubicBezTo>
                    <a:pt x="23962" y="1"/>
                    <a:pt x="20721" y="4"/>
                    <a:pt x="17237" y="10"/>
                  </a:cubicBezTo>
                  <a:cubicBezTo>
                    <a:pt x="7719" y="43"/>
                    <a:pt x="0" y="108"/>
                    <a:pt x="0" y="172"/>
                  </a:cubicBezTo>
                  <a:cubicBezTo>
                    <a:pt x="0" y="199"/>
                    <a:pt x="2339" y="211"/>
                    <a:pt x="6030" y="211"/>
                  </a:cubicBezTo>
                  <a:cubicBezTo>
                    <a:pt x="9044" y="211"/>
                    <a:pt x="12959" y="203"/>
                    <a:pt x="17237" y="189"/>
                  </a:cubicBezTo>
                  <a:cubicBezTo>
                    <a:pt x="26756" y="156"/>
                    <a:pt x="34458" y="91"/>
                    <a:pt x="34458" y="43"/>
                  </a:cubicBezTo>
                  <a:cubicBezTo>
                    <a:pt x="34458" y="12"/>
                    <a:pt x="31362" y="1"/>
                    <a:pt x="2667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6631714" y="3663495"/>
              <a:ext cx="1139054" cy="7038"/>
            </a:xfrm>
            <a:custGeom>
              <a:avLst/>
              <a:gdLst/>
              <a:ahLst/>
              <a:cxnLst/>
              <a:rect l="l" t="t" r="r" b="b"/>
              <a:pathLst>
                <a:path w="34475" h="213" extrusionOk="0">
                  <a:moveTo>
                    <a:pt x="26408" y="0"/>
                  </a:moveTo>
                  <a:cubicBezTo>
                    <a:pt x="23753" y="0"/>
                    <a:pt x="20609" y="5"/>
                    <a:pt x="17238" y="17"/>
                  </a:cubicBezTo>
                  <a:cubicBezTo>
                    <a:pt x="7719" y="49"/>
                    <a:pt x="0" y="114"/>
                    <a:pt x="0" y="163"/>
                  </a:cubicBezTo>
                  <a:cubicBezTo>
                    <a:pt x="0" y="194"/>
                    <a:pt x="3219" y="212"/>
                    <a:pt x="8062" y="212"/>
                  </a:cubicBezTo>
                  <a:cubicBezTo>
                    <a:pt x="10720" y="212"/>
                    <a:pt x="13866" y="207"/>
                    <a:pt x="17238" y="195"/>
                  </a:cubicBezTo>
                  <a:cubicBezTo>
                    <a:pt x="26756" y="163"/>
                    <a:pt x="34475" y="98"/>
                    <a:pt x="34475" y="49"/>
                  </a:cubicBezTo>
                  <a:lnTo>
                    <a:pt x="34458" y="49"/>
                  </a:lnTo>
                  <a:cubicBezTo>
                    <a:pt x="34458" y="18"/>
                    <a:pt x="31247" y="0"/>
                    <a:pt x="2640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1" name="Google Shape;651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8"/>
          <p:cNvSpPr txBox="1">
            <a:spLocks noGrp="1"/>
          </p:cNvSpPr>
          <p:nvPr>
            <p:ph type="title"/>
          </p:nvPr>
        </p:nvSpPr>
        <p:spPr>
          <a:xfrm>
            <a:off x="1061275" y="1767600"/>
            <a:ext cx="26223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654" name="Google Shape;654;p1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55" name="Google Shape;655;p18"/>
          <p:cNvGrpSpPr/>
          <p:nvPr/>
        </p:nvGrpSpPr>
        <p:grpSpPr>
          <a:xfrm>
            <a:off x="2969567" y="515578"/>
            <a:ext cx="720724" cy="932648"/>
            <a:chOff x="7529776" y="988432"/>
            <a:chExt cx="845524" cy="1094143"/>
          </a:xfrm>
        </p:grpSpPr>
        <p:sp>
          <p:nvSpPr>
            <p:cNvPr id="656" name="Google Shape;656;p18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60" name="Google Shape;660;p18"/>
          <p:cNvGrpSpPr/>
          <p:nvPr/>
        </p:nvGrpSpPr>
        <p:grpSpPr>
          <a:xfrm>
            <a:off x="2231807" y="374498"/>
            <a:ext cx="518860" cy="670484"/>
            <a:chOff x="7179887" y="2301692"/>
            <a:chExt cx="608705" cy="786584"/>
          </a:xfrm>
        </p:grpSpPr>
        <p:sp>
          <p:nvSpPr>
            <p:cNvPr id="661" name="Google Shape;661;p18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4" name="Google Shape;664;p18"/>
          <p:cNvSpPr/>
          <p:nvPr/>
        </p:nvSpPr>
        <p:spPr>
          <a:xfrm>
            <a:off x="3947200" y="412723"/>
            <a:ext cx="4815108" cy="3872540"/>
          </a:xfrm>
          <a:custGeom>
            <a:avLst/>
            <a:gdLst/>
            <a:ahLst/>
            <a:cxnLst/>
            <a:rect l="l" t="t" r="r" b="b"/>
            <a:pathLst>
              <a:path w="31496" h="25331" extrusionOk="0">
                <a:moveTo>
                  <a:pt x="351" y="0"/>
                </a:moveTo>
                <a:lnTo>
                  <a:pt x="0" y="24879"/>
                </a:lnTo>
                <a:lnTo>
                  <a:pt x="31128" y="25330"/>
                </a:lnTo>
                <a:lnTo>
                  <a:pt x="31496" y="435"/>
                </a:lnTo>
                <a:lnTo>
                  <a:pt x="351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" name="Google Shape;665;p18"/>
          <p:cNvGrpSpPr/>
          <p:nvPr/>
        </p:nvGrpSpPr>
        <p:grpSpPr>
          <a:xfrm flipH="1">
            <a:off x="241876" y="3611495"/>
            <a:ext cx="1154286" cy="1063438"/>
            <a:chOff x="7102066" y="3464861"/>
            <a:chExt cx="1313778" cy="1210378"/>
          </a:xfrm>
        </p:grpSpPr>
        <p:sp>
          <p:nvSpPr>
            <p:cNvPr id="666" name="Google Shape;666;p18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8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8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8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8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8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8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8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8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8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8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8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8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9" name="Google Shape;679;p18"/>
          <p:cNvSpPr/>
          <p:nvPr/>
        </p:nvSpPr>
        <p:spPr>
          <a:xfrm>
            <a:off x="4113227" y="652742"/>
            <a:ext cx="4475409" cy="3389906"/>
          </a:xfrm>
          <a:custGeom>
            <a:avLst/>
            <a:gdLst/>
            <a:ahLst/>
            <a:cxnLst/>
            <a:rect l="l" t="t" r="r" b="b"/>
            <a:pathLst>
              <a:path w="29274" h="22174" extrusionOk="0">
                <a:moveTo>
                  <a:pt x="318" y="1"/>
                </a:moveTo>
                <a:lnTo>
                  <a:pt x="0" y="21755"/>
                </a:lnTo>
                <a:lnTo>
                  <a:pt x="28956" y="22173"/>
                </a:lnTo>
                <a:lnTo>
                  <a:pt x="29274" y="419"/>
                </a:lnTo>
                <a:lnTo>
                  <a:pt x="318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6"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19"/>
          <p:cNvSpPr txBox="1">
            <a:spLocks noGrp="1"/>
          </p:cNvSpPr>
          <p:nvPr>
            <p:ph type="title"/>
          </p:nvPr>
        </p:nvSpPr>
        <p:spPr>
          <a:xfrm>
            <a:off x="4572000" y="541350"/>
            <a:ext cx="3852000" cy="40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3" name="Google Shape;68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2">
  <p:cSld name="CUSTOM_10"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6" name="Google Shape;686;p20"/>
          <p:cNvGrpSpPr/>
          <p:nvPr/>
        </p:nvGrpSpPr>
        <p:grpSpPr>
          <a:xfrm>
            <a:off x="6510149" y="1965913"/>
            <a:ext cx="2172606" cy="2709763"/>
            <a:chOff x="6510149" y="1949738"/>
            <a:chExt cx="2172606" cy="2709763"/>
          </a:xfrm>
        </p:grpSpPr>
        <p:sp>
          <p:nvSpPr>
            <p:cNvPr id="687" name="Google Shape;687;p20"/>
            <p:cNvSpPr/>
            <p:nvPr/>
          </p:nvSpPr>
          <p:spPr>
            <a:xfrm>
              <a:off x="6510149" y="4267946"/>
              <a:ext cx="120540" cy="388831"/>
            </a:xfrm>
            <a:custGeom>
              <a:avLst/>
              <a:gdLst/>
              <a:ahLst/>
              <a:cxnLst/>
              <a:rect l="l" t="t" r="r" b="b"/>
              <a:pathLst>
                <a:path w="3761" h="12132" extrusionOk="0">
                  <a:moveTo>
                    <a:pt x="3760" y="1"/>
                  </a:moveTo>
                  <a:lnTo>
                    <a:pt x="1" y="135"/>
                  </a:lnTo>
                  <a:lnTo>
                    <a:pt x="1" y="12131"/>
                  </a:lnTo>
                  <a:lnTo>
                    <a:pt x="1605" y="12131"/>
                  </a:lnTo>
                  <a:lnTo>
                    <a:pt x="37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20"/>
            <p:cNvSpPr/>
            <p:nvPr/>
          </p:nvSpPr>
          <p:spPr>
            <a:xfrm>
              <a:off x="7592958" y="2586860"/>
              <a:ext cx="93201" cy="30960"/>
            </a:xfrm>
            <a:custGeom>
              <a:avLst/>
              <a:gdLst/>
              <a:ahLst/>
              <a:cxnLst/>
              <a:rect l="l" t="t" r="r" b="b"/>
              <a:pathLst>
                <a:path w="2908" h="966" extrusionOk="0">
                  <a:moveTo>
                    <a:pt x="2875" y="1"/>
                  </a:moveTo>
                  <a:cubicBezTo>
                    <a:pt x="2771" y="1"/>
                    <a:pt x="2159" y="176"/>
                    <a:pt x="1421" y="423"/>
                  </a:cubicBezTo>
                  <a:cubicBezTo>
                    <a:pt x="635" y="690"/>
                    <a:pt x="0" y="924"/>
                    <a:pt x="0" y="957"/>
                  </a:cubicBezTo>
                  <a:cubicBezTo>
                    <a:pt x="2" y="963"/>
                    <a:pt x="12" y="966"/>
                    <a:pt x="29" y="966"/>
                  </a:cubicBezTo>
                  <a:cubicBezTo>
                    <a:pt x="164" y="966"/>
                    <a:pt x="758" y="794"/>
                    <a:pt x="1471" y="556"/>
                  </a:cubicBezTo>
                  <a:cubicBezTo>
                    <a:pt x="2273" y="289"/>
                    <a:pt x="2908" y="38"/>
                    <a:pt x="2891" y="5"/>
                  </a:cubicBezTo>
                  <a:cubicBezTo>
                    <a:pt x="2890" y="2"/>
                    <a:pt x="2884" y="1"/>
                    <a:pt x="287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20"/>
            <p:cNvSpPr/>
            <p:nvPr/>
          </p:nvSpPr>
          <p:spPr>
            <a:xfrm>
              <a:off x="6977662" y="4267946"/>
              <a:ext cx="119963" cy="388831"/>
            </a:xfrm>
            <a:custGeom>
              <a:avLst/>
              <a:gdLst/>
              <a:ahLst/>
              <a:cxnLst/>
              <a:rect l="l" t="t" r="r" b="b"/>
              <a:pathLst>
                <a:path w="3743" h="12132" extrusionOk="0">
                  <a:moveTo>
                    <a:pt x="3743" y="1"/>
                  </a:moveTo>
                  <a:lnTo>
                    <a:pt x="0" y="135"/>
                  </a:lnTo>
                  <a:lnTo>
                    <a:pt x="0" y="12131"/>
                  </a:lnTo>
                  <a:lnTo>
                    <a:pt x="1604" y="12131"/>
                  </a:lnTo>
                  <a:lnTo>
                    <a:pt x="374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20"/>
            <p:cNvSpPr/>
            <p:nvPr/>
          </p:nvSpPr>
          <p:spPr>
            <a:xfrm>
              <a:off x="7441394" y="4267946"/>
              <a:ext cx="120540" cy="388831"/>
            </a:xfrm>
            <a:custGeom>
              <a:avLst/>
              <a:gdLst/>
              <a:ahLst/>
              <a:cxnLst/>
              <a:rect l="l" t="t" r="r" b="b"/>
              <a:pathLst>
                <a:path w="3761" h="12132" extrusionOk="0">
                  <a:moveTo>
                    <a:pt x="1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20"/>
            <p:cNvSpPr/>
            <p:nvPr/>
          </p:nvSpPr>
          <p:spPr>
            <a:xfrm>
              <a:off x="7769682" y="4267946"/>
              <a:ext cx="120508" cy="388831"/>
            </a:xfrm>
            <a:custGeom>
              <a:avLst/>
              <a:gdLst/>
              <a:ahLst/>
              <a:cxnLst/>
              <a:rect l="l" t="t" r="r" b="b"/>
              <a:pathLst>
                <a:path w="3760" h="12132" extrusionOk="0">
                  <a:moveTo>
                    <a:pt x="0" y="1"/>
                  </a:moveTo>
                  <a:lnTo>
                    <a:pt x="2156" y="12131"/>
                  </a:lnTo>
                  <a:lnTo>
                    <a:pt x="3760" y="12131"/>
                  </a:lnTo>
                  <a:lnTo>
                    <a:pt x="3760" y="1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20"/>
            <p:cNvSpPr/>
            <p:nvPr/>
          </p:nvSpPr>
          <p:spPr>
            <a:xfrm>
              <a:off x="6510149" y="3406827"/>
              <a:ext cx="375979" cy="873907"/>
            </a:xfrm>
            <a:custGeom>
              <a:avLst/>
              <a:gdLst/>
              <a:ahLst/>
              <a:cxnLst/>
              <a:rect l="l" t="t" r="r" b="b"/>
              <a:pathLst>
                <a:path w="11731" h="27267" extrusionOk="0">
                  <a:moveTo>
                    <a:pt x="5548" y="0"/>
                  </a:moveTo>
                  <a:cubicBezTo>
                    <a:pt x="4075" y="0"/>
                    <a:pt x="2636" y="293"/>
                    <a:pt x="1939" y="1271"/>
                  </a:cubicBezTo>
                  <a:cubicBezTo>
                    <a:pt x="184" y="3711"/>
                    <a:pt x="1" y="27170"/>
                    <a:pt x="1" y="27170"/>
                  </a:cubicBezTo>
                  <a:cubicBezTo>
                    <a:pt x="1" y="27170"/>
                    <a:pt x="5028" y="27266"/>
                    <a:pt x="8439" y="27266"/>
                  </a:cubicBezTo>
                  <a:cubicBezTo>
                    <a:pt x="10145" y="27266"/>
                    <a:pt x="11446" y="27242"/>
                    <a:pt x="11513" y="27170"/>
                  </a:cubicBezTo>
                  <a:cubicBezTo>
                    <a:pt x="11730" y="26969"/>
                    <a:pt x="10026" y="653"/>
                    <a:pt x="10026" y="653"/>
                  </a:cubicBezTo>
                  <a:cubicBezTo>
                    <a:pt x="10026" y="653"/>
                    <a:pt x="7748" y="0"/>
                    <a:pt x="554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20"/>
            <p:cNvSpPr/>
            <p:nvPr/>
          </p:nvSpPr>
          <p:spPr>
            <a:xfrm>
              <a:off x="6804144" y="2531830"/>
              <a:ext cx="1086046" cy="1608718"/>
            </a:xfrm>
            <a:custGeom>
              <a:avLst/>
              <a:gdLst/>
              <a:ahLst/>
              <a:cxnLst/>
              <a:rect l="l" t="t" r="r" b="b"/>
              <a:pathLst>
                <a:path w="33886" h="50194" extrusionOk="0">
                  <a:moveTo>
                    <a:pt x="24423" y="1"/>
                  </a:moveTo>
                  <a:cubicBezTo>
                    <a:pt x="24403" y="1"/>
                    <a:pt x="24382" y="1"/>
                    <a:pt x="24362" y="1"/>
                  </a:cubicBezTo>
                  <a:lnTo>
                    <a:pt x="9424" y="1"/>
                  </a:lnTo>
                  <a:cubicBezTo>
                    <a:pt x="4195" y="1"/>
                    <a:pt x="1" y="4295"/>
                    <a:pt x="118" y="9525"/>
                  </a:cubicBezTo>
                  <a:lnTo>
                    <a:pt x="1070" y="50193"/>
                  </a:lnTo>
                  <a:lnTo>
                    <a:pt x="33568" y="50193"/>
                  </a:lnTo>
                  <a:lnTo>
                    <a:pt x="33836" y="9491"/>
                  </a:lnTo>
                  <a:cubicBezTo>
                    <a:pt x="33885" y="4265"/>
                    <a:pt x="29658" y="1"/>
                    <a:pt x="2442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20"/>
            <p:cNvSpPr/>
            <p:nvPr/>
          </p:nvSpPr>
          <p:spPr>
            <a:xfrm>
              <a:off x="6572262" y="3855335"/>
              <a:ext cx="1307768" cy="420143"/>
            </a:xfrm>
            <a:custGeom>
              <a:avLst/>
              <a:gdLst/>
              <a:ahLst/>
              <a:cxnLst/>
              <a:rect l="l" t="t" r="r" b="b"/>
              <a:pathLst>
                <a:path w="40804" h="13109" extrusionOk="0">
                  <a:moveTo>
                    <a:pt x="19728" y="0"/>
                  </a:moveTo>
                  <a:cubicBezTo>
                    <a:pt x="13401" y="0"/>
                    <a:pt x="6918" y="126"/>
                    <a:pt x="6918" y="126"/>
                  </a:cubicBezTo>
                  <a:cubicBezTo>
                    <a:pt x="6918" y="126"/>
                    <a:pt x="452" y="377"/>
                    <a:pt x="1" y="8380"/>
                  </a:cubicBezTo>
                  <a:lnTo>
                    <a:pt x="1" y="13109"/>
                  </a:lnTo>
                  <a:lnTo>
                    <a:pt x="40803" y="13109"/>
                  </a:lnTo>
                  <a:lnTo>
                    <a:pt x="40803" y="8898"/>
                  </a:lnTo>
                  <a:cubicBezTo>
                    <a:pt x="40803" y="8898"/>
                    <a:pt x="35039" y="410"/>
                    <a:pt x="28272" y="126"/>
                  </a:cubicBezTo>
                  <a:cubicBezTo>
                    <a:pt x="26016" y="32"/>
                    <a:pt x="22892" y="0"/>
                    <a:pt x="1972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20"/>
            <p:cNvSpPr/>
            <p:nvPr/>
          </p:nvSpPr>
          <p:spPr>
            <a:xfrm>
              <a:off x="6554057" y="3855014"/>
              <a:ext cx="907207" cy="413125"/>
            </a:xfrm>
            <a:custGeom>
              <a:avLst/>
              <a:gdLst/>
              <a:ahLst/>
              <a:cxnLst/>
              <a:rect l="l" t="t" r="r" b="b"/>
              <a:pathLst>
                <a:path w="28306" h="12890" extrusionOk="0">
                  <a:moveTo>
                    <a:pt x="9133" y="0"/>
                  </a:moveTo>
                  <a:cubicBezTo>
                    <a:pt x="7145" y="0"/>
                    <a:pt x="5217" y="133"/>
                    <a:pt x="3543" y="1423"/>
                  </a:cubicBezTo>
                  <a:cubicBezTo>
                    <a:pt x="385" y="3896"/>
                    <a:pt x="1" y="9059"/>
                    <a:pt x="335" y="12751"/>
                  </a:cubicBezTo>
                  <a:cubicBezTo>
                    <a:pt x="343" y="12843"/>
                    <a:pt x="414" y="12889"/>
                    <a:pt x="483" y="12889"/>
                  </a:cubicBezTo>
                  <a:cubicBezTo>
                    <a:pt x="552" y="12889"/>
                    <a:pt x="619" y="12843"/>
                    <a:pt x="619" y="12751"/>
                  </a:cubicBezTo>
                  <a:cubicBezTo>
                    <a:pt x="218" y="8357"/>
                    <a:pt x="953" y="1958"/>
                    <a:pt x="5932" y="554"/>
                  </a:cubicBezTo>
                  <a:cubicBezTo>
                    <a:pt x="6831" y="299"/>
                    <a:pt x="7809" y="238"/>
                    <a:pt x="8789" y="238"/>
                  </a:cubicBezTo>
                  <a:cubicBezTo>
                    <a:pt x="9668" y="238"/>
                    <a:pt x="10550" y="287"/>
                    <a:pt x="11379" y="287"/>
                  </a:cubicBezTo>
                  <a:lnTo>
                    <a:pt x="28121" y="387"/>
                  </a:lnTo>
                  <a:cubicBezTo>
                    <a:pt x="28305" y="370"/>
                    <a:pt x="28305" y="103"/>
                    <a:pt x="28121" y="103"/>
                  </a:cubicBezTo>
                  <a:cubicBezTo>
                    <a:pt x="21973" y="70"/>
                    <a:pt x="15807" y="36"/>
                    <a:pt x="9658" y="3"/>
                  </a:cubicBezTo>
                  <a:cubicBezTo>
                    <a:pt x="9483" y="1"/>
                    <a:pt x="9308" y="0"/>
                    <a:pt x="91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20"/>
            <p:cNvSpPr/>
            <p:nvPr/>
          </p:nvSpPr>
          <p:spPr>
            <a:xfrm>
              <a:off x="6955708" y="2557534"/>
              <a:ext cx="706895" cy="844005"/>
            </a:xfrm>
            <a:custGeom>
              <a:avLst/>
              <a:gdLst/>
              <a:ahLst/>
              <a:cxnLst/>
              <a:rect l="l" t="t" r="r" b="b"/>
              <a:pathLst>
                <a:path w="22056" h="26334" extrusionOk="0">
                  <a:moveTo>
                    <a:pt x="6416" y="1"/>
                  </a:moveTo>
                  <a:cubicBezTo>
                    <a:pt x="4428" y="18"/>
                    <a:pt x="2807" y="68"/>
                    <a:pt x="1705" y="168"/>
                  </a:cubicBezTo>
                  <a:cubicBezTo>
                    <a:pt x="1420" y="201"/>
                    <a:pt x="1187" y="235"/>
                    <a:pt x="969" y="252"/>
                  </a:cubicBezTo>
                  <a:cubicBezTo>
                    <a:pt x="752" y="285"/>
                    <a:pt x="568" y="318"/>
                    <a:pt x="435" y="335"/>
                  </a:cubicBezTo>
                  <a:cubicBezTo>
                    <a:pt x="284" y="369"/>
                    <a:pt x="134" y="419"/>
                    <a:pt x="0" y="469"/>
                  </a:cubicBezTo>
                  <a:cubicBezTo>
                    <a:pt x="34" y="469"/>
                    <a:pt x="67" y="452"/>
                    <a:pt x="117" y="452"/>
                  </a:cubicBezTo>
                  <a:cubicBezTo>
                    <a:pt x="184" y="435"/>
                    <a:pt x="284" y="402"/>
                    <a:pt x="435" y="369"/>
                  </a:cubicBezTo>
                  <a:lnTo>
                    <a:pt x="969" y="302"/>
                  </a:lnTo>
                  <a:cubicBezTo>
                    <a:pt x="1187" y="285"/>
                    <a:pt x="1420" y="252"/>
                    <a:pt x="1705" y="235"/>
                  </a:cubicBezTo>
                  <a:cubicBezTo>
                    <a:pt x="2679" y="162"/>
                    <a:pt x="4022" y="115"/>
                    <a:pt x="5665" y="115"/>
                  </a:cubicBezTo>
                  <a:cubicBezTo>
                    <a:pt x="5909" y="115"/>
                    <a:pt x="6159" y="116"/>
                    <a:pt x="6416" y="118"/>
                  </a:cubicBezTo>
                  <a:cubicBezTo>
                    <a:pt x="7419" y="118"/>
                    <a:pt x="8505" y="118"/>
                    <a:pt x="9674" y="151"/>
                  </a:cubicBezTo>
                  <a:cubicBezTo>
                    <a:pt x="10844" y="185"/>
                    <a:pt x="12097" y="151"/>
                    <a:pt x="13401" y="335"/>
                  </a:cubicBezTo>
                  <a:cubicBezTo>
                    <a:pt x="14069" y="402"/>
                    <a:pt x="14737" y="536"/>
                    <a:pt x="15389" y="686"/>
                  </a:cubicBezTo>
                  <a:cubicBezTo>
                    <a:pt x="16074" y="853"/>
                    <a:pt x="16726" y="1087"/>
                    <a:pt x="17360" y="1388"/>
                  </a:cubicBezTo>
                  <a:cubicBezTo>
                    <a:pt x="17995" y="1739"/>
                    <a:pt x="18563" y="2173"/>
                    <a:pt x="19081" y="2691"/>
                  </a:cubicBezTo>
                  <a:cubicBezTo>
                    <a:pt x="19616" y="3209"/>
                    <a:pt x="20067" y="3810"/>
                    <a:pt x="20418" y="4462"/>
                  </a:cubicBezTo>
                  <a:cubicBezTo>
                    <a:pt x="20585" y="4796"/>
                    <a:pt x="20719" y="5147"/>
                    <a:pt x="20819" y="5498"/>
                  </a:cubicBezTo>
                  <a:cubicBezTo>
                    <a:pt x="20903" y="5866"/>
                    <a:pt x="20953" y="6233"/>
                    <a:pt x="20986" y="6601"/>
                  </a:cubicBezTo>
                  <a:cubicBezTo>
                    <a:pt x="21070" y="7336"/>
                    <a:pt x="21153" y="8054"/>
                    <a:pt x="21220" y="8773"/>
                  </a:cubicBezTo>
                  <a:cubicBezTo>
                    <a:pt x="21354" y="10193"/>
                    <a:pt x="21454" y="11580"/>
                    <a:pt x="21554" y="12883"/>
                  </a:cubicBezTo>
                  <a:cubicBezTo>
                    <a:pt x="21721" y="15523"/>
                    <a:pt x="21805" y="17896"/>
                    <a:pt x="21872" y="19884"/>
                  </a:cubicBezTo>
                  <a:cubicBezTo>
                    <a:pt x="21922" y="21872"/>
                    <a:pt x="21955" y="23476"/>
                    <a:pt x="21989" y="24596"/>
                  </a:cubicBezTo>
                  <a:cubicBezTo>
                    <a:pt x="22005" y="25147"/>
                    <a:pt x="22022" y="25582"/>
                    <a:pt x="22022" y="25882"/>
                  </a:cubicBezTo>
                  <a:cubicBezTo>
                    <a:pt x="22039" y="26016"/>
                    <a:pt x="22039" y="26133"/>
                    <a:pt x="22039" y="26217"/>
                  </a:cubicBezTo>
                  <a:cubicBezTo>
                    <a:pt x="22039" y="26250"/>
                    <a:pt x="22039" y="26283"/>
                    <a:pt x="22056" y="26334"/>
                  </a:cubicBezTo>
                  <a:cubicBezTo>
                    <a:pt x="22056" y="26283"/>
                    <a:pt x="22056" y="26250"/>
                    <a:pt x="22056" y="26217"/>
                  </a:cubicBezTo>
                  <a:cubicBezTo>
                    <a:pt x="22056" y="26133"/>
                    <a:pt x="22056" y="26016"/>
                    <a:pt x="22056" y="25882"/>
                  </a:cubicBezTo>
                  <a:cubicBezTo>
                    <a:pt x="22056" y="25582"/>
                    <a:pt x="22056" y="25147"/>
                    <a:pt x="22039" y="24596"/>
                  </a:cubicBezTo>
                  <a:cubicBezTo>
                    <a:pt x="22039" y="23476"/>
                    <a:pt x="22022" y="21872"/>
                    <a:pt x="21972" y="19867"/>
                  </a:cubicBezTo>
                  <a:cubicBezTo>
                    <a:pt x="21922" y="17879"/>
                    <a:pt x="21838" y="15506"/>
                    <a:pt x="21688" y="12883"/>
                  </a:cubicBezTo>
                  <a:cubicBezTo>
                    <a:pt x="21604" y="11563"/>
                    <a:pt x="21487" y="10176"/>
                    <a:pt x="21354" y="8756"/>
                  </a:cubicBezTo>
                  <a:cubicBezTo>
                    <a:pt x="21287" y="8038"/>
                    <a:pt x="21220" y="7319"/>
                    <a:pt x="21120" y="6584"/>
                  </a:cubicBezTo>
                  <a:cubicBezTo>
                    <a:pt x="21103" y="6200"/>
                    <a:pt x="21036" y="5832"/>
                    <a:pt x="20953" y="5465"/>
                  </a:cubicBezTo>
                  <a:cubicBezTo>
                    <a:pt x="20853" y="5097"/>
                    <a:pt x="20719" y="4729"/>
                    <a:pt x="20535" y="4395"/>
                  </a:cubicBezTo>
                  <a:cubicBezTo>
                    <a:pt x="20184" y="3727"/>
                    <a:pt x="19716" y="3109"/>
                    <a:pt x="19182" y="2591"/>
                  </a:cubicBezTo>
                  <a:cubicBezTo>
                    <a:pt x="18664" y="2056"/>
                    <a:pt x="18062" y="1622"/>
                    <a:pt x="17427" y="1271"/>
                  </a:cubicBezTo>
                  <a:cubicBezTo>
                    <a:pt x="16776" y="953"/>
                    <a:pt x="16107" y="719"/>
                    <a:pt x="15422" y="552"/>
                  </a:cubicBezTo>
                  <a:cubicBezTo>
                    <a:pt x="14771" y="402"/>
                    <a:pt x="14102" y="268"/>
                    <a:pt x="13417" y="201"/>
                  </a:cubicBezTo>
                  <a:cubicBezTo>
                    <a:pt x="12114" y="18"/>
                    <a:pt x="10844" y="51"/>
                    <a:pt x="9674" y="18"/>
                  </a:cubicBezTo>
                  <a:cubicBezTo>
                    <a:pt x="8505" y="1"/>
                    <a:pt x="7419" y="1"/>
                    <a:pt x="641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20"/>
            <p:cNvSpPr/>
            <p:nvPr/>
          </p:nvSpPr>
          <p:spPr>
            <a:xfrm>
              <a:off x="7646514" y="2915500"/>
              <a:ext cx="74997" cy="26313"/>
            </a:xfrm>
            <a:custGeom>
              <a:avLst/>
              <a:gdLst/>
              <a:ahLst/>
              <a:cxnLst/>
              <a:rect l="l" t="t" r="r" b="b"/>
              <a:pathLst>
                <a:path w="2340" h="821" extrusionOk="0">
                  <a:moveTo>
                    <a:pt x="2311" y="1"/>
                  </a:moveTo>
                  <a:cubicBezTo>
                    <a:pt x="2192" y="1"/>
                    <a:pt x="1711" y="153"/>
                    <a:pt x="1153" y="344"/>
                  </a:cubicBezTo>
                  <a:cubicBezTo>
                    <a:pt x="502" y="561"/>
                    <a:pt x="0" y="779"/>
                    <a:pt x="17" y="812"/>
                  </a:cubicBezTo>
                  <a:cubicBezTo>
                    <a:pt x="19" y="818"/>
                    <a:pt x="28" y="821"/>
                    <a:pt x="44" y="821"/>
                  </a:cubicBezTo>
                  <a:cubicBezTo>
                    <a:pt x="161" y="821"/>
                    <a:pt x="631" y="669"/>
                    <a:pt x="1203" y="478"/>
                  </a:cubicBezTo>
                  <a:cubicBezTo>
                    <a:pt x="1838" y="261"/>
                    <a:pt x="2339" y="43"/>
                    <a:pt x="2339" y="10"/>
                  </a:cubicBezTo>
                  <a:cubicBezTo>
                    <a:pt x="2337" y="4"/>
                    <a:pt x="2328" y="1"/>
                    <a:pt x="231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20"/>
            <p:cNvSpPr/>
            <p:nvPr/>
          </p:nvSpPr>
          <p:spPr>
            <a:xfrm>
              <a:off x="7647059" y="2987356"/>
              <a:ext cx="33749" cy="4743"/>
            </a:xfrm>
            <a:custGeom>
              <a:avLst/>
              <a:gdLst/>
              <a:ahLst/>
              <a:cxnLst/>
              <a:rect l="l" t="t" r="r" b="b"/>
              <a:pathLst>
                <a:path w="1053" h="148" extrusionOk="0">
                  <a:moveTo>
                    <a:pt x="324" y="1"/>
                  </a:moveTo>
                  <a:cubicBezTo>
                    <a:pt x="132" y="1"/>
                    <a:pt x="0" y="19"/>
                    <a:pt x="0" y="57"/>
                  </a:cubicBezTo>
                  <a:cubicBezTo>
                    <a:pt x="0" y="90"/>
                    <a:pt x="234" y="141"/>
                    <a:pt x="518" y="141"/>
                  </a:cubicBezTo>
                  <a:cubicBezTo>
                    <a:pt x="599" y="145"/>
                    <a:pt x="674" y="147"/>
                    <a:pt x="742" y="147"/>
                  </a:cubicBezTo>
                  <a:cubicBezTo>
                    <a:pt x="927" y="147"/>
                    <a:pt x="1053" y="132"/>
                    <a:pt x="1053" y="107"/>
                  </a:cubicBezTo>
                  <a:cubicBezTo>
                    <a:pt x="1053" y="57"/>
                    <a:pt x="819" y="24"/>
                    <a:pt x="535" y="7"/>
                  </a:cubicBezTo>
                  <a:cubicBezTo>
                    <a:pt x="459" y="3"/>
                    <a:pt x="388" y="1"/>
                    <a:pt x="32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20"/>
            <p:cNvSpPr/>
            <p:nvPr/>
          </p:nvSpPr>
          <p:spPr>
            <a:xfrm>
              <a:off x="7353577" y="2960787"/>
              <a:ext cx="47690" cy="45575"/>
            </a:xfrm>
            <a:custGeom>
              <a:avLst/>
              <a:gdLst/>
              <a:ahLst/>
              <a:cxnLst/>
              <a:rect l="l" t="t" r="r" b="b"/>
              <a:pathLst>
                <a:path w="1488" h="1422" extrusionOk="0">
                  <a:moveTo>
                    <a:pt x="652" y="0"/>
                  </a:moveTo>
                  <a:lnTo>
                    <a:pt x="652" y="0"/>
                  </a:lnTo>
                  <a:cubicBezTo>
                    <a:pt x="652" y="0"/>
                    <a:pt x="585" y="0"/>
                    <a:pt x="485" y="34"/>
                  </a:cubicBezTo>
                  <a:cubicBezTo>
                    <a:pt x="352" y="84"/>
                    <a:pt x="218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3" y="1257"/>
                    <a:pt x="476" y="1422"/>
                    <a:pt x="747" y="1422"/>
                  </a:cubicBezTo>
                  <a:cubicBezTo>
                    <a:pt x="760" y="1422"/>
                    <a:pt x="773" y="1421"/>
                    <a:pt x="786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69"/>
                    <a:pt x="1404" y="418"/>
                    <a:pt x="1204" y="251"/>
                  </a:cubicBezTo>
                  <a:cubicBezTo>
                    <a:pt x="1087" y="151"/>
                    <a:pt x="936" y="101"/>
                    <a:pt x="786" y="101"/>
                  </a:cubicBezTo>
                  <a:cubicBezTo>
                    <a:pt x="686" y="117"/>
                    <a:pt x="619" y="151"/>
                    <a:pt x="636" y="151"/>
                  </a:cubicBezTo>
                  <a:cubicBezTo>
                    <a:pt x="636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20" y="184"/>
                    <a:pt x="1053" y="234"/>
                    <a:pt x="1137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35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5" y="368"/>
                  </a:cubicBezTo>
                  <a:cubicBezTo>
                    <a:pt x="335" y="218"/>
                    <a:pt x="469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20"/>
            <p:cNvSpPr/>
            <p:nvPr/>
          </p:nvSpPr>
          <p:spPr>
            <a:xfrm>
              <a:off x="7345564" y="2844574"/>
              <a:ext cx="46056" cy="123745"/>
            </a:xfrm>
            <a:custGeom>
              <a:avLst/>
              <a:gdLst/>
              <a:ahLst/>
              <a:cxnLst/>
              <a:rect l="l" t="t" r="r" b="b"/>
              <a:pathLst>
                <a:path w="1437" h="3861" extrusionOk="0">
                  <a:moveTo>
                    <a:pt x="1420" y="1"/>
                  </a:moveTo>
                  <a:cubicBezTo>
                    <a:pt x="1421" y="3"/>
                    <a:pt x="1422" y="6"/>
                    <a:pt x="1421" y="9"/>
                  </a:cubicBezTo>
                  <a:lnTo>
                    <a:pt x="1421" y="9"/>
                  </a:lnTo>
                  <a:cubicBezTo>
                    <a:pt x="1426" y="6"/>
                    <a:pt x="1432" y="3"/>
                    <a:pt x="1437" y="1"/>
                  </a:cubicBezTo>
                  <a:close/>
                  <a:moveTo>
                    <a:pt x="1421" y="9"/>
                  </a:moveTo>
                  <a:cubicBezTo>
                    <a:pt x="1228" y="108"/>
                    <a:pt x="1066" y="239"/>
                    <a:pt x="936" y="402"/>
                  </a:cubicBezTo>
                  <a:cubicBezTo>
                    <a:pt x="201" y="1187"/>
                    <a:pt x="0" y="2323"/>
                    <a:pt x="401" y="3309"/>
                  </a:cubicBezTo>
                  <a:cubicBezTo>
                    <a:pt x="468" y="3509"/>
                    <a:pt x="568" y="3710"/>
                    <a:pt x="719" y="3860"/>
                  </a:cubicBezTo>
                  <a:cubicBezTo>
                    <a:pt x="752" y="3844"/>
                    <a:pt x="618" y="3643"/>
                    <a:pt x="485" y="3276"/>
                  </a:cubicBezTo>
                  <a:cubicBezTo>
                    <a:pt x="167" y="2323"/>
                    <a:pt x="351" y="1254"/>
                    <a:pt x="1003" y="469"/>
                  </a:cubicBezTo>
                  <a:cubicBezTo>
                    <a:pt x="1236" y="188"/>
                    <a:pt x="1412" y="53"/>
                    <a:pt x="1421" y="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20"/>
            <p:cNvSpPr/>
            <p:nvPr/>
          </p:nvSpPr>
          <p:spPr>
            <a:xfrm>
              <a:off x="7348769" y="3002420"/>
              <a:ext cx="31633" cy="132431"/>
            </a:xfrm>
            <a:custGeom>
              <a:avLst/>
              <a:gdLst/>
              <a:ahLst/>
              <a:cxnLst/>
              <a:rect l="l" t="t" r="r" b="b"/>
              <a:pathLst>
                <a:path w="987" h="4132" extrusionOk="0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34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8" y="3079"/>
                    <a:pt x="535" y="3564"/>
                  </a:cubicBezTo>
                  <a:cubicBezTo>
                    <a:pt x="652" y="3781"/>
                    <a:pt x="786" y="3965"/>
                    <a:pt x="953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5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20"/>
            <p:cNvSpPr/>
            <p:nvPr/>
          </p:nvSpPr>
          <p:spPr>
            <a:xfrm>
              <a:off x="7304316" y="2972581"/>
              <a:ext cx="47146" cy="9262"/>
            </a:xfrm>
            <a:custGeom>
              <a:avLst/>
              <a:gdLst/>
              <a:ahLst/>
              <a:cxnLst/>
              <a:rect l="l" t="t" r="r" b="b"/>
              <a:pathLst>
                <a:path w="1471" h="289" extrusionOk="0">
                  <a:moveTo>
                    <a:pt x="736" y="0"/>
                  </a:moveTo>
                  <a:cubicBezTo>
                    <a:pt x="285" y="0"/>
                    <a:pt x="1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99" y="288"/>
                    <a:pt x="368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20"/>
            <p:cNvSpPr/>
            <p:nvPr/>
          </p:nvSpPr>
          <p:spPr>
            <a:xfrm>
              <a:off x="7048877" y="2960787"/>
              <a:ext cx="47690" cy="45575"/>
            </a:xfrm>
            <a:custGeom>
              <a:avLst/>
              <a:gdLst/>
              <a:ahLst/>
              <a:cxnLst/>
              <a:rect l="l" t="t" r="r" b="b"/>
              <a:pathLst>
                <a:path w="1488" h="1422" extrusionOk="0">
                  <a:moveTo>
                    <a:pt x="652" y="0"/>
                  </a:moveTo>
                  <a:cubicBezTo>
                    <a:pt x="652" y="0"/>
                    <a:pt x="585" y="0"/>
                    <a:pt x="485" y="34"/>
                  </a:cubicBezTo>
                  <a:cubicBezTo>
                    <a:pt x="351" y="84"/>
                    <a:pt x="234" y="201"/>
                    <a:pt x="151" y="318"/>
                  </a:cubicBezTo>
                  <a:cubicBezTo>
                    <a:pt x="17" y="518"/>
                    <a:pt x="1" y="769"/>
                    <a:pt x="101" y="986"/>
                  </a:cubicBezTo>
                  <a:cubicBezTo>
                    <a:pt x="212" y="1257"/>
                    <a:pt x="476" y="1422"/>
                    <a:pt x="761" y="1422"/>
                  </a:cubicBezTo>
                  <a:cubicBezTo>
                    <a:pt x="775" y="1422"/>
                    <a:pt x="789" y="1421"/>
                    <a:pt x="803" y="1421"/>
                  </a:cubicBezTo>
                  <a:cubicBezTo>
                    <a:pt x="1087" y="1387"/>
                    <a:pt x="1337" y="1187"/>
                    <a:pt x="1421" y="903"/>
                  </a:cubicBezTo>
                  <a:cubicBezTo>
                    <a:pt x="1488" y="652"/>
                    <a:pt x="1404" y="418"/>
                    <a:pt x="1220" y="251"/>
                  </a:cubicBezTo>
                  <a:cubicBezTo>
                    <a:pt x="1103" y="151"/>
                    <a:pt x="936" y="101"/>
                    <a:pt x="786" y="101"/>
                  </a:cubicBezTo>
                  <a:cubicBezTo>
                    <a:pt x="686" y="117"/>
                    <a:pt x="635" y="151"/>
                    <a:pt x="635" y="151"/>
                  </a:cubicBezTo>
                  <a:cubicBezTo>
                    <a:pt x="635" y="159"/>
                    <a:pt x="648" y="159"/>
                    <a:pt x="673" y="159"/>
                  </a:cubicBezTo>
                  <a:cubicBezTo>
                    <a:pt x="698" y="159"/>
                    <a:pt x="736" y="159"/>
                    <a:pt x="786" y="168"/>
                  </a:cubicBezTo>
                  <a:cubicBezTo>
                    <a:pt x="919" y="184"/>
                    <a:pt x="1053" y="234"/>
                    <a:pt x="1153" y="335"/>
                  </a:cubicBezTo>
                  <a:cubicBezTo>
                    <a:pt x="1287" y="468"/>
                    <a:pt x="1354" y="669"/>
                    <a:pt x="1287" y="853"/>
                  </a:cubicBezTo>
                  <a:cubicBezTo>
                    <a:pt x="1220" y="1087"/>
                    <a:pt x="1020" y="1254"/>
                    <a:pt x="786" y="1287"/>
                  </a:cubicBezTo>
                  <a:cubicBezTo>
                    <a:pt x="552" y="1287"/>
                    <a:pt x="318" y="1153"/>
                    <a:pt x="218" y="936"/>
                  </a:cubicBezTo>
                  <a:cubicBezTo>
                    <a:pt x="134" y="752"/>
                    <a:pt x="134" y="552"/>
                    <a:pt x="234" y="368"/>
                  </a:cubicBezTo>
                  <a:cubicBezTo>
                    <a:pt x="335" y="218"/>
                    <a:pt x="468" y="84"/>
                    <a:pt x="65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20"/>
            <p:cNvSpPr/>
            <p:nvPr/>
          </p:nvSpPr>
          <p:spPr>
            <a:xfrm>
              <a:off x="7040833" y="2844574"/>
              <a:ext cx="46088" cy="123745"/>
            </a:xfrm>
            <a:custGeom>
              <a:avLst/>
              <a:gdLst/>
              <a:ahLst/>
              <a:cxnLst/>
              <a:rect l="l" t="t" r="r" b="b"/>
              <a:pathLst>
                <a:path w="1438" h="3861" extrusionOk="0">
                  <a:moveTo>
                    <a:pt x="1438" y="1"/>
                  </a:moveTo>
                  <a:lnTo>
                    <a:pt x="1438" y="1"/>
                  </a:lnTo>
                  <a:cubicBezTo>
                    <a:pt x="1237" y="101"/>
                    <a:pt x="1070" y="235"/>
                    <a:pt x="937" y="402"/>
                  </a:cubicBezTo>
                  <a:cubicBezTo>
                    <a:pt x="201" y="1187"/>
                    <a:pt x="1" y="2323"/>
                    <a:pt x="402" y="3309"/>
                  </a:cubicBezTo>
                  <a:cubicBezTo>
                    <a:pt x="469" y="3509"/>
                    <a:pt x="569" y="3710"/>
                    <a:pt x="719" y="3860"/>
                  </a:cubicBezTo>
                  <a:cubicBezTo>
                    <a:pt x="753" y="3844"/>
                    <a:pt x="619" y="3643"/>
                    <a:pt x="485" y="3276"/>
                  </a:cubicBezTo>
                  <a:cubicBezTo>
                    <a:pt x="168" y="2323"/>
                    <a:pt x="352" y="1254"/>
                    <a:pt x="1003" y="469"/>
                  </a:cubicBezTo>
                  <a:cubicBezTo>
                    <a:pt x="1254" y="168"/>
                    <a:pt x="1438" y="34"/>
                    <a:pt x="14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20"/>
            <p:cNvSpPr/>
            <p:nvPr/>
          </p:nvSpPr>
          <p:spPr>
            <a:xfrm>
              <a:off x="7044070" y="3002420"/>
              <a:ext cx="31601" cy="132431"/>
            </a:xfrm>
            <a:custGeom>
              <a:avLst/>
              <a:gdLst/>
              <a:ahLst/>
              <a:cxnLst/>
              <a:rect l="l" t="t" r="r" b="b"/>
              <a:pathLst>
                <a:path w="986" h="4132" extrusionOk="0">
                  <a:moveTo>
                    <a:pt x="919" y="1"/>
                  </a:moveTo>
                  <a:cubicBezTo>
                    <a:pt x="886" y="1"/>
                    <a:pt x="836" y="5"/>
                    <a:pt x="769" y="21"/>
                  </a:cubicBezTo>
                  <a:cubicBezTo>
                    <a:pt x="602" y="72"/>
                    <a:pt x="451" y="172"/>
                    <a:pt x="351" y="305"/>
                  </a:cubicBezTo>
                  <a:cubicBezTo>
                    <a:pt x="184" y="523"/>
                    <a:pt x="84" y="757"/>
                    <a:pt x="50" y="1024"/>
                  </a:cubicBezTo>
                  <a:cubicBezTo>
                    <a:pt x="17" y="1341"/>
                    <a:pt x="0" y="1642"/>
                    <a:pt x="34" y="1960"/>
                  </a:cubicBezTo>
                  <a:cubicBezTo>
                    <a:pt x="84" y="2528"/>
                    <a:pt x="267" y="3079"/>
                    <a:pt x="552" y="3564"/>
                  </a:cubicBezTo>
                  <a:cubicBezTo>
                    <a:pt x="652" y="3781"/>
                    <a:pt x="785" y="3965"/>
                    <a:pt x="969" y="4132"/>
                  </a:cubicBezTo>
                  <a:cubicBezTo>
                    <a:pt x="986" y="4115"/>
                    <a:pt x="819" y="3898"/>
                    <a:pt x="635" y="3530"/>
                  </a:cubicBezTo>
                  <a:cubicBezTo>
                    <a:pt x="384" y="3029"/>
                    <a:pt x="234" y="2494"/>
                    <a:pt x="184" y="1943"/>
                  </a:cubicBezTo>
                  <a:cubicBezTo>
                    <a:pt x="117" y="1308"/>
                    <a:pt x="167" y="706"/>
                    <a:pt x="418" y="372"/>
                  </a:cubicBezTo>
                  <a:cubicBezTo>
                    <a:pt x="552" y="189"/>
                    <a:pt x="752" y="55"/>
                    <a:pt x="969" y="5"/>
                  </a:cubicBezTo>
                  <a:cubicBezTo>
                    <a:pt x="969" y="5"/>
                    <a:pt x="953" y="1"/>
                    <a:pt x="91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20"/>
            <p:cNvSpPr/>
            <p:nvPr/>
          </p:nvSpPr>
          <p:spPr>
            <a:xfrm>
              <a:off x="6999616" y="2972581"/>
              <a:ext cx="47146" cy="9262"/>
            </a:xfrm>
            <a:custGeom>
              <a:avLst/>
              <a:gdLst/>
              <a:ahLst/>
              <a:cxnLst/>
              <a:rect l="l" t="t" r="r" b="b"/>
              <a:pathLst>
                <a:path w="1471" h="289" extrusionOk="0">
                  <a:moveTo>
                    <a:pt x="736" y="0"/>
                  </a:moveTo>
                  <a:cubicBezTo>
                    <a:pt x="284" y="0"/>
                    <a:pt x="0" y="251"/>
                    <a:pt x="34" y="284"/>
                  </a:cubicBezTo>
                  <a:cubicBezTo>
                    <a:pt x="35" y="287"/>
                    <a:pt x="39" y="288"/>
                    <a:pt x="44" y="288"/>
                  </a:cubicBezTo>
                  <a:cubicBezTo>
                    <a:pt x="101" y="288"/>
                    <a:pt x="383" y="134"/>
                    <a:pt x="736" y="134"/>
                  </a:cubicBezTo>
                  <a:cubicBezTo>
                    <a:pt x="1100" y="134"/>
                    <a:pt x="1368" y="272"/>
                    <a:pt x="1426" y="272"/>
                  </a:cubicBezTo>
                  <a:cubicBezTo>
                    <a:pt x="1432" y="272"/>
                    <a:pt x="1436" y="270"/>
                    <a:pt x="1437" y="267"/>
                  </a:cubicBezTo>
                  <a:cubicBezTo>
                    <a:pt x="1471" y="251"/>
                    <a:pt x="1187" y="0"/>
                    <a:pt x="73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20"/>
            <p:cNvSpPr/>
            <p:nvPr/>
          </p:nvSpPr>
          <p:spPr>
            <a:xfrm>
              <a:off x="7441394" y="3389904"/>
              <a:ext cx="450943" cy="895573"/>
            </a:xfrm>
            <a:custGeom>
              <a:avLst/>
              <a:gdLst/>
              <a:ahLst/>
              <a:cxnLst/>
              <a:rect l="l" t="t" r="r" b="b"/>
              <a:pathLst>
                <a:path w="14070" h="27943" extrusionOk="0">
                  <a:moveTo>
                    <a:pt x="6802" y="1"/>
                  </a:moveTo>
                  <a:cubicBezTo>
                    <a:pt x="4711" y="1"/>
                    <a:pt x="2768" y="395"/>
                    <a:pt x="2073" y="1699"/>
                  </a:cubicBezTo>
                  <a:cubicBezTo>
                    <a:pt x="318" y="5008"/>
                    <a:pt x="1" y="27731"/>
                    <a:pt x="1" y="27731"/>
                  </a:cubicBezTo>
                  <a:cubicBezTo>
                    <a:pt x="1" y="27731"/>
                    <a:pt x="5721" y="27943"/>
                    <a:pt x="9858" y="27943"/>
                  </a:cubicBezTo>
                  <a:cubicBezTo>
                    <a:pt x="12193" y="27943"/>
                    <a:pt x="14024" y="27875"/>
                    <a:pt x="14036" y="27664"/>
                  </a:cubicBezTo>
                  <a:cubicBezTo>
                    <a:pt x="14070" y="27063"/>
                    <a:pt x="13501" y="914"/>
                    <a:pt x="13501" y="914"/>
                  </a:cubicBezTo>
                  <a:lnTo>
                    <a:pt x="13518" y="914"/>
                  </a:lnTo>
                  <a:cubicBezTo>
                    <a:pt x="13518" y="914"/>
                    <a:pt x="9987" y="1"/>
                    <a:pt x="6802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20"/>
            <p:cNvSpPr/>
            <p:nvPr/>
          </p:nvSpPr>
          <p:spPr>
            <a:xfrm>
              <a:off x="7559209" y="3398398"/>
              <a:ext cx="340627" cy="889259"/>
            </a:xfrm>
            <a:custGeom>
              <a:avLst/>
              <a:gdLst/>
              <a:ahLst/>
              <a:cxnLst/>
              <a:rect l="l" t="t" r="r" b="b"/>
              <a:pathLst>
                <a:path w="10628" h="27746" extrusionOk="0">
                  <a:moveTo>
                    <a:pt x="6106" y="1"/>
                  </a:moveTo>
                  <a:cubicBezTo>
                    <a:pt x="4532" y="1"/>
                    <a:pt x="2951" y="299"/>
                    <a:pt x="2206" y="1334"/>
                  </a:cubicBezTo>
                  <a:cubicBezTo>
                    <a:pt x="452" y="3773"/>
                    <a:pt x="1" y="27583"/>
                    <a:pt x="1" y="27583"/>
                  </a:cubicBezTo>
                  <a:cubicBezTo>
                    <a:pt x="1" y="27583"/>
                    <a:pt x="5511" y="27745"/>
                    <a:pt x="8521" y="27745"/>
                  </a:cubicBezTo>
                  <a:cubicBezTo>
                    <a:pt x="9608" y="27745"/>
                    <a:pt x="10369" y="27724"/>
                    <a:pt x="10427" y="27667"/>
                  </a:cubicBezTo>
                  <a:cubicBezTo>
                    <a:pt x="10627" y="27466"/>
                    <a:pt x="10360" y="549"/>
                    <a:pt x="10360" y="549"/>
                  </a:cubicBezTo>
                  <a:cubicBezTo>
                    <a:pt x="10360" y="549"/>
                    <a:pt x="8240" y="1"/>
                    <a:pt x="6106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20"/>
            <p:cNvSpPr/>
            <p:nvPr/>
          </p:nvSpPr>
          <p:spPr>
            <a:xfrm>
              <a:off x="7756285" y="3790818"/>
              <a:ext cx="31088" cy="40319"/>
            </a:xfrm>
            <a:custGeom>
              <a:avLst/>
              <a:gdLst/>
              <a:ahLst/>
              <a:cxnLst/>
              <a:rect l="l" t="t" r="r" b="b"/>
              <a:pathLst>
                <a:path w="970" h="1258" extrusionOk="0">
                  <a:moveTo>
                    <a:pt x="318" y="1"/>
                  </a:moveTo>
                  <a:cubicBezTo>
                    <a:pt x="304" y="14"/>
                    <a:pt x="346" y="39"/>
                    <a:pt x="415" y="65"/>
                  </a:cubicBezTo>
                  <a:lnTo>
                    <a:pt x="415" y="65"/>
                  </a:lnTo>
                  <a:cubicBezTo>
                    <a:pt x="256" y="164"/>
                    <a:pt x="126" y="304"/>
                    <a:pt x="51" y="485"/>
                  </a:cubicBezTo>
                  <a:cubicBezTo>
                    <a:pt x="1" y="619"/>
                    <a:pt x="1" y="769"/>
                    <a:pt x="51" y="920"/>
                  </a:cubicBezTo>
                  <a:cubicBezTo>
                    <a:pt x="101" y="1087"/>
                    <a:pt x="251" y="1220"/>
                    <a:pt x="435" y="1254"/>
                  </a:cubicBezTo>
                  <a:cubicBezTo>
                    <a:pt x="457" y="1257"/>
                    <a:pt x="480" y="1258"/>
                    <a:pt x="502" y="1258"/>
                  </a:cubicBezTo>
                  <a:cubicBezTo>
                    <a:pt x="612" y="1258"/>
                    <a:pt x="716" y="1223"/>
                    <a:pt x="786" y="1154"/>
                  </a:cubicBezTo>
                  <a:cubicBezTo>
                    <a:pt x="886" y="1070"/>
                    <a:pt x="936" y="953"/>
                    <a:pt x="953" y="836"/>
                  </a:cubicBezTo>
                  <a:cubicBezTo>
                    <a:pt x="970" y="652"/>
                    <a:pt x="953" y="468"/>
                    <a:pt x="886" y="301"/>
                  </a:cubicBezTo>
                  <a:cubicBezTo>
                    <a:pt x="836" y="168"/>
                    <a:pt x="719" y="101"/>
                    <a:pt x="585" y="101"/>
                  </a:cubicBezTo>
                  <a:cubicBezTo>
                    <a:pt x="485" y="101"/>
                    <a:pt x="452" y="151"/>
                    <a:pt x="452" y="168"/>
                  </a:cubicBezTo>
                  <a:lnTo>
                    <a:pt x="468" y="168"/>
                  </a:lnTo>
                  <a:cubicBezTo>
                    <a:pt x="468" y="168"/>
                    <a:pt x="502" y="151"/>
                    <a:pt x="585" y="151"/>
                  </a:cubicBezTo>
                  <a:cubicBezTo>
                    <a:pt x="686" y="168"/>
                    <a:pt x="769" y="235"/>
                    <a:pt x="803" y="335"/>
                  </a:cubicBezTo>
                  <a:cubicBezTo>
                    <a:pt x="836" y="502"/>
                    <a:pt x="853" y="652"/>
                    <a:pt x="819" y="819"/>
                  </a:cubicBezTo>
                  <a:cubicBezTo>
                    <a:pt x="804" y="984"/>
                    <a:pt x="669" y="1109"/>
                    <a:pt x="508" y="1109"/>
                  </a:cubicBezTo>
                  <a:cubicBezTo>
                    <a:pt x="490" y="1109"/>
                    <a:pt x="471" y="1107"/>
                    <a:pt x="452" y="1103"/>
                  </a:cubicBezTo>
                  <a:cubicBezTo>
                    <a:pt x="335" y="1087"/>
                    <a:pt x="218" y="986"/>
                    <a:pt x="184" y="869"/>
                  </a:cubicBezTo>
                  <a:cubicBezTo>
                    <a:pt x="134" y="753"/>
                    <a:pt x="134" y="636"/>
                    <a:pt x="168" y="519"/>
                  </a:cubicBezTo>
                  <a:cubicBezTo>
                    <a:pt x="234" y="352"/>
                    <a:pt x="351" y="201"/>
                    <a:pt x="502" y="84"/>
                  </a:cubicBezTo>
                  <a:lnTo>
                    <a:pt x="552" y="51"/>
                  </a:lnTo>
                  <a:lnTo>
                    <a:pt x="485" y="34"/>
                  </a:lnTo>
                  <a:cubicBezTo>
                    <a:pt x="385" y="1"/>
                    <a:pt x="318" y="1"/>
                    <a:pt x="31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20"/>
            <p:cNvSpPr/>
            <p:nvPr/>
          </p:nvSpPr>
          <p:spPr>
            <a:xfrm>
              <a:off x="7712376" y="3657490"/>
              <a:ext cx="61087" cy="140315"/>
            </a:xfrm>
            <a:custGeom>
              <a:avLst/>
              <a:gdLst/>
              <a:ahLst/>
              <a:cxnLst/>
              <a:rect l="l" t="t" r="r" b="b"/>
              <a:pathLst>
                <a:path w="1906" h="4378" extrusionOk="0">
                  <a:moveTo>
                    <a:pt x="0" y="0"/>
                  </a:moveTo>
                  <a:lnTo>
                    <a:pt x="0" y="0"/>
                  </a:lnTo>
                  <a:cubicBezTo>
                    <a:pt x="101" y="217"/>
                    <a:pt x="201" y="435"/>
                    <a:pt x="318" y="635"/>
                  </a:cubicBezTo>
                  <a:cubicBezTo>
                    <a:pt x="518" y="1019"/>
                    <a:pt x="786" y="1554"/>
                    <a:pt x="1053" y="2156"/>
                  </a:cubicBezTo>
                  <a:cubicBezTo>
                    <a:pt x="1304" y="2757"/>
                    <a:pt x="1521" y="3325"/>
                    <a:pt x="1655" y="3726"/>
                  </a:cubicBezTo>
                  <a:cubicBezTo>
                    <a:pt x="1721" y="3960"/>
                    <a:pt x="1805" y="4177"/>
                    <a:pt x="1905" y="4378"/>
                  </a:cubicBezTo>
                  <a:cubicBezTo>
                    <a:pt x="1889" y="4144"/>
                    <a:pt x="1838" y="3910"/>
                    <a:pt x="1755" y="3693"/>
                  </a:cubicBezTo>
                  <a:cubicBezTo>
                    <a:pt x="1437" y="2607"/>
                    <a:pt x="986" y="1554"/>
                    <a:pt x="401" y="585"/>
                  </a:cubicBezTo>
                  <a:cubicBezTo>
                    <a:pt x="301" y="368"/>
                    <a:pt x="168" y="184"/>
                    <a:pt x="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20"/>
            <p:cNvSpPr/>
            <p:nvPr/>
          </p:nvSpPr>
          <p:spPr>
            <a:xfrm>
              <a:off x="7779329" y="3670342"/>
              <a:ext cx="55703" cy="129610"/>
            </a:xfrm>
            <a:custGeom>
              <a:avLst/>
              <a:gdLst/>
              <a:ahLst/>
              <a:cxnLst/>
              <a:rect l="l" t="t" r="r" b="b"/>
              <a:pathLst>
                <a:path w="1738" h="4044" extrusionOk="0">
                  <a:moveTo>
                    <a:pt x="1738" y="0"/>
                  </a:moveTo>
                  <a:cubicBezTo>
                    <a:pt x="1604" y="167"/>
                    <a:pt x="1487" y="351"/>
                    <a:pt x="1404" y="552"/>
                  </a:cubicBezTo>
                  <a:cubicBezTo>
                    <a:pt x="1220" y="902"/>
                    <a:pt x="969" y="1404"/>
                    <a:pt x="718" y="1955"/>
                  </a:cubicBezTo>
                  <a:cubicBezTo>
                    <a:pt x="485" y="2523"/>
                    <a:pt x="284" y="3041"/>
                    <a:pt x="167" y="3425"/>
                  </a:cubicBezTo>
                  <a:cubicBezTo>
                    <a:pt x="84" y="3626"/>
                    <a:pt x="17" y="3826"/>
                    <a:pt x="0" y="4044"/>
                  </a:cubicBezTo>
                  <a:cubicBezTo>
                    <a:pt x="100" y="3860"/>
                    <a:pt x="184" y="3659"/>
                    <a:pt x="251" y="3459"/>
                  </a:cubicBezTo>
                  <a:cubicBezTo>
                    <a:pt x="401" y="3091"/>
                    <a:pt x="618" y="2573"/>
                    <a:pt x="852" y="2022"/>
                  </a:cubicBezTo>
                  <a:cubicBezTo>
                    <a:pt x="1103" y="1471"/>
                    <a:pt x="1320" y="969"/>
                    <a:pt x="1487" y="602"/>
                  </a:cubicBezTo>
                  <a:cubicBezTo>
                    <a:pt x="1587" y="418"/>
                    <a:pt x="1671" y="217"/>
                    <a:pt x="17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20"/>
            <p:cNvSpPr/>
            <p:nvPr/>
          </p:nvSpPr>
          <p:spPr>
            <a:xfrm>
              <a:off x="7713979" y="3826169"/>
              <a:ext cx="49293" cy="217972"/>
            </a:xfrm>
            <a:custGeom>
              <a:avLst/>
              <a:gdLst/>
              <a:ahLst/>
              <a:cxnLst/>
              <a:rect l="l" t="t" r="r" b="b"/>
              <a:pathLst>
                <a:path w="1538" h="6801" extrusionOk="0">
                  <a:moveTo>
                    <a:pt x="1538" y="0"/>
                  </a:moveTo>
                  <a:lnTo>
                    <a:pt x="1538" y="0"/>
                  </a:lnTo>
                  <a:cubicBezTo>
                    <a:pt x="1488" y="84"/>
                    <a:pt x="1454" y="168"/>
                    <a:pt x="1438" y="268"/>
                  </a:cubicBezTo>
                  <a:cubicBezTo>
                    <a:pt x="1371" y="435"/>
                    <a:pt x="1304" y="669"/>
                    <a:pt x="1204" y="970"/>
                  </a:cubicBezTo>
                  <a:cubicBezTo>
                    <a:pt x="1037" y="1588"/>
                    <a:pt x="803" y="2423"/>
                    <a:pt x="585" y="3376"/>
                  </a:cubicBezTo>
                  <a:cubicBezTo>
                    <a:pt x="385" y="4311"/>
                    <a:pt x="218" y="5163"/>
                    <a:pt x="118" y="5798"/>
                  </a:cubicBezTo>
                  <a:cubicBezTo>
                    <a:pt x="67" y="6099"/>
                    <a:pt x="34" y="6350"/>
                    <a:pt x="17" y="6533"/>
                  </a:cubicBezTo>
                  <a:cubicBezTo>
                    <a:pt x="1" y="6617"/>
                    <a:pt x="1" y="6717"/>
                    <a:pt x="1" y="6801"/>
                  </a:cubicBezTo>
                  <a:cubicBezTo>
                    <a:pt x="101" y="6483"/>
                    <a:pt x="168" y="6149"/>
                    <a:pt x="218" y="5815"/>
                  </a:cubicBezTo>
                  <a:cubicBezTo>
                    <a:pt x="351" y="5197"/>
                    <a:pt x="519" y="4345"/>
                    <a:pt x="736" y="3392"/>
                  </a:cubicBezTo>
                  <a:cubicBezTo>
                    <a:pt x="936" y="2457"/>
                    <a:pt x="1153" y="1621"/>
                    <a:pt x="1304" y="1003"/>
                  </a:cubicBezTo>
                  <a:cubicBezTo>
                    <a:pt x="1404" y="669"/>
                    <a:pt x="1488" y="351"/>
                    <a:pt x="153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20"/>
            <p:cNvSpPr/>
            <p:nvPr/>
          </p:nvSpPr>
          <p:spPr>
            <a:xfrm>
              <a:off x="7780387" y="3827227"/>
              <a:ext cx="54645" cy="133392"/>
            </a:xfrm>
            <a:custGeom>
              <a:avLst/>
              <a:gdLst/>
              <a:ahLst/>
              <a:cxnLst/>
              <a:rect l="l" t="t" r="r" b="b"/>
              <a:pathLst>
                <a:path w="1705" h="4162" extrusionOk="0">
                  <a:moveTo>
                    <a:pt x="0" y="1"/>
                  </a:moveTo>
                  <a:lnTo>
                    <a:pt x="0" y="1"/>
                  </a:lnTo>
                  <a:cubicBezTo>
                    <a:pt x="67" y="201"/>
                    <a:pt x="168" y="402"/>
                    <a:pt x="268" y="602"/>
                  </a:cubicBezTo>
                  <a:cubicBezTo>
                    <a:pt x="452" y="970"/>
                    <a:pt x="685" y="1471"/>
                    <a:pt x="919" y="2056"/>
                  </a:cubicBezTo>
                  <a:cubicBezTo>
                    <a:pt x="1153" y="2624"/>
                    <a:pt x="1337" y="3159"/>
                    <a:pt x="1471" y="3543"/>
                  </a:cubicBezTo>
                  <a:cubicBezTo>
                    <a:pt x="1521" y="3760"/>
                    <a:pt x="1604" y="3961"/>
                    <a:pt x="1705" y="4161"/>
                  </a:cubicBezTo>
                  <a:cubicBezTo>
                    <a:pt x="1688" y="3944"/>
                    <a:pt x="1638" y="3727"/>
                    <a:pt x="1571" y="3510"/>
                  </a:cubicBezTo>
                  <a:cubicBezTo>
                    <a:pt x="1287" y="2490"/>
                    <a:pt x="869" y="1488"/>
                    <a:pt x="351" y="552"/>
                  </a:cubicBezTo>
                  <a:cubicBezTo>
                    <a:pt x="268" y="352"/>
                    <a:pt x="134" y="168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20"/>
            <p:cNvSpPr/>
            <p:nvPr/>
          </p:nvSpPr>
          <p:spPr>
            <a:xfrm>
              <a:off x="7800193" y="2062201"/>
              <a:ext cx="842402" cy="398446"/>
            </a:xfrm>
            <a:custGeom>
              <a:avLst/>
              <a:gdLst/>
              <a:ahLst/>
              <a:cxnLst/>
              <a:rect l="l" t="t" r="r" b="b"/>
              <a:pathLst>
                <a:path w="26284" h="12432" extrusionOk="0">
                  <a:moveTo>
                    <a:pt x="235" y="1"/>
                  </a:moveTo>
                  <a:lnTo>
                    <a:pt x="1" y="502"/>
                  </a:lnTo>
                  <a:lnTo>
                    <a:pt x="26049" y="12432"/>
                  </a:lnTo>
                  <a:lnTo>
                    <a:pt x="26283" y="11947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20"/>
            <p:cNvSpPr/>
            <p:nvPr/>
          </p:nvSpPr>
          <p:spPr>
            <a:xfrm>
              <a:off x="8429431" y="2361003"/>
              <a:ext cx="17692" cy="2295774"/>
            </a:xfrm>
            <a:custGeom>
              <a:avLst/>
              <a:gdLst/>
              <a:ahLst/>
              <a:cxnLst/>
              <a:rect l="l" t="t" r="r" b="b"/>
              <a:pathLst>
                <a:path w="552" h="71631" extrusionOk="0">
                  <a:moveTo>
                    <a:pt x="0" y="1"/>
                  </a:moveTo>
                  <a:lnTo>
                    <a:pt x="0" y="71630"/>
                  </a:lnTo>
                  <a:lnTo>
                    <a:pt x="552" y="71630"/>
                  </a:lnTo>
                  <a:lnTo>
                    <a:pt x="5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20"/>
            <p:cNvSpPr/>
            <p:nvPr/>
          </p:nvSpPr>
          <p:spPr>
            <a:xfrm>
              <a:off x="8417092" y="2967742"/>
              <a:ext cx="45575" cy="308481"/>
            </a:xfrm>
            <a:custGeom>
              <a:avLst/>
              <a:gdLst/>
              <a:ahLst/>
              <a:cxnLst/>
              <a:rect l="l" t="t" r="r" b="b"/>
              <a:pathLst>
                <a:path w="1422" h="9625" extrusionOk="0">
                  <a:moveTo>
                    <a:pt x="636" y="1"/>
                  </a:moveTo>
                  <a:cubicBezTo>
                    <a:pt x="285" y="1"/>
                    <a:pt x="1" y="285"/>
                    <a:pt x="1" y="636"/>
                  </a:cubicBezTo>
                  <a:lnTo>
                    <a:pt x="1" y="8990"/>
                  </a:lnTo>
                  <a:cubicBezTo>
                    <a:pt x="1" y="9341"/>
                    <a:pt x="285" y="9625"/>
                    <a:pt x="636" y="9625"/>
                  </a:cubicBezTo>
                  <a:lnTo>
                    <a:pt x="786" y="9625"/>
                  </a:lnTo>
                  <a:cubicBezTo>
                    <a:pt x="1137" y="9625"/>
                    <a:pt x="1421" y="9341"/>
                    <a:pt x="1421" y="8990"/>
                  </a:cubicBezTo>
                  <a:lnTo>
                    <a:pt x="1421" y="636"/>
                  </a:lnTo>
                  <a:cubicBezTo>
                    <a:pt x="1421" y="285"/>
                    <a:pt x="1137" y="1"/>
                    <a:pt x="7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20"/>
            <p:cNvSpPr/>
            <p:nvPr/>
          </p:nvSpPr>
          <p:spPr>
            <a:xfrm>
              <a:off x="7696832" y="1980730"/>
              <a:ext cx="143039" cy="128617"/>
            </a:xfrm>
            <a:custGeom>
              <a:avLst/>
              <a:gdLst/>
              <a:ahLst/>
              <a:cxnLst/>
              <a:rect l="l" t="t" r="r" b="b"/>
              <a:pathLst>
                <a:path w="4463" h="4013" extrusionOk="0">
                  <a:moveTo>
                    <a:pt x="2365" y="1"/>
                  </a:moveTo>
                  <a:cubicBezTo>
                    <a:pt x="1759" y="1"/>
                    <a:pt x="1166" y="297"/>
                    <a:pt x="820" y="838"/>
                  </a:cubicBezTo>
                  <a:lnTo>
                    <a:pt x="1" y="2125"/>
                  </a:lnTo>
                  <a:lnTo>
                    <a:pt x="3242" y="4013"/>
                  </a:lnTo>
                  <a:lnTo>
                    <a:pt x="3961" y="2760"/>
                  </a:lnTo>
                  <a:cubicBezTo>
                    <a:pt x="4462" y="1891"/>
                    <a:pt x="4178" y="788"/>
                    <a:pt x="3326" y="270"/>
                  </a:cubicBezTo>
                  <a:cubicBezTo>
                    <a:pt x="3026" y="88"/>
                    <a:pt x="2693" y="1"/>
                    <a:pt x="2365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20"/>
            <p:cNvSpPr/>
            <p:nvPr/>
          </p:nvSpPr>
          <p:spPr>
            <a:xfrm>
              <a:off x="7433894" y="2048804"/>
              <a:ext cx="428989" cy="324570"/>
            </a:xfrm>
            <a:custGeom>
              <a:avLst/>
              <a:gdLst/>
              <a:ahLst/>
              <a:cxnLst/>
              <a:rect l="l" t="t" r="r" b="b"/>
              <a:pathLst>
                <a:path w="13385" h="10127" extrusionOk="0">
                  <a:moveTo>
                    <a:pt x="8205" y="1"/>
                  </a:moveTo>
                  <a:lnTo>
                    <a:pt x="1" y="2541"/>
                  </a:lnTo>
                  <a:lnTo>
                    <a:pt x="13385" y="10126"/>
                  </a:lnTo>
                  <a:lnTo>
                    <a:pt x="11547" y="1388"/>
                  </a:lnTo>
                  <a:lnTo>
                    <a:pt x="820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20"/>
            <p:cNvSpPr/>
            <p:nvPr/>
          </p:nvSpPr>
          <p:spPr>
            <a:xfrm>
              <a:off x="7392133" y="2122423"/>
              <a:ext cx="494307" cy="283354"/>
            </a:xfrm>
            <a:custGeom>
              <a:avLst/>
              <a:gdLst/>
              <a:ahLst/>
              <a:cxnLst/>
              <a:rect l="l" t="t" r="r" b="b"/>
              <a:pathLst>
                <a:path w="15423" h="8841" extrusionOk="0">
                  <a:moveTo>
                    <a:pt x="2252" y="1"/>
                  </a:moveTo>
                  <a:cubicBezTo>
                    <a:pt x="1456" y="1"/>
                    <a:pt x="893" y="198"/>
                    <a:pt x="669" y="611"/>
                  </a:cubicBezTo>
                  <a:cubicBezTo>
                    <a:pt x="1" y="1848"/>
                    <a:pt x="2607" y="4554"/>
                    <a:pt x="6500" y="6660"/>
                  </a:cubicBezTo>
                  <a:cubicBezTo>
                    <a:pt x="9092" y="8061"/>
                    <a:pt x="11594" y="8840"/>
                    <a:pt x="13175" y="8840"/>
                  </a:cubicBezTo>
                  <a:cubicBezTo>
                    <a:pt x="13969" y="8840"/>
                    <a:pt x="14531" y="8644"/>
                    <a:pt x="14754" y="8230"/>
                  </a:cubicBezTo>
                  <a:cubicBezTo>
                    <a:pt x="15423" y="6994"/>
                    <a:pt x="12816" y="4287"/>
                    <a:pt x="8923" y="2182"/>
                  </a:cubicBezTo>
                  <a:cubicBezTo>
                    <a:pt x="6343" y="780"/>
                    <a:pt x="3837" y="1"/>
                    <a:pt x="2252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20"/>
            <p:cNvSpPr/>
            <p:nvPr/>
          </p:nvSpPr>
          <p:spPr>
            <a:xfrm>
              <a:off x="8186845" y="4588222"/>
              <a:ext cx="495910" cy="68555"/>
            </a:xfrm>
            <a:custGeom>
              <a:avLst/>
              <a:gdLst/>
              <a:ahLst/>
              <a:cxnLst/>
              <a:rect l="l" t="t" r="r" b="b"/>
              <a:pathLst>
                <a:path w="15473" h="2139" extrusionOk="0">
                  <a:moveTo>
                    <a:pt x="7073" y="0"/>
                  </a:moveTo>
                  <a:cubicBezTo>
                    <a:pt x="2093" y="0"/>
                    <a:pt x="0" y="2138"/>
                    <a:pt x="0" y="2138"/>
                  </a:cubicBezTo>
                  <a:lnTo>
                    <a:pt x="15472" y="2138"/>
                  </a:lnTo>
                  <a:cubicBezTo>
                    <a:pt x="15472" y="2138"/>
                    <a:pt x="13384" y="234"/>
                    <a:pt x="7837" y="16"/>
                  </a:cubicBezTo>
                  <a:cubicBezTo>
                    <a:pt x="7575" y="5"/>
                    <a:pt x="7321" y="0"/>
                    <a:pt x="70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20"/>
            <p:cNvSpPr/>
            <p:nvPr/>
          </p:nvSpPr>
          <p:spPr>
            <a:xfrm>
              <a:off x="8404240" y="2327799"/>
              <a:ext cx="78779" cy="67049"/>
            </a:xfrm>
            <a:custGeom>
              <a:avLst/>
              <a:gdLst/>
              <a:ahLst/>
              <a:cxnLst/>
              <a:rect l="l" t="t" r="r" b="b"/>
              <a:pathLst>
                <a:path w="2458" h="2092" extrusionOk="0">
                  <a:moveTo>
                    <a:pt x="1054" y="1"/>
                  </a:moveTo>
                  <a:cubicBezTo>
                    <a:pt x="469" y="1"/>
                    <a:pt x="1" y="469"/>
                    <a:pt x="1" y="1037"/>
                  </a:cubicBezTo>
                  <a:cubicBezTo>
                    <a:pt x="1" y="1672"/>
                    <a:pt x="525" y="2092"/>
                    <a:pt x="1070" y="2092"/>
                  </a:cubicBezTo>
                  <a:cubicBezTo>
                    <a:pt x="1328" y="2092"/>
                    <a:pt x="1591" y="1998"/>
                    <a:pt x="1805" y="1789"/>
                  </a:cubicBezTo>
                  <a:cubicBezTo>
                    <a:pt x="2457" y="1120"/>
                    <a:pt x="1989" y="1"/>
                    <a:pt x="10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20"/>
            <p:cNvSpPr/>
            <p:nvPr/>
          </p:nvSpPr>
          <p:spPr>
            <a:xfrm>
              <a:off x="7788944" y="1949738"/>
              <a:ext cx="39133" cy="47178"/>
            </a:xfrm>
            <a:custGeom>
              <a:avLst/>
              <a:gdLst/>
              <a:ahLst/>
              <a:cxnLst/>
              <a:rect l="l" t="t" r="r" b="b"/>
              <a:pathLst>
                <a:path w="1221" h="1472" extrusionOk="0">
                  <a:moveTo>
                    <a:pt x="586" y="1"/>
                  </a:moveTo>
                  <a:lnTo>
                    <a:pt x="1" y="1304"/>
                  </a:lnTo>
                  <a:lnTo>
                    <a:pt x="485" y="1471"/>
                  </a:lnTo>
                  <a:lnTo>
                    <a:pt x="1220" y="235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20"/>
            <p:cNvSpPr/>
            <p:nvPr/>
          </p:nvSpPr>
          <p:spPr>
            <a:xfrm>
              <a:off x="7696319" y="2045054"/>
              <a:ext cx="113008" cy="53620"/>
            </a:xfrm>
            <a:custGeom>
              <a:avLst/>
              <a:gdLst/>
              <a:ahLst/>
              <a:cxnLst/>
              <a:rect l="l" t="t" r="r" b="b"/>
              <a:pathLst>
                <a:path w="3526" h="1673" extrusionOk="0">
                  <a:moveTo>
                    <a:pt x="389" y="0"/>
                  </a:moveTo>
                  <a:cubicBezTo>
                    <a:pt x="261" y="0"/>
                    <a:pt x="136" y="19"/>
                    <a:pt x="17" y="51"/>
                  </a:cubicBezTo>
                  <a:cubicBezTo>
                    <a:pt x="0" y="101"/>
                    <a:pt x="936" y="34"/>
                    <a:pt x="1938" y="502"/>
                  </a:cubicBezTo>
                  <a:cubicBezTo>
                    <a:pt x="2919" y="960"/>
                    <a:pt x="3468" y="1673"/>
                    <a:pt x="3523" y="1673"/>
                  </a:cubicBezTo>
                  <a:cubicBezTo>
                    <a:pt x="3524" y="1673"/>
                    <a:pt x="3525" y="1672"/>
                    <a:pt x="3526" y="1672"/>
                  </a:cubicBezTo>
                  <a:cubicBezTo>
                    <a:pt x="3442" y="1488"/>
                    <a:pt x="3308" y="1338"/>
                    <a:pt x="3158" y="1204"/>
                  </a:cubicBezTo>
                  <a:cubicBezTo>
                    <a:pt x="2473" y="519"/>
                    <a:pt x="1571" y="84"/>
                    <a:pt x="602" y="18"/>
                  </a:cubicBezTo>
                  <a:cubicBezTo>
                    <a:pt x="531" y="6"/>
                    <a:pt x="460" y="0"/>
                    <a:pt x="38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20"/>
            <p:cNvSpPr/>
            <p:nvPr/>
          </p:nvSpPr>
          <p:spPr>
            <a:xfrm>
              <a:off x="7569401" y="2185914"/>
              <a:ext cx="140315" cy="146757"/>
            </a:xfrm>
            <a:custGeom>
              <a:avLst/>
              <a:gdLst/>
              <a:ahLst/>
              <a:cxnLst/>
              <a:rect l="l" t="t" r="r" b="b"/>
              <a:pathLst>
                <a:path w="4378" h="4579" extrusionOk="0">
                  <a:moveTo>
                    <a:pt x="3025" y="0"/>
                  </a:moveTo>
                  <a:lnTo>
                    <a:pt x="936" y="1220"/>
                  </a:lnTo>
                  <a:cubicBezTo>
                    <a:pt x="719" y="1354"/>
                    <a:pt x="552" y="1537"/>
                    <a:pt x="435" y="1755"/>
                  </a:cubicBezTo>
                  <a:cubicBezTo>
                    <a:pt x="167" y="2289"/>
                    <a:pt x="0" y="3258"/>
                    <a:pt x="1654" y="4127"/>
                  </a:cubicBezTo>
                  <a:cubicBezTo>
                    <a:pt x="2285" y="4457"/>
                    <a:pt x="2770" y="4579"/>
                    <a:pt x="3144" y="4579"/>
                  </a:cubicBezTo>
                  <a:cubicBezTo>
                    <a:pt x="3603" y="4579"/>
                    <a:pt x="3893" y="4397"/>
                    <a:pt x="4077" y="4194"/>
                  </a:cubicBezTo>
                  <a:cubicBezTo>
                    <a:pt x="4278" y="3960"/>
                    <a:pt x="4378" y="3659"/>
                    <a:pt x="4361" y="3359"/>
                  </a:cubicBezTo>
                  <a:lnTo>
                    <a:pt x="4361" y="752"/>
                  </a:lnTo>
                  <a:lnTo>
                    <a:pt x="302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20"/>
            <p:cNvSpPr/>
            <p:nvPr/>
          </p:nvSpPr>
          <p:spPr>
            <a:xfrm>
              <a:off x="7624015" y="2195016"/>
              <a:ext cx="73939" cy="89996"/>
            </a:xfrm>
            <a:custGeom>
              <a:avLst/>
              <a:gdLst/>
              <a:ahLst/>
              <a:cxnLst/>
              <a:rect l="l" t="t" r="r" b="b"/>
              <a:pathLst>
                <a:path w="2307" h="2808" extrusionOk="0">
                  <a:moveTo>
                    <a:pt x="351" y="1471"/>
                  </a:moveTo>
                  <a:cubicBezTo>
                    <a:pt x="485" y="1471"/>
                    <a:pt x="602" y="1504"/>
                    <a:pt x="719" y="1554"/>
                  </a:cubicBezTo>
                  <a:cubicBezTo>
                    <a:pt x="758" y="1574"/>
                    <a:pt x="797" y="1593"/>
                    <a:pt x="836" y="1613"/>
                  </a:cubicBezTo>
                  <a:lnTo>
                    <a:pt x="836" y="1613"/>
                  </a:lnTo>
                  <a:cubicBezTo>
                    <a:pt x="830" y="1621"/>
                    <a:pt x="825" y="1629"/>
                    <a:pt x="819" y="1638"/>
                  </a:cubicBezTo>
                  <a:cubicBezTo>
                    <a:pt x="752" y="1721"/>
                    <a:pt x="686" y="1805"/>
                    <a:pt x="585" y="1872"/>
                  </a:cubicBezTo>
                  <a:cubicBezTo>
                    <a:pt x="540" y="1929"/>
                    <a:pt x="471" y="1955"/>
                    <a:pt x="399" y="1955"/>
                  </a:cubicBezTo>
                  <a:cubicBezTo>
                    <a:pt x="366" y="1955"/>
                    <a:pt x="333" y="1949"/>
                    <a:pt x="301" y="1938"/>
                  </a:cubicBezTo>
                  <a:cubicBezTo>
                    <a:pt x="67" y="1855"/>
                    <a:pt x="101" y="1504"/>
                    <a:pt x="351" y="1471"/>
                  </a:cubicBezTo>
                  <a:close/>
                  <a:moveTo>
                    <a:pt x="1410" y="1962"/>
                  </a:moveTo>
                  <a:cubicBezTo>
                    <a:pt x="1430" y="1976"/>
                    <a:pt x="1451" y="1991"/>
                    <a:pt x="1471" y="2005"/>
                  </a:cubicBezTo>
                  <a:cubicBezTo>
                    <a:pt x="1588" y="2089"/>
                    <a:pt x="1688" y="2172"/>
                    <a:pt x="1671" y="2289"/>
                  </a:cubicBezTo>
                  <a:cubicBezTo>
                    <a:pt x="1655" y="2406"/>
                    <a:pt x="1605" y="2523"/>
                    <a:pt x="1521" y="2624"/>
                  </a:cubicBezTo>
                  <a:cubicBezTo>
                    <a:pt x="1494" y="2657"/>
                    <a:pt x="1462" y="2672"/>
                    <a:pt x="1428" y="2672"/>
                  </a:cubicBezTo>
                  <a:cubicBezTo>
                    <a:pt x="1379" y="2672"/>
                    <a:pt x="1327" y="2640"/>
                    <a:pt x="1287" y="2590"/>
                  </a:cubicBezTo>
                  <a:cubicBezTo>
                    <a:pt x="1220" y="2507"/>
                    <a:pt x="1204" y="2390"/>
                    <a:pt x="1254" y="2289"/>
                  </a:cubicBezTo>
                  <a:cubicBezTo>
                    <a:pt x="1287" y="2172"/>
                    <a:pt x="1354" y="2072"/>
                    <a:pt x="1404" y="1972"/>
                  </a:cubicBezTo>
                  <a:cubicBezTo>
                    <a:pt x="1406" y="1969"/>
                    <a:pt x="1408" y="1965"/>
                    <a:pt x="1410" y="1962"/>
                  </a:cubicBezTo>
                  <a:close/>
                  <a:moveTo>
                    <a:pt x="1788" y="0"/>
                  </a:moveTo>
                  <a:cubicBezTo>
                    <a:pt x="1722" y="84"/>
                    <a:pt x="1671" y="184"/>
                    <a:pt x="1638" y="301"/>
                  </a:cubicBezTo>
                  <a:cubicBezTo>
                    <a:pt x="1504" y="568"/>
                    <a:pt x="1337" y="836"/>
                    <a:pt x="1187" y="1103"/>
                  </a:cubicBezTo>
                  <a:cubicBezTo>
                    <a:pt x="1099" y="1229"/>
                    <a:pt x="1011" y="1355"/>
                    <a:pt x="916" y="1495"/>
                  </a:cubicBezTo>
                  <a:lnTo>
                    <a:pt x="916" y="1495"/>
                  </a:lnTo>
                  <a:cubicBezTo>
                    <a:pt x="872" y="1473"/>
                    <a:pt x="829" y="1453"/>
                    <a:pt x="786" y="1437"/>
                  </a:cubicBezTo>
                  <a:cubicBezTo>
                    <a:pt x="661" y="1368"/>
                    <a:pt x="535" y="1333"/>
                    <a:pt x="400" y="1333"/>
                  </a:cubicBezTo>
                  <a:cubicBezTo>
                    <a:pt x="373" y="1333"/>
                    <a:pt x="346" y="1334"/>
                    <a:pt x="318" y="1337"/>
                  </a:cubicBezTo>
                  <a:cubicBezTo>
                    <a:pt x="151" y="1370"/>
                    <a:pt x="17" y="1504"/>
                    <a:pt x="1" y="1688"/>
                  </a:cubicBezTo>
                  <a:cubicBezTo>
                    <a:pt x="1" y="1855"/>
                    <a:pt x="101" y="2005"/>
                    <a:pt x="251" y="2072"/>
                  </a:cubicBezTo>
                  <a:cubicBezTo>
                    <a:pt x="290" y="2081"/>
                    <a:pt x="329" y="2085"/>
                    <a:pt x="367" y="2085"/>
                  </a:cubicBezTo>
                  <a:cubicBezTo>
                    <a:pt x="477" y="2085"/>
                    <a:pt x="582" y="2051"/>
                    <a:pt x="669" y="1989"/>
                  </a:cubicBezTo>
                  <a:cubicBezTo>
                    <a:pt x="769" y="1905"/>
                    <a:pt x="853" y="1805"/>
                    <a:pt x="920" y="1705"/>
                  </a:cubicBezTo>
                  <a:cubicBezTo>
                    <a:pt x="927" y="1693"/>
                    <a:pt x="935" y="1682"/>
                    <a:pt x="942" y="1670"/>
                  </a:cubicBezTo>
                  <a:lnTo>
                    <a:pt x="942" y="1670"/>
                  </a:lnTo>
                  <a:cubicBezTo>
                    <a:pt x="998" y="1702"/>
                    <a:pt x="1052" y="1735"/>
                    <a:pt x="1103" y="1771"/>
                  </a:cubicBezTo>
                  <a:cubicBezTo>
                    <a:pt x="1179" y="1809"/>
                    <a:pt x="1249" y="1852"/>
                    <a:pt x="1317" y="1898"/>
                  </a:cubicBezTo>
                  <a:lnTo>
                    <a:pt x="1317" y="1898"/>
                  </a:lnTo>
                  <a:lnTo>
                    <a:pt x="1304" y="1922"/>
                  </a:lnTo>
                  <a:cubicBezTo>
                    <a:pt x="1237" y="2022"/>
                    <a:pt x="1187" y="2139"/>
                    <a:pt x="1137" y="2239"/>
                  </a:cubicBezTo>
                  <a:cubicBezTo>
                    <a:pt x="1103" y="2306"/>
                    <a:pt x="1103" y="2390"/>
                    <a:pt x="1103" y="2456"/>
                  </a:cubicBezTo>
                  <a:cubicBezTo>
                    <a:pt x="1103" y="2540"/>
                    <a:pt x="1137" y="2607"/>
                    <a:pt x="1170" y="2674"/>
                  </a:cubicBezTo>
                  <a:cubicBezTo>
                    <a:pt x="1220" y="2740"/>
                    <a:pt x="1304" y="2791"/>
                    <a:pt x="1387" y="2807"/>
                  </a:cubicBezTo>
                  <a:cubicBezTo>
                    <a:pt x="1471" y="2807"/>
                    <a:pt x="1554" y="2774"/>
                    <a:pt x="1621" y="2707"/>
                  </a:cubicBezTo>
                  <a:cubicBezTo>
                    <a:pt x="1671" y="2657"/>
                    <a:pt x="1722" y="2590"/>
                    <a:pt x="1738" y="2523"/>
                  </a:cubicBezTo>
                  <a:cubicBezTo>
                    <a:pt x="1772" y="2456"/>
                    <a:pt x="1805" y="2373"/>
                    <a:pt x="1805" y="2289"/>
                  </a:cubicBezTo>
                  <a:cubicBezTo>
                    <a:pt x="1822" y="2206"/>
                    <a:pt x="1788" y="2122"/>
                    <a:pt x="1738" y="2055"/>
                  </a:cubicBezTo>
                  <a:cubicBezTo>
                    <a:pt x="1671" y="1989"/>
                    <a:pt x="1621" y="1938"/>
                    <a:pt x="1554" y="1888"/>
                  </a:cubicBezTo>
                  <a:cubicBezTo>
                    <a:pt x="1531" y="1871"/>
                    <a:pt x="1506" y="1854"/>
                    <a:pt x="1482" y="1838"/>
                  </a:cubicBezTo>
                  <a:lnTo>
                    <a:pt x="1482" y="1838"/>
                  </a:lnTo>
                  <a:cubicBezTo>
                    <a:pt x="1567" y="1689"/>
                    <a:pt x="1644" y="1550"/>
                    <a:pt x="1722" y="1420"/>
                  </a:cubicBezTo>
                  <a:lnTo>
                    <a:pt x="2156" y="602"/>
                  </a:lnTo>
                  <a:cubicBezTo>
                    <a:pt x="2223" y="502"/>
                    <a:pt x="2273" y="401"/>
                    <a:pt x="2306" y="284"/>
                  </a:cubicBezTo>
                  <a:lnTo>
                    <a:pt x="2306" y="284"/>
                  </a:lnTo>
                  <a:cubicBezTo>
                    <a:pt x="2223" y="368"/>
                    <a:pt x="2156" y="468"/>
                    <a:pt x="2106" y="568"/>
                  </a:cubicBezTo>
                  <a:cubicBezTo>
                    <a:pt x="1972" y="786"/>
                    <a:pt x="1822" y="1053"/>
                    <a:pt x="1621" y="1370"/>
                  </a:cubicBezTo>
                  <a:lnTo>
                    <a:pt x="1388" y="1775"/>
                  </a:lnTo>
                  <a:lnTo>
                    <a:pt x="1388" y="1775"/>
                  </a:lnTo>
                  <a:cubicBezTo>
                    <a:pt x="1320" y="1729"/>
                    <a:pt x="1251" y="1683"/>
                    <a:pt x="1187" y="1638"/>
                  </a:cubicBezTo>
                  <a:cubicBezTo>
                    <a:pt x="1132" y="1610"/>
                    <a:pt x="1077" y="1580"/>
                    <a:pt x="1021" y="1550"/>
                  </a:cubicBezTo>
                  <a:lnTo>
                    <a:pt x="1021" y="1550"/>
                  </a:lnTo>
                  <a:cubicBezTo>
                    <a:pt x="1113" y="1409"/>
                    <a:pt x="1196" y="1276"/>
                    <a:pt x="1270" y="1153"/>
                  </a:cubicBezTo>
                  <a:cubicBezTo>
                    <a:pt x="1421" y="886"/>
                    <a:pt x="1571" y="602"/>
                    <a:pt x="1688" y="318"/>
                  </a:cubicBezTo>
                  <a:cubicBezTo>
                    <a:pt x="1738" y="217"/>
                    <a:pt x="1772" y="101"/>
                    <a:pt x="178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20"/>
            <p:cNvSpPr/>
            <p:nvPr/>
          </p:nvSpPr>
          <p:spPr>
            <a:xfrm>
              <a:off x="6516591" y="4613894"/>
              <a:ext cx="63747" cy="45607"/>
            </a:xfrm>
            <a:custGeom>
              <a:avLst/>
              <a:gdLst/>
              <a:ahLst/>
              <a:cxnLst/>
              <a:rect l="l" t="t" r="r" b="b"/>
              <a:pathLst>
                <a:path w="1989" h="1423" extrusionOk="0">
                  <a:moveTo>
                    <a:pt x="418" y="1"/>
                  </a:moveTo>
                  <a:cubicBezTo>
                    <a:pt x="318" y="1"/>
                    <a:pt x="217" y="1"/>
                    <a:pt x="117" y="17"/>
                  </a:cubicBezTo>
                  <a:cubicBezTo>
                    <a:pt x="84" y="17"/>
                    <a:pt x="34" y="34"/>
                    <a:pt x="0" y="51"/>
                  </a:cubicBezTo>
                  <a:cubicBezTo>
                    <a:pt x="11" y="51"/>
                    <a:pt x="82" y="43"/>
                    <a:pt x="202" y="43"/>
                  </a:cubicBezTo>
                  <a:cubicBezTo>
                    <a:pt x="262" y="43"/>
                    <a:pt x="334" y="45"/>
                    <a:pt x="418" y="51"/>
                  </a:cubicBezTo>
                  <a:cubicBezTo>
                    <a:pt x="735" y="67"/>
                    <a:pt x="1036" y="184"/>
                    <a:pt x="1303" y="368"/>
                  </a:cubicBezTo>
                  <a:cubicBezTo>
                    <a:pt x="1554" y="535"/>
                    <a:pt x="1755" y="786"/>
                    <a:pt x="1872" y="1070"/>
                  </a:cubicBezTo>
                  <a:cubicBezTo>
                    <a:pt x="1951" y="1276"/>
                    <a:pt x="1970" y="1422"/>
                    <a:pt x="1986" y="1422"/>
                  </a:cubicBezTo>
                  <a:cubicBezTo>
                    <a:pt x="1987" y="1422"/>
                    <a:pt x="1988" y="1422"/>
                    <a:pt x="1989" y="1421"/>
                  </a:cubicBezTo>
                  <a:cubicBezTo>
                    <a:pt x="1989" y="1387"/>
                    <a:pt x="1989" y="1354"/>
                    <a:pt x="1989" y="1321"/>
                  </a:cubicBezTo>
                  <a:cubicBezTo>
                    <a:pt x="1972" y="1237"/>
                    <a:pt x="1938" y="1137"/>
                    <a:pt x="1922" y="1053"/>
                  </a:cubicBezTo>
                  <a:cubicBezTo>
                    <a:pt x="1805" y="753"/>
                    <a:pt x="1604" y="502"/>
                    <a:pt x="1337" y="318"/>
                  </a:cubicBezTo>
                  <a:cubicBezTo>
                    <a:pt x="1070" y="134"/>
                    <a:pt x="752" y="17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7" name="Google Shape;727;p20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8" name="Google Shape;728;p20"/>
          <p:cNvSpPr txBox="1">
            <a:spLocks noGrp="1"/>
          </p:cNvSpPr>
          <p:nvPr>
            <p:ph type="subTitle" idx="1"/>
          </p:nvPr>
        </p:nvSpPr>
        <p:spPr>
          <a:xfrm>
            <a:off x="1157675" y="2391276"/>
            <a:ext cx="18369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9" name="Google Shape;729;p20"/>
          <p:cNvSpPr txBox="1">
            <a:spLocks noGrp="1"/>
          </p:cNvSpPr>
          <p:nvPr>
            <p:ph type="subTitle" idx="2"/>
          </p:nvPr>
        </p:nvSpPr>
        <p:spPr>
          <a:xfrm>
            <a:off x="1157675" y="2667877"/>
            <a:ext cx="1836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0" name="Google Shape;730;p20"/>
          <p:cNvSpPr txBox="1">
            <a:spLocks noGrp="1"/>
          </p:cNvSpPr>
          <p:nvPr>
            <p:ph type="subTitle" idx="3"/>
          </p:nvPr>
        </p:nvSpPr>
        <p:spPr>
          <a:xfrm>
            <a:off x="3346475" y="2391276"/>
            <a:ext cx="18369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1" name="Google Shape;731;p20"/>
          <p:cNvSpPr txBox="1">
            <a:spLocks noGrp="1"/>
          </p:cNvSpPr>
          <p:nvPr>
            <p:ph type="subTitle" idx="4"/>
          </p:nvPr>
        </p:nvSpPr>
        <p:spPr>
          <a:xfrm>
            <a:off x="3346475" y="2667877"/>
            <a:ext cx="1836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2" name="Google Shape;732;p20"/>
          <p:cNvSpPr txBox="1">
            <a:spLocks noGrp="1"/>
          </p:cNvSpPr>
          <p:nvPr>
            <p:ph type="subTitle" idx="5"/>
          </p:nvPr>
        </p:nvSpPr>
        <p:spPr>
          <a:xfrm>
            <a:off x="1157675" y="3360600"/>
            <a:ext cx="18369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3" name="Google Shape;733;p20"/>
          <p:cNvSpPr txBox="1">
            <a:spLocks noGrp="1"/>
          </p:cNvSpPr>
          <p:nvPr>
            <p:ph type="subTitle" idx="6"/>
          </p:nvPr>
        </p:nvSpPr>
        <p:spPr>
          <a:xfrm>
            <a:off x="1157675" y="3637201"/>
            <a:ext cx="1836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4" name="Google Shape;734;p20"/>
          <p:cNvSpPr txBox="1">
            <a:spLocks noGrp="1"/>
          </p:cNvSpPr>
          <p:nvPr>
            <p:ph type="subTitle" idx="7"/>
          </p:nvPr>
        </p:nvSpPr>
        <p:spPr>
          <a:xfrm>
            <a:off x="3346475" y="3360600"/>
            <a:ext cx="1836900" cy="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35" name="Google Shape;735;p20"/>
          <p:cNvSpPr txBox="1">
            <a:spLocks noGrp="1"/>
          </p:cNvSpPr>
          <p:nvPr>
            <p:ph type="subTitle" idx="8"/>
          </p:nvPr>
        </p:nvSpPr>
        <p:spPr>
          <a:xfrm>
            <a:off x="3346475" y="3637201"/>
            <a:ext cx="1836900" cy="45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6" name="Google Shape;736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body" idx="1"/>
          </p:nvPr>
        </p:nvSpPr>
        <p:spPr>
          <a:xfrm>
            <a:off x="720000" y="860400"/>
            <a:ext cx="5611200" cy="374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rabicPeriod"/>
              <a:defRPr/>
            </a:lvl1pPr>
            <a:lvl2pPr marL="914400" lvl="1" indent="-29845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AutoNum type="alphaLcPeriod"/>
              <a:defRPr/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AutoNum type="romanLcPeriod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romanLcPeriod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rabicPeriod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AutoNum type="alphaLcPeriod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3">
  <p:cSld name="CUSTOM_17"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21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21"/>
          <p:cNvSpPr txBox="1">
            <a:spLocks noGrp="1"/>
          </p:cNvSpPr>
          <p:nvPr>
            <p:ph type="subTitle" idx="1"/>
          </p:nvPr>
        </p:nvSpPr>
        <p:spPr>
          <a:xfrm>
            <a:off x="6845725" y="1359250"/>
            <a:ext cx="1578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0" name="Google Shape;740;p21"/>
          <p:cNvSpPr txBox="1">
            <a:spLocks noGrp="1"/>
          </p:cNvSpPr>
          <p:nvPr>
            <p:ph type="subTitle" idx="2"/>
          </p:nvPr>
        </p:nvSpPr>
        <p:spPr>
          <a:xfrm>
            <a:off x="6845725" y="1636550"/>
            <a:ext cx="15783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21"/>
          <p:cNvSpPr txBox="1">
            <a:spLocks noGrp="1"/>
          </p:cNvSpPr>
          <p:nvPr>
            <p:ph type="subTitle" idx="3"/>
          </p:nvPr>
        </p:nvSpPr>
        <p:spPr>
          <a:xfrm>
            <a:off x="6845725" y="3234850"/>
            <a:ext cx="1578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2" name="Google Shape;742;p21"/>
          <p:cNvSpPr txBox="1">
            <a:spLocks noGrp="1"/>
          </p:cNvSpPr>
          <p:nvPr>
            <p:ph type="subTitle" idx="4"/>
          </p:nvPr>
        </p:nvSpPr>
        <p:spPr>
          <a:xfrm>
            <a:off x="6845725" y="3512150"/>
            <a:ext cx="15783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3" name="Google Shape;743;p21"/>
          <p:cNvSpPr txBox="1">
            <a:spLocks noGrp="1"/>
          </p:cNvSpPr>
          <p:nvPr>
            <p:ph type="subTitle" idx="5"/>
          </p:nvPr>
        </p:nvSpPr>
        <p:spPr>
          <a:xfrm>
            <a:off x="6845725" y="2297050"/>
            <a:ext cx="15783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4" name="Google Shape;744;p21"/>
          <p:cNvSpPr txBox="1">
            <a:spLocks noGrp="1"/>
          </p:cNvSpPr>
          <p:nvPr>
            <p:ph type="subTitle" idx="6"/>
          </p:nvPr>
        </p:nvSpPr>
        <p:spPr>
          <a:xfrm>
            <a:off x="6845725" y="2574350"/>
            <a:ext cx="15783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5" name="Google Shape;745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ive columns">
  <p:cSld name="CUSTOM_11"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22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22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49" name="Google Shape;749;p22"/>
          <p:cNvSpPr txBox="1">
            <a:spLocks noGrp="1"/>
          </p:cNvSpPr>
          <p:nvPr>
            <p:ph type="subTitle" idx="1"/>
          </p:nvPr>
        </p:nvSpPr>
        <p:spPr>
          <a:xfrm>
            <a:off x="1492988" y="3667825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0" name="Google Shape;750;p22"/>
          <p:cNvSpPr txBox="1">
            <a:spLocks noGrp="1"/>
          </p:cNvSpPr>
          <p:nvPr>
            <p:ph type="subTitle" idx="2"/>
          </p:nvPr>
        </p:nvSpPr>
        <p:spPr>
          <a:xfrm>
            <a:off x="1493000" y="4018042"/>
            <a:ext cx="16956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1" name="Google Shape;751;p22"/>
          <p:cNvSpPr txBox="1">
            <a:spLocks noGrp="1"/>
          </p:cNvSpPr>
          <p:nvPr>
            <p:ph type="subTitle" idx="3"/>
          </p:nvPr>
        </p:nvSpPr>
        <p:spPr>
          <a:xfrm>
            <a:off x="3724188" y="3667825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2" name="Google Shape;752;p22"/>
          <p:cNvSpPr txBox="1">
            <a:spLocks noGrp="1"/>
          </p:cNvSpPr>
          <p:nvPr>
            <p:ph type="subTitle" idx="4"/>
          </p:nvPr>
        </p:nvSpPr>
        <p:spPr>
          <a:xfrm>
            <a:off x="3724200" y="4018042"/>
            <a:ext cx="16956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3" name="Google Shape;753;p22"/>
          <p:cNvSpPr txBox="1">
            <a:spLocks noGrp="1"/>
          </p:cNvSpPr>
          <p:nvPr>
            <p:ph type="subTitle" idx="5"/>
          </p:nvPr>
        </p:nvSpPr>
        <p:spPr>
          <a:xfrm>
            <a:off x="5955388" y="3667825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4" name="Google Shape;754;p22"/>
          <p:cNvSpPr txBox="1">
            <a:spLocks noGrp="1"/>
          </p:cNvSpPr>
          <p:nvPr>
            <p:ph type="subTitle" idx="6"/>
          </p:nvPr>
        </p:nvSpPr>
        <p:spPr>
          <a:xfrm>
            <a:off x="5955400" y="4018042"/>
            <a:ext cx="1695600" cy="45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5" name="Google Shape;755;p22"/>
          <p:cNvSpPr txBox="1">
            <a:spLocks noGrp="1"/>
          </p:cNvSpPr>
          <p:nvPr>
            <p:ph type="subTitle" idx="7"/>
          </p:nvPr>
        </p:nvSpPr>
        <p:spPr>
          <a:xfrm>
            <a:off x="2591325" y="1677726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6" name="Google Shape;756;p22"/>
          <p:cNvSpPr txBox="1">
            <a:spLocks noGrp="1"/>
          </p:cNvSpPr>
          <p:nvPr>
            <p:ph type="subTitle" idx="8"/>
          </p:nvPr>
        </p:nvSpPr>
        <p:spPr>
          <a:xfrm>
            <a:off x="2591350" y="1217625"/>
            <a:ext cx="1695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7" name="Google Shape;757;p22"/>
          <p:cNvSpPr txBox="1">
            <a:spLocks noGrp="1"/>
          </p:cNvSpPr>
          <p:nvPr>
            <p:ph type="subTitle" idx="9"/>
          </p:nvPr>
        </p:nvSpPr>
        <p:spPr>
          <a:xfrm>
            <a:off x="4839788" y="1677726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58" name="Google Shape;758;p22"/>
          <p:cNvSpPr txBox="1">
            <a:spLocks noGrp="1"/>
          </p:cNvSpPr>
          <p:nvPr>
            <p:ph type="subTitle" idx="13"/>
          </p:nvPr>
        </p:nvSpPr>
        <p:spPr>
          <a:xfrm>
            <a:off x="4839825" y="1217863"/>
            <a:ext cx="1695600" cy="5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4 ">
  <p:cSld name="CUSTOM_13">
    <p:spTree>
      <p:nvGrpSpPr>
        <p:cNvPr id="1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61" name="Google Shape;761;p23"/>
          <p:cNvGrpSpPr/>
          <p:nvPr/>
        </p:nvGrpSpPr>
        <p:grpSpPr>
          <a:xfrm>
            <a:off x="7000534" y="340657"/>
            <a:ext cx="1206554" cy="2111005"/>
            <a:chOff x="4052859" y="1076757"/>
            <a:chExt cx="1206554" cy="2111005"/>
          </a:xfrm>
        </p:grpSpPr>
        <p:sp>
          <p:nvSpPr>
            <p:cNvPr id="762" name="Google Shape;762;p23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23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23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23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23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23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23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23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23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23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23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23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23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23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6" name="Google Shape;776;p23"/>
          <p:cNvGrpSpPr/>
          <p:nvPr/>
        </p:nvGrpSpPr>
        <p:grpSpPr>
          <a:xfrm>
            <a:off x="936909" y="340657"/>
            <a:ext cx="1206554" cy="2111005"/>
            <a:chOff x="4052859" y="1076757"/>
            <a:chExt cx="1206554" cy="2111005"/>
          </a:xfrm>
        </p:grpSpPr>
        <p:sp>
          <p:nvSpPr>
            <p:cNvPr id="777" name="Google Shape;777;p23"/>
            <p:cNvSpPr/>
            <p:nvPr/>
          </p:nvSpPr>
          <p:spPr>
            <a:xfrm>
              <a:off x="4052859" y="1583884"/>
              <a:ext cx="256015" cy="548408"/>
            </a:xfrm>
            <a:custGeom>
              <a:avLst/>
              <a:gdLst/>
              <a:ahLst/>
              <a:cxnLst/>
              <a:rect l="l" t="t" r="r" b="b"/>
              <a:pathLst>
                <a:path w="7988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7987" y="17110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23"/>
            <p:cNvSpPr/>
            <p:nvPr/>
          </p:nvSpPr>
          <p:spPr>
            <a:xfrm>
              <a:off x="4319547" y="2170816"/>
              <a:ext cx="314923" cy="529626"/>
            </a:xfrm>
            <a:custGeom>
              <a:avLst/>
              <a:gdLst/>
              <a:ahLst/>
              <a:cxnLst/>
              <a:rect l="l" t="t" r="r" b="b"/>
              <a:pathLst>
                <a:path w="9826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9825" y="16525"/>
                  </a:lnTo>
                  <a:lnTo>
                    <a:pt x="982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23"/>
            <p:cNvSpPr/>
            <p:nvPr/>
          </p:nvSpPr>
          <p:spPr>
            <a:xfrm>
              <a:off x="4672994" y="1076757"/>
              <a:ext cx="586419" cy="497512"/>
            </a:xfrm>
            <a:custGeom>
              <a:avLst/>
              <a:gdLst/>
              <a:ahLst/>
              <a:cxnLst/>
              <a:rect l="l" t="t" r="r" b="b"/>
              <a:pathLst>
                <a:path w="18297" h="15523" extrusionOk="0">
                  <a:moveTo>
                    <a:pt x="0" y="1"/>
                  </a:moveTo>
                  <a:lnTo>
                    <a:pt x="0" y="15523"/>
                  </a:lnTo>
                  <a:lnTo>
                    <a:pt x="9324" y="15523"/>
                  </a:lnTo>
                  <a:lnTo>
                    <a:pt x="9324" y="335"/>
                  </a:lnTo>
                  <a:lnTo>
                    <a:pt x="9658" y="335"/>
                  </a:lnTo>
                  <a:lnTo>
                    <a:pt x="9658" y="15523"/>
                  </a:lnTo>
                  <a:lnTo>
                    <a:pt x="18296" y="15523"/>
                  </a:lnTo>
                  <a:lnTo>
                    <a:pt x="1829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23"/>
            <p:cNvSpPr/>
            <p:nvPr/>
          </p:nvSpPr>
          <p:spPr>
            <a:xfrm>
              <a:off x="4052859" y="2170816"/>
              <a:ext cx="256015" cy="529626"/>
            </a:xfrm>
            <a:custGeom>
              <a:avLst/>
              <a:gdLst/>
              <a:ahLst/>
              <a:cxnLst/>
              <a:rect l="l" t="t" r="r" b="b"/>
              <a:pathLst>
                <a:path w="7988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7987" y="16525"/>
                  </a:lnTo>
                  <a:lnTo>
                    <a:pt x="798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23"/>
            <p:cNvSpPr/>
            <p:nvPr/>
          </p:nvSpPr>
          <p:spPr>
            <a:xfrm>
              <a:off x="4982501" y="2170816"/>
              <a:ext cx="276912" cy="529626"/>
            </a:xfrm>
            <a:custGeom>
              <a:avLst/>
              <a:gdLst/>
              <a:ahLst/>
              <a:cxnLst/>
              <a:rect l="l" t="t" r="r" b="b"/>
              <a:pathLst>
                <a:path w="8640" h="16525" extrusionOk="0">
                  <a:moveTo>
                    <a:pt x="1" y="0"/>
                  </a:moveTo>
                  <a:lnTo>
                    <a:pt x="1" y="16525"/>
                  </a:lnTo>
                  <a:lnTo>
                    <a:pt x="8639" y="16525"/>
                  </a:lnTo>
                  <a:lnTo>
                    <a:pt x="8639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23"/>
            <p:cNvSpPr/>
            <p:nvPr/>
          </p:nvSpPr>
          <p:spPr>
            <a:xfrm>
              <a:off x="4319547" y="1583884"/>
              <a:ext cx="314923" cy="548408"/>
            </a:xfrm>
            <a:custGeom>
              <a:avLst/>
              <a:gdLst/>
              <a:ahLst/>
              <a:cxnLst/>
              <a:rect l="l" t="t" r="r" b="b"/>
              <a:pathLst>
                <a:path w="9826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9825" y="17110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23"/>
            <p:cNvSpPr/>
            <p:nvPr/>
          </p:nvSpPr>
          <p:spPr>
            <a:xfrm>
              <a:off x="4982501" y="1583884"/>
              <a:ext cx="276912" cy="548408"/>
            </a:xfrm>
            <a:custGeom>
              <a:avLst/>
              <a:gdLst/>
              <a:ahLst/>
              <a:cxnLst/>
              <a:rect l="l" t="t" r="r" b="b"/>
              <a:pathLst>
                <a:path w="8640" h="17111" extrusionOk="0">
                  <a:moveTo>
                    <a:pt x="1" y="1"/>
                  </a:moveTo>
                  <a:lnTo>
                    <a:pt x="1" y="17110"/>
                  </a:lnTo>
                  <a:lnTo>
                    <a:pt x="8639" y="17110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23"/>
            <p:cNvSpPr/>
            <p:nvPr/>
          </p:nvSpPr>
          <p:spPr>
            <a:xfrm>
              <a:off x="4052859" y="2710057"/>
              <a:ext cx="256015" cy="477705"/>
            </a:xfrm>
            <a:custGeom>
              <a:avLst/>
              <a:gdLst/>
              <a:ahLst/>
              <a:cxnLst/>
              <a:rect l="l" t="t" r="r" b="b"/>
              <a:pathLst>
                <a:path w="7988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7987" y="14905"/>
                  </a:lnTo>
                  <a:lnTo>
                    <a:pt x="798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23"/>
            <p:cNvSpPr/>
            <p:nvPr/>
          </p:nvSpPr>
          <p:spPr>
            <a:xfrm>
              <a:off x="4052859" y="1076757"/>
              <a:ext cx="581611" cy="497512"/>
            </a:xfrm>
            <a:custGeom>
              <a:avLst/>
              <a:gdLst/>
              <a:ahLst/>
              <a:cxnLst/>
              <a:rect l="l" t="t" r="r" b="b"/>
              <a:pathLst>
                <a:path w="18147" h="15523" extrusionOk="0">
                  <a:moveTo>
                    <a:pt x="1" y="1"/>
                  </a:moveTo>
                  <a:lnTo>
                    <a:pt x="1" y="15523"/>
                  </a:lnTo>
                  <a:lnTo>
                    <a:pt x="7987" y="15523"/>
                  </a:lnTo>
                  <a:lnTo>
                    <a:pt x="7987" y="335"/>
                  </a:lnTo>
                  <a:lnTo>
                    <a:pt x="8322" y="335"/>
                  </a:lnTo>
                  <a:lnTo>
                    <a:pt x="8322" y="15523"/>
                  </a:lnTo>
                  <a:lnTo>
                    <a:pt x="18146" y="15523"/>
                  </a:lnTo>
                  <a:lnTo>
                    <a:pt x="1814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23"/>
            <p:cNvSpPr/>
            <p:nvPr/>
          </p:nvSpPr>
          <p:spPr>
            <a:xfrm>
              <a:off x="4319547" y="2710057"/>
              <a:ext cx="314923" cy="477705"/>
            </a:xfrm>
            <a:custGeom>
              <a:avLst/>
              <a:gdLst/>
              <a:ahLst/>
              <a:cxnLst/>
              <a:rect l="l" t="t" r="r" b="b"/>
              <a:pathLst>
                <a:path w="9826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9825" y="14905"/>
                  </a:lnTo>
                  <a:lnTo>
                    <a:pt x="9825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23"/>
            <p:cNvSpPr/>
            <p:nvPr/>
          </p:nvSpPr>
          <p:spPr>
            <a:xfrm>
              <a:off x="4982501" y="2710057"/>
              <a:ext cx="276912" cy="477705"/>
            </a:xfrm>
            <a:custGeom>
              <a:avLst/>
              <a:gdLst/>
              <a:ahLst/>
              <a:cxnLst/>
              <a:rect l="l" t="t" r="r" b="b"/>
              <a:pathLst>
                <a:path w="8640" h="14905" extrusionOk="0">
                  <a:moveTo>
                    <a:pt x="1" y="1"/>
                  </a:moveTo>
                  <a:lnTo>
                    <a:pt x="1" y="14905"/>
                  </a:lnTo>
                  <a:lnTo>
                    <a:pt x="8639" y="14905"/>
                  </a:lnTo>
                  <a:lnTo>
                    <a:pt x="863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23"/>
            <p:cNvSpPr/>
            <p:nvPr/>
          </p:nvSpPr>
          <p:spPr>
            <a:xfrm>
              <a:off x="4672994" y="1583884"/>
              <a:ext cx="298834" cy="548408"/>
            </a:xfrm>
            <a:custGeom>
              <a:avLst/>
              <a:gdLst/>
              <a:ahLst/>
              <a:cxnLst/>
              <a:rect l="l" t="t" r="r" b="b"/>
              <a:pathLst>
                <a:path w="9324" h="17111" extrusionOk="0">
                  <a:moveTo>
                    <a:pt x="0" y="1"/>
                  </a:moveTo>
                  <a:lnTo>
                    <a:pt x="0" y="17110"/>
                  </a:lnTo>
                  <a:lnTo>
                    <a:pt x="9324" y="17110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23"/>
            <p:cNvSpPr/>
            <p:nvPr/>
          </p:nvSpPr>
          <p:spPr>
            <a:xfrm>
              <a:off x="4672994" y="2710057"/>
              <a:ext cx="298834" cy="477705"/>
            </a:xfrm>
            <a:custGeom>
              <a:avLst/>
              <a:gdLst/>
              <a:ahLst/>
              <a:cxnLst/>
              <a:rect l="l" t="t" r="r" b="b"/>
              <a:pathLst>
                <a:path w="9324" h="14905" extrusionOk="0">
                  <a:moveTo>
                    <a:pt x="0" y="1"/>
                  </a:moveTo>
                  <a:lnTo>
                    <a:pt x="0" y="14905"/>
                  </a:lnTo>
                  <a:lnTo>
                    <a:pt x="9324" y="14905"/>
                  </a:lnTo>
                  <a:lnTo>
                    <a:pt x="9324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23"/>
            <p:cNvSpPr/>
            <p:nvPr/>
          </p:nvSpPr>
          <p:spPr>
            <a:xfrm>
              <a:off x="4672994" y="2170816"/>
              <a:ext cx="298834" cy="529626"/>
            </a:xfrm>
            <a:custGeom>
              <a:avLst/>
              <a:gdLst/>
              <a:ahLst/>
              <a:cxnLst/>
              <a:rect l="l" t="t" r="r" b="b"/>
              <a:pathLst>
                <a:path w="9324" h="16525" extrusionOk="0">
                  <a:moveTo>
                    <a:pt x="0" y="0"/>
                  </a:moveTo>
                  <a:lnTo>
                    <a:pt x="0" y="16525"/>
                  </a:lnTo>
                  <a:lnTo>
                    <a:pt x="9324" y="16525"/>
                  </a:lnTo>
                  <a:lnTo>
                    <a:pt x="932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p23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23"/>
          <p:cNvSpPr txBox="1">
            <a:spLocks noGrp="1"/>
          </p:cNvSpPr>
          <p:nvPr>
            <p:ph type="title"/>
          </p:nvPr>
        </p:nvSpPr>
        <p:spPr>
          <a:xfrm>
            <a:off x="720000" y="188126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93" name="Google Shape;793;p23"/>
          <p:cNvSpPr txBox="1">
            <a:spLocks noGrp="1"/>
          </p:cNvSpPr>
          <p:nvPr>
            <p:ph type="subTitle" idx="1"/>
          </p:nvPr>
        </p:nvSpPr>
        <p:spPr>
          <a:xfrm>
            <a:off x="1404400" y="35832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4" name="Google Shape;794;p23"/>
          <p:cNvSpPr txBox="1">
            <a:spLocks noGrp="1"/>
          </p:cNvSpPr>
          <p:nvPr>
            <p:ph type="subTitle" idx="2"/>
          </p:nvPr>
        </p:nvSpPr>
        <p:spPr>
          <a:xfrm>
            <a:off x="1404400" y="3903600"/>
            <a:ext cx="1695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5" name="Google Shape;795;p23"/>
          <p:cNvSpPr txBox="1">
            <a:spLocks noGrp="1"/>
          </p:cNvSpPr>
          <p:nvPr>
            <p:ph type="subTitle" idx="3"/>
          </p:nvPr>
        </p:nvSpPr>
        <p:spPr>
          <a:xfrm>
            <a:off x="3724200" y="35832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6" name="Google Shape;796;p23"/>
          <p:cNvSpPr txBox="1">
            <a:spLocks noGrp="1"/>
          </p:cNvSpPr>
          <p:nvPr>
            <p:ph type="subTitle" idx="4"/>
          </p:nvPr>
        </p:nvSpPr>
        <p:spPr>
          <a:xfrm>
            <a:off x="3724200" y="3903600"/>
            <a:ext cx="1695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7" name="Google Shape;797;p23"/>
          <p:cNvSpPr txBox="1">
            <a:spLocks noGrp="1"/>
          </p:cNvSpPr>
          <p:nvPr>
            <p:ph type="subTitle" idx="5"/>
          </p:nvPr>
        </p:nvSpPr>
        <p:spPr>
          <a:xfrm>
            <a:off x="6044000" y="35832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98" name="Google Shape;798;p23"/>
          <p:cNvSpPr txBox="1">
            <a:spLocks noGrp="1"/>
          </p:cNvSpPr>
          <p:nvPr>
            <p:ph type="subTitle" idx="6"/>
          </p:nvPr>
        </p:nvSpPr>
        <p:spPr>
          <a:xfrm>
            <a:off x="6044000" y="3903600"/>
            <a:ext cx="1695600" cy="69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9" name="Google Shape;799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 5">
  <p:cSld name="CUSTOM_4"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p2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2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3" name="Google Shape;803;p24"/>
          <p:cNvSpPr txBox="1">
            <a:spLocks noGrp="1"/>
          </p:cNvSpPr>
          <p:nvPr>
            <p:ph type="subTitle" idx="1"/>
          </p:nvPr>
        </p:nvSpPr>
        <p:spPr>
          <a:xfrm>
            <a:off x="1189800" y="34308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4" name="Google Shape;804;p24"/>
          <p:cNvSpPr txBox="1">
            <a:spLocks noGrp="1"/>
          </p:cNvSpPr>
          <p:nvPr>
            <p:ph type="subTitle" idx="2"/>
          </p:nvPr>
        </p:nvSpPr>
        <p:spPr>
          <a:xfrm>
            <a:off x="1189800" y="37512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5" name="Google Shape;805;p24"/>
          <p:cNvSpPr txBox="1">
            <a:spLocks noGrp="1"/>
          </p:cNvSpPr>
          <p:nvPr>
            <p:ph type="subTitle" idx="3"/>
          </p:nvPr>
        </p:nvSpPr>
        <p:spPr>
          <a:xfrm>
            <a:off x="3724200" y="34308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6" name="Google Shape;806;p24"/>
          <p:cNvSpPr txBox="1">
            <a:spLocks noGrp="1"/>
          </p:cNvSpPr>
          <p:nvPr>
            <p:ph type="subTitle" idx="4"/>
          </p:nvPr>
        </p:nvSpPr>
        <p:spPr>
          <a:xfrm>
            <a:off x="3724200" y="37512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7" name="Google Shape;807;p24"/>
          <p:cNvSpPr txBox="1">
            <a:spLocks noGrp="1"/>
          </p:cNvSpPr>
          <p:nvPr>
            <p:ph type="subTitle" idx="5"/>
          </p:nvPr>
        </p:nvSpPr>
        <p:spPr>
          <a:xfrm>
            <a:off x="6258600" y="34308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08" name="Google Shape;808;p24"/>
          <p:cNvSpPr txBox="1">
            <a:spLocks noGrp="1"/>
          </p:cNvSpPr>
          <p:nvPr>
            <p:ph type="subTitle" idx="6"/>
          </p:nvPr>
        </p:nvSpPr>
        <p:spPr>
          <a:xfrm>
            <a:off x="6258600" y="37512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9" name="Google Shape;809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4"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2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25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3006000" cy="122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13" name="Google Shape;813;p25"/>
          <p:cNvSpPr txBox="1">
            <a:spLocks noGrp="1"/>
          </p:cNvSpPr>
          <p:nvPr>
            <p:ph type="subTitle" idx="1"/>
          </p:nvPr>
        </p:nvSpPr>
        <p:spPr>
          <a:xfrm>
            <a:off x="720000" y="1767600"/>
            <a:ext cx="3006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14" name="Google Shape;814;p25"/>
          <p:cNvSpPr txBox="1"/>
          <p:nvPr/>
        </p:nvSpPr>
        <p:spPr>
          <a:xfrm>
            <a:off x="720000" y="3808800"/>
            <a:ext cx="30060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" sz="800" b="0" i="0" u="none" strike="noStrike" cap="none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" sz="800" b="0" i="0" u="none" strike="noStrike" cap="non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/>
              </a:rPr>
              <a:t>Slidesgo</a:t>
            </a:r>
            <a:r>
              <a:rPr lang="en" sz="800" b="0" i="0" u="none" strike="noStrike" cap="none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" sz="800" b="0" i="0" u="none" strike="noStrike" cap="non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Flaticon</a:t>
            </a:r>
            <a:r>
              <a:rPr lang="en" sz="800" b="0" i="0" u="none" strike="noStrike" cap="none">
                <a:solidFill>
                  <a:srgbClr val="263238"/>
                </a:solidFill>
                <a:latin typeface="Josefin Sans"/>
                <a:ea typeface="Josefin Sans"/>
                <a:cs typeface="Josefin Sans"/>
                <a:sym typeface="Josefin Sans"/>
              </a:rPr>
              <a:t>, and infographics &amp; images by </a:t>
            </a:r>
            <a:r>
              <a:rPr lang="en" sz="800" b="0" i="0" u="none" strike="noStrike" cap="none">
                <a:solidFill>
                  <a:schemeClr val="hlink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Freepik</a:t>
            </a:r>
            <a:endParaRPr sz="800" b="0" i="0" u="none" strike="noStrike" cap="none" dirty="0">
              <a:solidFill>
                <a:srgbClr val="263238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15" name="Google Shape;815;p25"/>
          <p:cNvGrpSpPr/>
          <p:nvPr/>
        </p:nvGrpSpPr>
        <p:grpSpPr>
          <a:xfrm>
            <a:off x="3856209" y="1076757"/>
            <a:ext cx="4958959" cy="3594952"/>
            <a:chOff x="3856209" y="1076757"/>
            <a:chExt cx="4958959" cy="3594952"/>
          </a:xfrm>
        </p:grpSpPr>
        <p:grpSp>
          <p:nvGrpSpPr>
            <p:cNvPr id="816" name="Google Shape;816;p25"/>
            <p:cNvGrpSpPr/>
            <p:nvPr/>
          </p:nvGrpSpPr>
          <p:grpSpPr>
            <a:xfrm>
              <a:off x="5651527" y="1451635"/>
              <a:ext cx="483570" cy="631930"/>
              <a:chOff x="8361052" y="1422160"/>
              <a:chExt cx="483570" cy="631930"/>
            </a:xfrm>
          </p:grpSpPr>
          <p:sp>
            <p:nvSpPr>
              <p:cNvPr id="817" name="Google Shape;817;p25"/>
              <p:cNvSpPr/>
              <p:nvPr/>
            </p:nvSpPr>
            <p:spPr>
              <a:xfrm>
                <a:off x="8361052" y="1422160"/>
                <a:ext cx="483570" cy="631930"/>
              </a:xfrm>
              <a:custGeom>
                <a:avLst/>
                <a:gdLst/>
                <a:ahLst/>
                <a:cxnLst/>
                <a:rect l="l" t="t" r="r" b="b"/>
                <a:pathLst>
                  <a:path w="15088" h="19717" extrusionOk="0">
                    <a:moveTo>
                      <a:pt x="14854" y="1"/>
                    </a:moveTo>
                    <a:lnTo>
                      <a:pt x="0" y="185"/>
                    </a:lnTo>
                    <a:lnTo>
                      <a:pt x="251" y="19533"/>
                    </a:lnTo>
                    <a:lnTo>
                      <a:pt x="15088" y="19717"/>
                    </a:lnTo>
                    <a:lnTo>
                      <a:pt x="14854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8" name="Google Shape;818;p25"/>
              <p:cNvSpPr/>
              <p:nvPr/>
            </p:nvSpPr>
            <p:spPr>
              <a:xfrm>
                <a:off x="8386756" y="1444659"/>
                <a:ext cx="423060" cy="576772"/>
              </a:xfrm>
              <a:custGeom>
                <a:avLst/>
                <a:gdLst/>
                <a:ahLst/>
                <a:cxnLst/>
                <a:rect l="l" t="t" r="r" b="b"/>
                <a:pathLst>
                  <a:path w="13200" h="17996" extrusionOk="0">
                    <a:moveTo>
                      <a:pt x="12983" y="1"/>
                    </a:moveTo>
                    <a:lnTo>
                      <a:pt x="0" y="151"/>
                    </a:lnTo>
                    <a:lnTo>
                      <a:pt x="217" y="17712"/>
                    </a:lnTo>
                    <a:lnTo>
                      <a:pt x="13200" y="17996"/>
                    </a:lnTo>
                    <a:lnTo>
                      <a:pt x="13200" y="17996"/>
                    </a:lnTo>
                    <a:lnTo>
                      <a:pt x="12983" y="1"/>
                    </a:ln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9" name="Google Shape;819;p25"/>
              <p:cNvSpPr/>
              <p:nvPr/>
            </p:nvSpPr>
            <p:spPr>
              <a:xfrm>
                <a:off x="8457971" y="1540521"/>
                <a:ext cx="280630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756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756" y="12164"/>
                    </a:lnTo>
                    <a:lnTo>
                      <a:pt x="8622" y="21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0" name="Google Shape;820;p25"/>
              <p:cNvSpPr/>
              <p:nvPr/>
            </p:nvSpPr>
            <p:spPr>
              <a:xfrm>
                <a:off x="8457971" y="1540521"/>
                <a:ext cx="278482" cy="393093"/>
              </a:xfrm>
              <a:custGeom>
                <a:avLst/>
                <a:gdLst/>
                <a:ahLst/>
                <a:cxnLst/>
                <a:rect l="l" t="t" r="r" b="b"/>
                <a:pathLst>
                  <a:path w="8689" h="12265" extrusionOk="0">
                    <a:moveTo>
                      <a:pt x="0" y="0"/>
                    </a:moveTo>
                    <a:lnTo>
                      <a:pt x="151" y="12264"/>
                    </a:lnTo>
                    <a:lnTo>
                      <a:pt x="8689" y="586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21" name="Google Shape;821;p25"/>
            <p:cNvGrpSpPr/>
            <p:nvPr/>
          </p:nvGrpSpPr>
          <p:grpSpPr>
            <a:xfrm>
              <a:off x="3856209" y="1076757"/>
              <a:ext cx="1206554" cy="2111005"/>
              <a:chOff x="4052859" y="1076757"/>
              <a:chExt cx="1206554" cy="2111005"/>
            </a:xfrm>
          </p:grpSpPr>
          <p:sp>
            <p:nvSpPr>
              <p:cNvPr id="822" name="Google Shape;822;p25"/>
              <p:cNvSpPr/>
              <p:nvPr/>
            </p:nvSpPr>
            <p:spPr>
              <a:xfrm>
                <a:off x="4052859" y="1583884"/>
                <a:ext cx="256015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7987" y="17110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3" name="Google Shape;823;p25"/>
              <p:cNvSpPr/>
              <p:nvPr/>
            </p:nvSpPr>
            <p:spPr>
              <a:xfrm>
                <a:off x="4319547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5" y="16525"/>
                    </a:lnTo>
                    <a:lnTo>
                      <a:pt x="9825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4" name="Google Shape;824;p25"/>
              <p:cNvSpPr/>
              <p:nvPr/>
            </p:nvSpPr>
            <p:spPr>
              <a:xfrm>
                <a:off x="4672994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9324" y="15523"/>
                    </a:lnTo>
                    <a:lnTo>
                      <a:pt x="9324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6" y="15523"/>
                    </a:lnTo>
                    <a:lnTo>
                      <a:pt x="1829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5" name="Google Shape;825;p25"/>
              <p:cNvSpPr/>
              <p:nvPr/>
            </p:nvSpPr>
            <p:spPr>
              <a:xfrm>
                <a:off x="4052859" y="2170816"/>
                <a:ext cx="256015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7987" y="16525"/>
                    </a:lnTo>
                    <a:lnTo>
                      <a:pt x="7987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6" name="Google Shape;826;p25"/>
              <p:cNvSpPr/>
              <p:nvPr/>
            </p:nvSpPr>
            <p:spPr>
              <a:xfrm>
                <a:off x="4982501" y="2170816"/>
                <a:ext cx="276912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7" name="Google Shape;827;p25"/>
              <p:cNvSpPr/>
              <p:nvPr/>
            </p:nvSpPr>
            <p:spPr>
              <a:xfrm>
                <a:off x="4319547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5" y="17110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8" name="Google Shape;828;p25"/>
              <p:cNvSpPr/>
              <p:nvPr/>
            </p:nvSpPr>
            <p:spPr>
              <a:xfrm>
                <a:off x="4982501" y="1583884"/>
                <a:ext cx="276912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29" name="Google Shape;829;p25"/>
              <p:cNvSpPr/>
              <p:nvPr/>
            </p:nvSpPr>
            <p:spPr>
              <a:xfrm>
                <a:off x="4052859" y="2710057"/>
                <a:ext cx="256015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7988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7987" y="14905"/>
                    </a:lnTo>
                    <a:lnTo>
                      <a:pt x="798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0" name="Google Shape;830;p25"/>
              <p:cNvSpPr/>
              <p:nvPr/>
            </p:nvSpPr>
            <p:spPr>
              <a:xfrm>
                <a:off x="4052859" y="1076757"/>
                <a:ext cx="581611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4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7987" y="15523"/>
                    </a:lnTo>
                    <a:lnTo>
                      <a:pt x="7987" y="335"/>
                    </a:lnTo>
                    <a:lnTo>
                      <a:pt x="8322" y="335"/>
                    </a:lnTo>
                    <a:lnTo>
                      <a:pt x="8322" y="15523"/>
                    </a:lnTo>
                    <a:lnTo>
                      <a:pt x="18146" y="15523"/>
                    </a:lnTo>
                    <a:lnTo>
                      <a:pt x="1814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1" name="Google Shape;831;p25"/>
              <p:cNvSpPr/>
              <p:nvPr/>
            </p:nvSpPr>
            <p:spPr>
              <a:xfrm>
                <a:off x="4319547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5" y="14905"/>
                    </a:lnTo>
                    <a:lnTo>
                      <a:pt x="9825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2" name="Google Shape;832;p25"/>
              <p:cNvSpPr/>
              <p:nvPr/>
            </p:nvSpPr>
            <p:spPr>
              <a:xfrm>
                <a:off x="4982501" y="2710057"/>
                <a:ext cx="276912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40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3" name="Google Shape;833;p25"/>
              <p:cNvSpPr/>
              <p:nvPr/>
            </p:nvSpPr>
            <p:spPr>
              <a:xfrm>
                <a:off x="4672994" y="1583884"/>
                <a:ext cx="298834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9324" y="17110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4" name="Google Shape;834;p25"/>
              <p:cNvSpPr/>
              <p:nvPr/>
            </p:nvSpPr>
            <p:spPr>
              <a:xfrm>
                <a:off x="4672994" y="2710057"/>
                <a:ext cx="298834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9324" y="14905"/>
                    </a:lnTo>
                    <a:lnTo>
                      <a:pt x="932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5" name="Google Shape;835;p25"/>
              <p:cNvSpPr/>
              <p:nvPr/>
            </p:nvSpPr>
            <p:spPr>
              <a:xfrm>
                <a:off x="4672994" y="2170816"/>
                <a:ext cx="298834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2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9324" y="16525"/>
                    </a:lnTo>
                    <a:lnTo>
                      <a:pt x="932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36" name="Google Shape;836;p25"/>
            <p:cNvGrpSpPr/>
            <p:nvPr/>
          </p:nvGrpSpPr>
          <p:grpSpPr>
            <a:xfrm>
              <a:off x="6809671" y="1076757"/>
              <a:ext cx="1206523" cy="2111005"/>
              <a:chOff x="6809671" y="1076757"/>
              <a:chExt cx="1206523" cy="2111005"/>
            </a:xfrm>
          </p:grpSpPr>
          <p:sp>
            <p:nvSpPr>
              <p:cNvPr id="837" name="Google Shape;837;p25"/>
              <p:cNvSpPr/>
              <p:nvPr/>
            </p:nvSpPr>
            <p:spPr>
              <a:xfrm>
                <a:off x="6809671" y="1583884"/>
                <a:ext cx="256528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004" y="17110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8" name="Google Shape;838;p25"/>
              <p:cNvSpPr/>
              <p:nvPr/>
            </p:nvSpPr>
            <p:spPr>
              <a:xfrm>
                <a:off x="7076872" y="2170816"/>
                <a:ext cx="314923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826" y="16525"/>
                    </a:lnTo>
                    <a:lnTo>
                      <a:pt x="9826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9" name="Google Shape;839;p25"/>
              <p:cNvSpPr/>
              <p:nvPr/>
            </p:nvSpPr>
            <p:spPr>
              <a:xfrm>
                <a:off x="7429775" y="1076757"/>
                <a:ext cx="586419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297" h="15523" extrusionOk="0">
                    <a:moveTo>
                      <a:pt x="1" y="1"/>
                    </a:moveTo>
                    <a:lnTo>
                      <a:pt x="1" y="15523"/>
                    </a:lnTo>
                    <a:lnTo>
                      <a:pt x="9341" y="15523"/>
                    </a:lnTo>
                    <a:lnTo>
                      <a:pt x="9341" y="335"/>
                    </a:lnTo>
                    <a:lnTo>
                      <a:pt x="9658" y="335"/>
                    </a:lnTo>
                    <a:lnTo>
                      <a:pt x="9658" y="15523"/>
                    </a:lnTo>
                    <a:lnTo>
                      <a:pt x="18297" y="15523"/>
                    </a:lnTo>
                    <a:lnTo>
                      <a:pt x="18297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0" name="Google Shape;840;p25"/>
              <p:cNvSpPr/>
              <p:nvPr/>
            </p:nvSpPr>
            <p:spPr>
              <a:xfrm>
                <a:off x="6809671" y="2170816"/>
                <a:ext cx="256528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004" y="16525"/>
                    </a:lnTo>
                    <a:lnTo>
                      <a:pt x="800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1" name="Google Shape;841;p25"/>
              <p:cNvSpPr/>
              <p:nvPr/>
            </p:nvSpPr>
            <p:spPr>
              <a:xfrm>
                <a:off x="7739314" y="2170816"/>
                <a:ext cx="276880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6525" extrusionOk="0">
                    <a:moveTo>
                      <a:pt x="0" y="0"/>
                    </a:moveTo>
                    <a:lnTo>
                      <a:pt x="0" y="16525"/>
                    </a:lnTo>
                    <a:lnTo>
                      <a:pt x="8639" y="16525"/>
                    </a:lnTo>
                    <a:lnTo>
                      <a:pt x="863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2" name="Google Shape;842;p25"/>
              <p:cNvSpPr/>
              <p:nvPr/>
            </p:nvSpPr>
            <p:spPr>
              <a:xfrm>
                <a:off x="7076872" y="1583884"/>
                <a:ext cx="314923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826" y="17110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3" name="Google Shape;843;p25"/>
              <p:cNvSpPr/>
              <p:nvPr/>
            </p:nvSpPr>
            <p:spPr>
              <a:xfrm>
                <a:off x="7739314" y="1583884"/>
                <a:ext cx="276880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7111" extrusionOk="0">
                    <a:moveTo>
                      <a:pt x="0" y="1"/>
                    </a:moveTo>
                    <a:lnTo>
                      <a:pt x="0" y="17110"/>
                    </a:lnTo>
                    <a:lnTo>
                      <a:pt x="8639" y="17110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4" name="Google Shape;844;p25"/>
              <p:cNvSpPr/>
              <p:nvPr/>
            </p:nvSpPr>
            <p:spPr>
              <a:xfrm>
                <a:off x="6809671" y="2710057"/>
                <a:ext cx="256528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004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004" y="14905"/>
                    </a:lnTo>
                    <a:lnTo>
                      <a:pt x="8004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5" name="Google Shape;845;p25"/>
              <p:cNvSpPr/>
              <p:nvPr/>
            </p:nvSpPr>
            <p:spPr>
              <a:xfrm>
                <a:off x="6809671" y="1076757"/>
                <a:ext cx="582124" cy="497512"/>
              </a:xfrm>
              <a:custGeom>
                <a:avLst/>
                <a:gdLst/>
                <a:ahLst/>
                <a:cxnLst/>
                <a:rect l="l" t="t" r="r" b="b"/>
                <a:pathLst>
                  <a:path w="18163" h="15523" extrusionOk="0">
                    <a:moveTo>
                      <a:pt x="0" y="1"/>
                    </a:moveTo>
                    <a:lnTo>
                      <a:pt x="0" y="15523"/>
                    </a:lnTo>
                    <a:lnTo>
                      <a:pt x="8004" y="15523"/>
                    </a:lnTo>
                    <a:lnTo>
                      <a:pt x="8004" y="335"/>
                    </a:lnTo>
                    <a:lnTo>
                      <a:pt x="8338" y="335"/>
                    </a:lnTo>
                    <a:lnTo>
                      <a:pt x="8338" y="15523"/>
                    </a:lnTo>
                    <a:lnTo>
                      <a:pt x="18163" y="15523"/>
                    </a:lnTo>
                    <a:lnTo>
                      <a:pt x="18163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6" name="Google Shape;846;p25"/>
              <p:cNvSpPr/>
              <p:nvPr/>
            </p:nvSpPr>
            <p:spPr>
              <a:xfrm>
                <a:off x="7076872" y="2710057"/>
                <a:ext cx="314923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826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826" y="14905"/>
                    </a:lnTo>
                    <a:lnTo>
                      <a:pt x="9826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7" name="Google Shape;847;p25"/>
              <p:cNvSpPr/>
              <p:nvPr/>
            </p:nvSpPr>
            <p:spPr>
              <a:xfrm>
                <a:off x="7739314" y="2710057"/>
                <a:ext cx="276880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8639" h="14905" extrusionOk="0">
                    <a:moveTo>
                      <a:pt x="0" y="1"/>
                    </a:moveTo>
                    <a:lnTo>
                      <a:pt x="0" y="14905"/>
                    </a:lnTo>
                    <a:lnTo>
                      <a:pt x="8639" y="14905"/>
                    </a:lnTo>
                    <a:lnTo>
                      <a:pt x="863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8" name="Google Shape;848;p25"/>
              <p:cNvSpPr/>
              <p:nvPr/>
            </p:nvSpPr>
            <p:spPr>
              <a:xfrm>
                <a:off x="7429775" y="1583884"/>
                <a:ext cx="299379" cy="548408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7111" extrusionOk="0">
                    <a:moveTo>
                      <a:pt x="1" y="1"/>
                    </a:moveTo>
                    <a:lnTo>
                      <a:pt x="1" y="17110"/>
                    </a:lnTo>
                    <a:lnTo>
                      <a:pt x="9341" y="17110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49" name="Google Shape;849;p25"/>
              <p:cNvSpPr/>
              <p:nvPr/>
            </p:nvSpPr>
            <p:spPr>
              <a:xfrm>
                <a:off x="7429775" y="2710057"/>
                <a:ext cx="299379" cy="477705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4905" extrusionOk="0">
                    <a:moveTo>
                      <a:pt x="1" y="1"/>
                    </a:moveTo>
                    <a:lnTo>
                      <a:pt x="1" y="14905"/>
                    </a:lnTo>
                    <a:lnTo>
                      <a:pt x="9341" y="14905"/>
                    </a:lnTo>
                    <a:lnTo>
                      <a:pt x="9341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0" name="Google Shape;850;p25"/>
              <p:cNvSpPr/>
              <p:nvPr/>
            </p:nvSpPr>
            <p:spPr>
              <a:xfrm>
                <a:off x="7429775" y="2170816"/>
                <a:ext cx="299379" cy="529626"/>
              </a:xfrm>
              <a:custGeom>
                <a:avLst/>
                <a:gdLst/>
                <a:ahLst/>
                <a:cxnLst/>
                <a:rect l="l" t="t" r="r" b="b"/>
                <a:pathLst>
                  <a:path w="9341" h="16525" extrusionOk="0">
                    <a:moveTo>
                      <a:pt x="1" y="0"/>
                    </a:moveTo>
                    <a:lnTo>
                      <a:pt x="1" y="16525"/>
                    </a:lnTo>
                    <a:lnTo>
                      <a:pt x="9341" y="16525"/>
                    </a:lnTo>
                    <a:lnTo>
                      <a:pt x="9341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851" name="Google Shape;851;p25"/>
            <p:cNvGrpSpPr/>
            <p:nvPr/>
          </p:nvGrpSpPr>
          <p:grpSpPr>
            <a:xfrm>
              <a:off x="8191828" y="3210069"/>
              <a:ext cx="623340" cy="1461640"/>
              <a:chOff x="8191828" y="3210069"/>
              <a:chExt cx="623340" cy="1461640"/>
            </a:xfrm>
          </p:grpSpPr>
          <p:sp>
            <p:nvSpPr>
              <p:cNvPr id="852" name="Google Shape;852;p25"/>
              <p:cNvSpPr/>
              <p:nvPr/>
            </p:nvSpPr>
            <p:spPr>
              <a:xfrm>
                <a:off x="8376019" y="3210069"/>
                <a:ext cx="439149" cy="1076207"/>
              </a:xfrm>
              <a:custGeom>
                <a:avLst/>
                <a:gdLst/>
                <a:ahLst/>
                <a:cxnLst/>
                <a:rect l="l" t="t" r="r" b="b"/>
                <a:pathLst>
                  <a:path w="13702" h="33579" extrusionOk="0">
                    <a:moveTo>
                      <a:pt x="5041" y="0"/>
                    </a:moveTo>
                    <a:cubicBezTo>
                      <a:pt x="4864" y="0"/>
                      <a:pt x="4682" y="7"/>
                      <a:pt x="4496" y="22"/>
                    </a:cubicBezTo>
                    <a:cubicBezTo>
                      <a:pt x="2557" y="340"/>
                      <a:pt x="1689" y="2729"/>
                      <a:pt x="1856" y="4684"/>
                    </a:cubicBezTo>
                    <a:cubicBezTo>
                      <a:pt x="2023" y="6639"/>
                      <a:pt x="2841" y="8560"/>
                      <a:pt x="2624" y="10515"/>
                    </a:cubicBezTo>
                    <a:cubicBezTo>
                      <a:pt x="2340" y="13005"/>
                      <a:pt x="469" y="15093"/>
                      <a:pt x="252" y="17583"/>
                    </a:cubicBezTo>
                    <a:cubicBezTo>
                      <a:pt x="1" y="20524"/>
                      <a:pt x="2073" y="23130"/>
                      <a:pt x="2691" y="26004"/>
                    </a:cubicBezTo>
                    <a:cubicBezTo>
                      <a:pt x="2992" y="27407"/>
                      <a:pt x="2942" y="28895"/>
                      <a:pt x="3476" y="30231"/>
                    </a:cubicBezTo>
                    <a:cubicBezTo>
                      <a:pt x="4244" y="32224"/>
                      <a:pt x="6355" y="33578"/>
                      <a:pt x="8473" y="33578"/>
                    </a:cubicBezTo>
                    <a:cubicBezTo>
                      <a:pt x="8752" y="33578"/>
                      <a:pt x="9031" y="33555"/>
                      <a:pt x="9308" y="33506"/>
                    </a:cubicBezTo>
                    <a:cubicBezTo>
                      <a:pt x="11697" y="33072"/>
                      <a:pt x="13602" y="30833"/>
                      <a:pt x="13652" y="28410"/>
                    </a:cubicBezTo>
                    <a:cubicBezTo>
                      <a:pt x="13702" y="26154"/>
                      <a:pt x="12315" y="24032"/>
                      <a:pt x="12482" y="21777"/>
                    </a:cubicBezTo>
                    <a:cubicBezTo>
                      <a:pt x="12599" y="20123"/>
                      <a:pt x="13568" y="18552"/>
                      <a:pt x="13368" y="16898"/>
                    </a:cubicBezTo>
                    <a:cubicBezTo>
                      <a:pt x="13117" y="14926"/>
                      <a:pt x="11296" y="13523"/>
                      <a:pt x="10661" y="11651"/>
                    </a:cubicBezTo>
                    <a:cubicBezTo>
                      <a:pt x="10009" y="9780"/>
                      <a:pt x="10628" y="7708"/>
                      <a:pt x="10410" y="5737"/>
                    </a:cubicBezTo>
                    <a:cubicBezTo>
                      <a:pt x="10030" y="2396"/>
                      <a:pt x="8255" y="0"/>
                      <a:pt x="5041" y="0"/>
                    </a:cubicBez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3" name="Google Shape;853;p25"/>
              <p:cNvSpPr/>
              <p:nvPr/>
            </p:nvSpPr>
            <p:spPr>
              <a:xfrm>
                <a:off x="8191828" y="3759663"/>
                <a:ext cx="378639" cy="528056"/>
              </a:xfrm>
              <a:custGeom>
                <a:avLst/>
                <a:gdLst/>
                <a:ahLst/>
                <a:cxnLst/>
                <a:rect l="l" t="t" r="r" b="b"/>
                <a:pathLst>
                  <a:path w="11814" h="16476" extrusionOk="0">
                    <a:moveTo>
                      <a:pt x="334" y="0"/>
                    </a:moveTo>
                    <a:lnTo>
                      <a:pt x="334" y="0"/>
                    </a:lnTo>
                    <a:cubicBezTo>
                      <a:pt x="0" y="3275"/>
                      <a:pt x="1454" y="7118"/>
                      <a:pt x="3125" y="9959"/>
                    </a:cubicBezTo>
                    <a:cubicBezTo>
                      <a:pt x="4829" y="12799"/>
                      <a:pt x="7402" y="15038"/>
                      <a:pt x="10460" y="16325"/>
                    </a:cubicBezTo>
                    <a:cubicBezTo>
                      <a:pt x="10665" y="16403"/>
                      <a:pt x="10893" y="16475"/>
                      <a:pt x="11107" y="16475"/>
                    </a:cubicBezTo>
                    <a:cubicBezTo>
                      <a:pt x="11259" y="16475"/>
                      <a:pt x="11404" y="16439"/>
                      <a:pt x="11529" y="16341"/>
                    </a:cubicBezTo>
                    <a:cubicBezTo>
                      <a:pt x="11763" y="16158"/>
                      <a:pt x="11780" y="15807"/>
                      <a:pt x="11796" y="15506"/>
                    </a:cubicBezTo>
                    <a:cubicBezTo>
                      <a:pt x="11813" y="12064"/>
                      <a:pt x="10610" y="8672"/>
                      <a:pt x="8639" y="5848"/>
                    </a:cubicBezTo>
                    <a:cubicBezTo>
                      <a:pt x="6767" y="3142"/>
                      <a:pt x="4996" y="1538"/>
                      <a:pt x="334" y="0"/>
                    </a:cubicBez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4" name="Google Shape;854;p25"/>
              <p:cNvSpPr/>
              <p:nvPr/>
            </p:nvSpPr>
            <p:spPr>
              <a:xfrm>
                <a:off x="8336405" y="3948694"/>
                <a:ext cx="323481" cy="553760"/>
              </a:xfrm>
              <a:custGeom>
                <a:avLst/>
                <a:gdLst/>
                <a:ahLst/>
                <a:cxnLst/>
                <a:rect l="l" t="t" r="r" b="b"/>
                <a:pathLst>
                  <a:path w="10093" h="17278" extrusionOk="0">
                    <a:moveTo>
                      <a:pt x="1" y="1"/>
                    </a:moveTo>
                    <a:cubicBezTo>
                      <a:pt x="34" y="67"/>
                      <a:pt x="67" y="118"/>
                      <a:pt x="101" y="168"/>
                    </a:cubicBezTo>
                    <a:lnTo>
                      <a:pt x="468" y="635"/>
                    </a:lnTo>
                    <a:cubicBezTo>
                      <a:pt x="769" y="1036"/>
                      <a:pt x="1220" y="1638"/>
                      <a:pt x="1755" y="2356"/>
                    </a:cubicBezTo>
                    <a:cubicBezTo>
                      <a:pt x="4545" y="6183"/>
                      <a:pt x="6951" y="10276"/>
                      <a:pt x="8889" y="14587"/>
                    </a:cubicBezTo>
                    <a:cubicBezTo>
                      <a:pt x="9274" y="15406"/>
                      <a:pt x="9558" y="16091"/>
                      <a:pt x="9758" y="16559"/>
                    </a:cubicBezTo>
                    <a:cubicBezTo>
                      <a:pt x="9859" y="16776"/>
                      <a:pt x="9925" y="16943"/>
                      <a:pt x="9992" y="17093"/>
                    </a:cubicBezTo>
                    <a:cubicBezTo>
                      <a:pt x="10026" y="17160"/>
                      <a:pt x="10042" y="17210"/>
                      <a:pt x="10092" y="17277"/>
                    </a:cubicBezTo>
                    <a:cubicBezTo>
                      <a:pt x="10076" y="17194"/>
                      <a:pt x="10059" y="17143"/>
                      <a:pt x="10026" y="17077"/>
                    </a:cubicBezTo>
                    <a:cubicBezTo>
                      <a:pt x="9976" y="16926"/>
                      <a:pt x="9909" y="16742"/>
                      <a:pt x="9825" y="16525"/>
                    </a:cubicBezTo>
                    <a:cubicBezTo>
                      <a:pt x="9658" y="16041"/>
                      <a:pt x="9374" y="15372"/>
                      <a:pt x="9006" y="14537"/>
                    </a:cubicBezTo>
                    <a:cubicBezTo>
                      <a:pt x="7118" y="10176"/>
                      <a:pt x="4729" y="6066"/>
                      <a:pt x="1855" y="2290"/>
                    </a:cubicBezTo>
                    <a:cubicBezTo>
                      <a:pt x="1304" y="1554"/>
                      <a:pt x="853" y="986"/>
                      <a:pt x="518" y="602"/>
                    </a:cubicBezTo>
                    <a:lnTo>
                      <a:pt x="134" y="151"/>
                    </a:lnTo>
                    <a:cubicBezTo>
                      <a:pt x="101" y="101"/>
                      <a:pt x="51" y="51"/>
                      <a:pt x="1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5" name="Google Shape;855;p25"/>
              <p:cNvSpPr/>
              <p:nvPr/>
            </p:nvSpPr>
            <p:spPr>
              <a:xfrm>
                <a:off x="8591844" y="3501532"/>
                <a:ext cx="70190" cy="992332"/>
              </a:xfrm>
              <a:custGeom>
                <a:avLst/>
                <a:gdLst/>
                <a:ahLst/>
                <a:cxnLst/>
                <a:rect l="l" t="t" r="r" b="b"/>
                <a:pathLst>
                  <a:path w="2190" h="30962" extrusionOk="0">
                    <a:moveTo>
                      <a:pt x="1" y="1"/>
                    </a:moveTo>
                    <a:cubicBezTo>
                      <a:pt x="1" y="101"/>
                      <a:pt x="1" y="201"/>
                      <a:pt x="1" y="302"/>
                    </a:cubicBezTo>
                    <a:cubicBezTo>
                      <a:pt x="17" y="536"/>
                      <a:pt x="17" y="836"/>
                      <a:pt x="34" y="1221"/>
                    </a:cubicBezTo>
                    <a:cubicBezTo>
                      <a:pt x="67" y="2023"/>
                      <a:pt x="134" y="3142"/>
                      <a:pt x="184" y="4529"/>
                    </a:cubicBezTo>
                    <a:cubicBezTo>
                      <a:pt x="335" y="7336"/>
                      <a:pt x="569" y="11212"/>
                      <a:pt x="869" y="15490"/>
                    </a:cubicBezTo>
                    <a:cubicBezTo>
                      <a:pt x="1170" y="19767"/>
                      <a:pt x="1488" y="23627"/>
                      <a:pt x="1738" y="26434"/>
                    </a:cubicBezTo>
                    <a:cubicBezTo>
                      <a:pt x="1872" y="27821"/>
                      <a:pt x="1972" y="28940"/>
                      <a:pt x="2039" y="29742"/>
                    </a:cubicBezTo>
                    <a:cubicBezTo>
                      <a:pt x="2089" y="30126"/>
                      <a:pt x="2122" y="30427"/>
                      <a:pt x="2139" y="30644"/>
                    </a:cubicBezTo>
                    <a:cubicBezTo>
                      <a:pt x="2156" y="30745"/>
                      <a:pt x="2173" y="30862"/>
                      <a:pt x="2189" y="30962"/>
                    </a:cubicBezTo>
                    <a:cubicBezTo>
                      <a:pt x="2189" y="30845"/>
                      <a:pt x="2189" y="30745"/>
                      <a:pt x="2173" y="30644"/>
                    </a:cubicBezTo>
                    <a:cubicBezTo>
                      <a:pt x="2173" y="30410"/>
                      <a:pt x="2139" y="30110"/>
                      <a:pt x="2122" y="29742"/>
                    </a:cubicBezTo>
                    <a:cubicBezTo>
                      <a:pt x="2056" y="28940"/>
                      <a:pt x="1972" y="27804"/>
                      <a:pt x="1872" y="26417"/>
                    </a:cubicBezTo>
                    <a:cubicBezTo>
                      <a:pt x="1655" y="23627"/>
                      <a:pt x="1354" y="19750"/>
                      <a:pt x="1053" y="15473"/>
                    </a:cubicBezTo>
                    <a:cubicBezTo>
                      <a:pt x="752" y="11196"/>
                      <a:pt x="502" y="7336"/>
                      <a:pt x="318" y="4529"/>
                    </a:cubicBezTo>
                    <a:cubicBezTo>
                      <a:pt x="234" y="3142"/>
                      <a:pt x="168" y="2006"/>
                      <a:pt x="117" y="1204"/>
                    </a:cubicBezTo>
                    <a:cubicBezTo>
                      <a:pt x="84" y="836"/>
                      <a:pt x="67" y="536"/>
                      <a:pt x="51" y="302"/>
                    </a:cubicBezTo>
                    <a:cubicBezTo>
                      <a:pt x="34" y="201"/>
                      <a:pt x="34" y="101"/>
                      <a:pt x="17" y="1"/>
                    </a:cubicBez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56" name="Google Shape;856;p25"/>
              <p:cNvSpPr/>
              <p:nvPr/>
            </p:nvSpPr>
            <p:spPr>
              <a:xfrm>
                <a:off x="8495437" y="4352459"/>
                <a:ext cx="262970" cy="319250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9961" extrusionOk="0">
                    <a:moveTo>
                      <a:pt x="1" y="1"/>
                    </a:moveTo>
                    <a:lnTo>
                      <a:pt x="335" y="6233"/>
                    </a:lnTo>
                    <a:cubicBezTo>
                      <a:pt x="450" y="8340"/>
                      <a:pt x="2187" y="9960"/>
                      <a:pt x="4283" y="9960"/>
                    </a:cubicBezTo>
                    <a:cubicBezTo>
                      <a:pt x="4315" y="9960"/>
                      <a:pt x="4347" y="9960"/>
                      <a:pt x="4379" y="9959"/>
                    </a:cubicBezTo>
                    <a:cubicBezTo>
                      <a:pt x="6501" y="9909"/>
                      <a:pt x="8205" y="8155"/>
                      <a:pt x="8205" y="6033"/>
                    </a:cubicBezTo>
                    <a:lnTo>
                      <a:pt x="8205" y="1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857" name="Google Shape;857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2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26"/>
          <p:cNvSpPr txBox="1">
            <a:spLocks noGrp="1"/>
          </p:cNvSpPr>
          <p:nvPr>
            <p:ph type="title"/>
          </p:nvPr>
        </p:nvSpPr>
        <p:spPr>
          <a:xfrm>
            <a:off x="720000" y="2150850"/>
            <a:ext cx="770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61" name="Google Shape;861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2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2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27"/>
          <p:cNvSpPr txBox="1">
            <a:spLocks noGrp="1"/>
          </p:cNvSpPr>
          <p:nvPr>
            <p:ph type="title"/>
          </p:nvPr>
        </p:nvSpPr>
        <p:spPr>
          <a:xfrm>
            <a:off x="720000" y="1233175"/>
            <a:ext cx="35907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66" name="Google Shape;866;p27"/>
          <p:cNvSpPr txBox="1">
            <a:spLocks noGrp="1"/>
          </p:cNvSpPr>
          <p:nvPr>
            <p:ph type="subTitle" idx="1"/>
          </p:nvPr>
        </p:nvSpPr>
        <p:spPr>
          <a:xfrm>
            <a:off x="720000" y="2803075"/>
            <a:ext cx="35907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67" name="Google Shape;867;p2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4845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68" name="Google Shape;868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2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28"/>
          <p:cNvSpPr txBox="1">
            <a:spLocks noGrp="1"/>
          </p:cNvSpPr>
          <p:nvPr>
            <p:ph type="body" idx="1"/>
          </p:nvPr>
        </p:nvSpPr>
        <p:spPr>
          <a:xfrm>
            <a:off x="726600" y="3995700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  <p:sp>
        <p:nvSpPr>
          <p:cNvPr id="872" name="Google Shape;872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2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29"/>
          <p:cNvSpPr txBox="1">
            <a:spLocks noGrp="1"/>
          </p:cNvSpPr>
          <p:nvPr>
            <p:ph type="title" hasCustomPrompt="1"/>
          </p:nvPr>
        </p:nvSpPr>
        <p:spPr>
          <a:xfrm>
            <a:off x="720000" y="1106125"/>
            <a:ext cx="77040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76" name="Google Shape;876;p29"/>
          <p:cNvSpPr txBox="1">
            <a:spLocks noGrp="1"/>
          </p:cNvSpPr>
          <p:nvPr>
            <p:ph type="body" idx="1"/>
          </p:nvPr>
        </p:nvSpPr>
        <p:spPr>
          <a:xfrm>
            <a:off x="720000" y="3152225"/>
            <a:ext cx="77040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77" name="Google Shape;877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7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subTitle" idx="1"/>
          </p:nvPr>
        </p:nvSpPr>
        <p:spPr>
          <a:xfrm>
            <a:off x="2428325" y="1665600"/>
            <a:ext cx="2044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ubTitle" idx="2"/>
          </p:nvPr>
        </p:nvSpPr>
        <p:spPr>
          <a:xfrm>
            <a:off x="2428314" y="230715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ubTitle" idx="3"/>
          </p:nvPr>
        </p:nvSpPr>
        <p:spPr>
          <a:xfrm>
            <a:off x="2428325" y="2696549"/>
            <a:ext cx="2044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ubTitle" idx="4"/>
          </p:nvPr>
        </p:nvSpPr>
        <p:spPr>
          <a:xfrm>
            <a:off x="2428314" y="333814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subTitle" idx="5"/>
          </p:nvPr>
        </p:nvSpPr>
        <p:spPr>
          <a:xfrm>
            <a:off x="2428321" y="3727550"/>
            <a:ext cx="2044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ubTitle" idx="6"/>
          </p:nvPr>
        </p:nvSpPr>
        <p:spPr>
          <a:xfrm>
            <a:off x="2428314" y="436915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7"/>
          </p:nvPr>
        </p:nvSpPr>
        <p:spPr>
          <a:xfrm>
            <a:off x="4670975" y="1665600"/>
            <a:ext cx="2044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8"/>
          </p:nvPr>
        </p:nvSpPr>
        <p:spPr>
          <a:xfrm>
            <a:off x="4670964" y="230715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9"/>
          </p:nvPr>
        </p:nvSpPr>
        <p:spPr>
          <a:xfrm>
            <a:off x="4670975" y="2696549"/>
            <a:ext cx="2044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13"/>
          </p:nvPr>
        </p:nvSpPr>
        <p:spPr>
          <a:xfrm>
            <a:off x="4670964" y="333814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4"/>
          </p:nvPr>
        </p:nvSpPr>
        <p:spPr>
          <a:xfrm>
            <a:off x="4670971" y="3727550"/>
            <a:ext cx="20448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ubTitle" idx="15"/>
          </p:nvPr>
        </p:nvSpPr>
        <p:spPr>
          <a:xfrm>
            <a:off x="4670964" y="4369150"/>
            <a:ext cx="2044800" cy="1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title" idx="16"/>
          </p:nvPr>
        </p:nvSpPr>
        <p:spPr>
          <a:xfrm>
            <a:off x="1768450" y="1665600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title" idx="17"/>
          </p:nvPr>
        </p:nvSpPr>
        <p:spPr>
          <a:xfrm>
            <a:off x="1768325" y="2696550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title" idx="18"/>
          </p:nvPr>
        </p:nvSpPr>
        <p:spPr>
          <a:xfrm>
            <a:off x="1768425" y="3727550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title" idx="19"/>
          </p:nvPr>
        </p:nvSpPr>
        <p:spPr>
          <a:xfrm flipH="1">
            <a:off x="6715925" y="1665475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title" idx="20"/>
          </p:nvPr>
        </p:nvSpPr>
        <p:spPr>
          <a:xfrm flipH="1">
            <a:off x="6715775" y="2696560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title" idx="21"/>
          </p:nvPr>
        </p:nvSpPr>
        <p:spPr>
          <a:xfrm flipH="1">
            <a:off x="6715775" y="3727550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Font typeface="Josefin Sans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5">
    <p:spTree>
      <p:nvGrpSpPr>
        <p:cNvPr id="1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31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+ text">
  <p:cSld name="CUSTOM_6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2" name="Google Shape;42;p5"/>
          <p:cNvGrpSpPr/>
          <p:nvPr/>
        </p:nvGrpSpPr>
        <p:grpSpPr>
          <a:xfrm>
            <a:off x="-118816" y="1154546"/>
            <a:ext cx="919967" cy="1399508"/>
            <a:chOff x="-147716" y="1154546"/>
            <a:chExt cx="919967" cy="1399508"/>
          </a:xfrm>
        </p:grpSpPr>
        <p:sp>
          <p:nvSpPr>
            <p:cNvPr id="43" name="Google Shape;43;p5"/>
            <p:cNvSpPr/>
            <p:nvPr/>
          </p:nvSpPr>
          <p:spPr>
            <a:xfrm>
              <a:off x="-147716" y="1154546"/>
              <a:ext cx="919967" cy="1399508"/>
            </a:xfrm>
            <a:custGeom>
              <a:avLst/>
              <a:gdLst/>
              <a:ahLst/>
              <a:cxnLst/>
              <a:rect l="l" t="t" r="r" b="b"/>
              <a:pathLst>
                <a:path w="28222" h="42933" extrusionOk="0">
                  <a:moveTo>
                    <a:pt x="0" y="0"/>
                  </a:moveTo>
                  <a:lnTo>
                    <a:pt x="0" y="42932"/>
                  </a:lnTo>
                  <a:lnTo>
                    <a:pt x="28222" y="42932"/>
                  </a:lnTo>
                  <a:lnTo>
                    <a:pt x="2822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5"/>
            <p:cNvSpPr/>
            <p:nvPr/>
          </p:nvSpPr>
          <p:spPr>
            <a:xfrm>
              <a:off x="-110228" y="1203833"/>
              <a:ext cx="841211" cy="1301455"/>
            </a:xfrm>
            <a:custGeom>
              <a:avLst/>
              <a:gdLst/>
              <a:ahLst/>
              <a:cxnLst/>
              <a:rect l="l" t="t" r="r" b="b"/>
              <a:pathLst>
                <a:path w="25806" h="39925" extrusionOk="0">
                  <a:moveTo>
                    <a:pt x="1" y="0"/>
                  </a:moveTo>
                  <a:lnTo>
                    <a:pt x="1" y="39925"/>
                  </a:lnTo>
                  <a:lnTo>
                    <a:pt x="25806" y="39925"/>
                  </a:lnTo>
                  <a:lnTo>
                    <a:pt x="25806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5"/>
            <p:cNvSpPr/>
            <p:nvPr/>
          </p:nvSpPr>
          <p:spPr>
            <a:xfrm>
              <a:off x="196775" y="1642628"/>
              <a:ext cx="231507" cy="424387"/>
            </a:xfrm>
            <a:custGeom>
              <a:avLst/>
              <a:gdLst/>
              <a:ahLst/>
              <a:cxnLst/>
              <a:rect l="l" t="t" r="r" b="b"/>
              <a:pathLst>
                <a:path w="7102" h="13019" extrusionOk="0">
                  <a:moveTo>
                    <a:pt x="1" y="1"/>
                  </a:moveTo>
                  <a:lnTo>
                    <a:pt x="1" y="13018"/>
                  </a:lnTo>
                  <a:lnTo>
                    <a:pt x="7101" y="13018"/>
                  </a:lnTo>
                  <a:lnTo>
                    <a:pt x="71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" name="Google Shape;46;p5"/>
          <p:cNvGrpSpPr/>
          <p:nvPr/>
        </p:nvGrpSpPr>
        <p:grpSpPr>
          <a:xfrm>
            <a:off x="7102066" y="3464861"/>
            <a:ext cx="1313778" cy="1210378"/>
            <a:chOff x="7102066" y="3464861"/>
            <a:chExt cx="1313778" cy="1210378"/>
          </a:xfrm>
        </p:grpSpPr>
        <p:sp>
          <p:nvSpPr>
            <p:cNvPr id="47" name="Google Shape;47;p5"/>
            <p:cNvSpPr/>
            <p:nvPr/>
          </p:nvSpPr>
          <p:spPr>
            <a:xfrm>
              <a:off x="7102066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5"/>
            <p:cNvSpPr/>
            <p:nvPr/>
          </p:nvSpPr>
          <p:spPr>
            <a:xfrm>
              <a:off x="7995238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7573035" y="4393923"/>
              <a:ext cx="70737" cy="281316"/>
            </a:xfrm>
            <a:custGeom>
              <a:avLst/>
              <a:gdLst/>
              <a:ahLst/>
              <a:cxnLst/>
              <a:rect l="l" t="t" r="r" b="b"/>
              <a:pathLst>
                <a:path w="2170" h="8630" extrusionOk="0">
                  <a:moveTo>
                    <a:pt x="0" y="0"/>
                  </a:moveTo>
                  <a:lnTo>
                    <a:pt x="0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8332231" y="4393923"/>
              <a:ext cx="70769" cy="281316"/>
            </a:xfrm>
            <a:custGeom>
              <a:avLst/>
              <a:gdLst/>
              <a:ahLst/>
              <a:cxnLst/>
              <a:rect l="l" t="t" r="r" b="b"/>
              <a:pathLst>
                <a:path w="2171" h="8630" extrusionOk="0">
                  <a:moveTo>
                    <a:pt x="1" y="0"/>
                  </a:moveTo>
                  <a:lnTo>
                    <a:pt x="1" y="8630"/>
                  </a:lnTo>
                  <a:lnTo>
                    <a:pt x="2170" y="8630"/>
                  </a:lnTo>
                  <a:lnTo>
                    <a:pt x="217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7102066" y="3745069"/>
              <a:ext cx="965538" cy="648886"/>
            </a:xfrm>
            <a:custGeom>
              <a:avLst/>
              <a:gdLst/>
              <a:ahLst/>
              <a:cxnLst/>
              <a:rect l="l" t="t" r="r" b="b"/>
              <a:pathLst>
                <a:path w="29620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29619" y="19905"/>
                  </a:lnTo>
                  <a:lnTo>
                    <a:pt x="2961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5"/>
            <p:cNvSpPr/>
            <p:nvPr/>
          </p:nvSpPr>
          <p:spPr>
            <a:xfrm>
              <a:off x="8067572" y="3745069"/>
              <a:ext cx="348272" cy="648886"/>
            </a:xfrm>
            <a:custGeom>
              <a:avLst/>
              <a:gdLst/>
              <a:ahLst/>
              <a:cxnLst/>
              <a:rect l="l" t="t" r="r" b="b"/>
              <a:pathLst>
                <a:path w="10684" h="19906" extrusionOk="0">
                  <a:moveTo>
                    <a:pt x="0" y="1"/>
                  </a:moveTo>
                  <a:lnTo>
                    <a:pt x="0" y="19905"/>
                  </a:lnTo>
                  <a:lnTo>
                    <a:pt x="10684" y="19905"/>
                  </a:lnTo>
                  <a:lnTo>
                    <a:pt x="1068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7196371" y="3860269"/>
              <a:ext cx="781753" cy="211688"/>
            </a:xfrm>
            <a:custGeom>
              <a:avLst/>
              <a:gdLst/>
              <a:ahLst/>
              <a:cxnLst/>
              <a:rect l="l" t="t" r="r" b="b"/>
              <a:pathLst>
                <a:path w="23982" h="6494" extrusionOk="0">
                  <a:moveTo>
                    <a:pt x="82" y="1"/>
                  </a:moveTo>
                  <a:cubicBezTo>
                    <a:pt x="76" y="11"/>
                    <a:pt x="75" y="14"/>
                    <a:pt x="77" y="14"/>
                  </a:cubicBezTo>
                  <a:cubicBezTo>
                    <a:pt x="78" y="14"/>
                    <a:pt x="78" y="14"/>
                    <a:pt x="79" y="13"/>
                  </a:cubicBezTo>
                  <a:lnTo>
                    <a:pt x="79" y="13"/>
                  </a:lnTo>
                  <a:cubicBezTo>
                    <a:pt x="67" y="24"/>
                    <a:pt x="43" y="44"/>
                    <a:pt x="0" y="83"/>
                  </a:cubicBezTo>
                  <a:lnTo>
                    <a:pt x="0" y="1710"/>
                  </a:lnTo>
                  <a:lnTo>
                    <a:pt x="0" y="3304"/>
                  </a:lnTo>
                  <a:cubicBezTo>
                    <a:pt x="17" y="4356"/>
                    <a:pt x="17" y="5408"/>
                    <a:pt x="17" y="6411"/>
                  </a:cubicBezTo>
                  <a:lnTo>
                    <a:pt x="17" y="6493"/>
                  </a:lnTo>
                  <a:lnTo>
                    <a:pt x="82" y="6493"/>
                  </a:lnTo>
                  <a:lnTo>
                    <a:pt x="17144" y="6460"/>
                  </a:lnTo>
                  <a:cubicBezTo>
                    <a:pt x="19264" y="6444"/>
                    <a:pt x="20957" y="6444"/>
                    <a:pt x="22140" y="6444"/>
                  </a:cubicBezTo>
                  <a:cubicBezTo>
                    <a:pt x="22716" y="6427"/>
                    <a:pt x="23159" y="6427"/>
                    <a:pt x="23472" y="6427"/>
                  </a:cubicBezTo>
                  <a:lnTo>
                    <a:pt x="23817" y="6427"/>
                  </a:lnTo>
                  <a:cubicBezTo>
                    <a:pt x="23850" y="6427"/>
                    <a:pt x="23883" y="6427"/>
                    <a:pt x="23932" y="6411"/>
                  </a:cubicBezTo>
                  <a:lnTo>
                    <a:pt x="23455" y="6411"/>
                  </a:lnTo>
                  <a:lnTo>
                    <a:pt x="22107" y="6394"/>
                  </a:lnTo>
                  <a:cubicBezTo>
                    <a:pt x="20924" y="6394"/>
                    <a:pt x="19215" y="6378"/>
                    <a:pt x="17094" y="6378"/>
                  </a:cubicBezTo>
                  <a:lnTo>
                    <a:pt x="165" y="6345"/>
                  </a:lnTo>
                  <a:lnTo>
                    <a:pt x="165" y="6345"/>
                  </a:lnTo>
                  <a:cubicBezTo>
                    <a:pt x="165" y="5347"/>
                    <a:pt x="165" y="4334"/>
                    <a:pt x="165" y="3304"/>
                  </a:cubicBezTo>
                  <a:lnTo>
                    <a:pt x="165" y="1710"/>
                  </a:lnTo>
                  <a:lnTo>
                    <a:pt x="165" y="165"/>
                  </a:lnTo>
                  <a:lnTo>
                    <a:pt x="165" y="165"/>
                  </a:lnTo>
                  <a:cubicBezTo>
                    <a:pt x="9849" y="149"/>
                    <a:pt x="18455" y="148"/>
                    <a:pt x="23883" y="132"/>
                  </a:cubicBezTo>
                  <a:lnTo>
                    <a:pt x="23883" y="132"/>
                  </a:lnTo>
                  <a:cubicBezTo>
                    <a:pt x="23883" y="2098"/>
                    <a:pt x="23899" y="3659"/>
                    <a:pt x="23899" y="4734"/>
                  </a:cubicBezTo>
                  <a:cubicBezTo>
                    <a:pt x="23915" y="5277"/>
                    <a:pt x="23915" y="5688"/>
                    <a:pt x="23915" y="5983"/>
                  </a:cubicBezTo>
                  <a:cubicBezTo>
                    <a:pt x="23915" y="6115"/>
                    <a:pt x="23915" y="6230"/>
                    <a:pt x="23915" y="6312"/>
                  </a:cubicBezTo>
                  <a:cubicBezTo>
                    <a:pt x="23915" y="6345"/>
                    <a:pt x="23915" y="6378"/>
                    <a:pt x="23932" y="6411"/>
                  </a:cubicBezTo>
                  <a:cubicBezTo>
                    <a:pt x="23932" y="6378"/>
                    <a:pt x="23932" y="6345"/>
                    <a:pt x="23932" y="6312"/>
                  </a:cubicBezTo>
                  <a:cubicBezTo>
                    <a:pt x="23932" y="6246"/>
                    <a:pt x="23932" y="6131"/>
                    <a:pt x="23932" y="6000"/>
                  </a:cubicBezTo>
                  <a:cubicBezTo>
                    <a:pt x="23932" y="5720"/>
                    <a:pt x="23948" y="5310"/>
                    <a:pt x="23948" y="4767"/>
                  </a:cubicBezTo>
                  <a:cubicBezTo>
                    <a:pt x="23948" y="3682"/>
                    <a:pt x="23965" y="2088"/>
                    <a:pt x="23981" y="83"/>
                  </a:cubicBezTo>
                  <a:lnTo>
                    <a:pt x="23981" y="33"/>
                  </a:lnTo>
                  <a:lnTo>
                    <a:pt x="23932" y="33"/>
                  </a:lnTo>
                  <a:lnTo>
                    <a:pt x="8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>
              <a:off x="7542491" y="3932081"/>
              <a:ext cx="79310" cy="68390"/>
            </a:xfrm>
            <a:custGeom>
              <a:avLst/>
              <a:gdLst/>
              <a:ahLst/>
              <a:cxnLst/>
              <a:rect l="l" t="t" r="r" b="b"/>
              <a:pathLst>
                <a:path w="2433" h="2098" extrusionOk="0">
                  <a:moveTo>
                    <a:pt x="1381" y="0"/>
                  </a:moveTo>
                  <a:cubicBezTo>
                    <a:pt x="461" y="0"/>
                    <a:pt x="0" y="1134"/>
                    <a:pt x="658" y="1792"/>
                  </a:cubicBezTo>
                  <a:cubicBezTo>
                    <a:pt x="869" y="2003"/>
                    <a:pt x="1128" y="2097"/>
                    <a:pt x="1382" y="2097"/>
                  </a:cubicBezTo>
                  <a:cubicBezTo>
                    <a:pt x="1918" y="2097"/>
                    <a:pt x="2433" y="1677"/>
                    <a:pt x="2433" y="1052"/>
                  </a:cubicBezTo>
                  <a:cubicBezTo>
                    <a:pt x="2433" y="477"/>
                    <a:pt x="1973" y="0"/>
                    <a:pt x="13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>
              <a:off x="7199044" y="3497557"/>
              <a:ext cx="221304" cy="244872"/>
            </a:xfrm>
            <a:custGeom>
              <a:avLst/>
              <a:gdLst/>
              <a:ahLst/>
              <a:cxnLst/>
              <a:rect l="l" t="t" r="r" b="b"/>
              <a:pathLst>
                <a:path w="6789" h="7512" extrusionOk="0">
                  <a:moveTo>
                    <a:pt x="1463" y="0"/>
                  </a:moveTo>
                  <a:lnTo>
                    <a:pt x="2630" y="1677"/>
                  </a:lnTo>
                  <a:cubicBezTo>
                    <a:pt x="2630" y="1677"/>
                    <a:pt x="0" y="2400"/>
                    <a:pt x="0" y="4734"/>
                  </a:cubicBezTo>
                  <a:cubicBezTo>
                    <a:pt x="0" y="7068"/>
                    <a:pt x="1611" y="7512"/>
                    <a:pt x="3354" y="7512"/>
                  </a:cubicBezTo>
                  <a:cubicBezTo>
                    <a:pt x="5112" y="7512"/>
                    <a:pt x="6789" y="7002"/>
                    <a:pt x="6723" y="4668"/>
                  </a:cubicBezTo>
                  <a:cubicBezTo>
                    <a:pt x="6641" y="2334"/>
                    <a:pt x="4455" y="1463"/>
                    <a:pt x="4455" y="1463"/>
                  </a:cubicBezTo>
                  <a:lnTo>
                    <a:pt x="555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>
              <a:off x="7652866" y="3598283"/>
              <a:ext cx="668705" cy="139322"/>
            </a:xfrm>
            <a:custGeom>
              <a:avLst/>
              <a:gdLst/>
              <a:ahLst/>
              <a:cxnLst/>
              <a:rect l="l" t="t" r="r" b="b"/>
              <a:pathLst>
                <a:path w="20514" h="4274" extrusionOk="0">
                  <a:moveTo>
                    <a:pt x="2137" y="0"/>
                  </a:moveTo>
                  <a:cubicBezTo>
                    <a:pt x="954" y="0"/>
                    <a:pt x="0" y="953"/>
                    <a:pt x="0" y="2137"/>
                  </a:cubicBezTo>
                  <a:cubicBezTo>
                    <a:pt x="0" y="3320"/>
                    <a:pt x="954" y="4274"/>
                    <a:pt x="2137" y="4274"/>
                  </a:cubicBezTo>
                  <a:lnTo>
                    <a:pt x="20513" y="4274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5"/>
            <p:cNvSpPr/>
            <p:nvPr/>
          </p:nvSpPr>
          <p:spPr>
            <a:xfrm>
              <a:off x="8083642" y="3627751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0"/>
                  </a:moveTo>
                  <a:cubicBezTo>
                    <a:pt x="247" y="0"/>
                    <a:pt x="0" y="247"/>
                    <a:pt x="0" y="559"/>
                  </a:cubicBezTo>
                  <a:lnTo>
                    <a:pt x="0" y="1923"/>
                  </a:lnTo>
                  <a:cubicBezTo>
                    <a:pt x="0" y="2235"/>
                    <a:pt x="247" y="2482"/>
                    <a:pt x="559" y="2482"/>
                  </a:cubicBezTo>
                  <a:lnTo>
                    <a:pt x="7298" y="2482"/>
                  </a:lnTo>
                  <a:lnTo>
                    <a:pt x="729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5"/>
            <p:cNvSpPr/>
            <p:nvPr/>
          </p:nvSpPr>
          <p:spPr>
            <a:xfrm>
              <a:off x="7652866" y="3464861"/>
              <a:ext cx="668705" cy="138800"/>
            </a:xfrm>
            <a:custGeom>
              <a:avLst/>
              <a:gdLst/>
              <a:ahLst/>
              <a:cxnLst/>
              <a:rect l="l" t="t" r="r" b="b"/>
              <a:pathLst>
                <a:path w="20514" h="4258" extrusionOk="0">
                  <a:moveTo>
                    <a:pt x="2137" y="0"/>
                  </a:moveTo>
                  <a:cubicBezTo>
                    <a:pt x="954" y="0"/>
                    <a:pt x="0" y="954"/>
                    <a:pt x="0" y="2137"/>
                  </a:cubicBezTo>
                  <a:cubicBezTo>
                    <a:pt x="0" y="3304"/>
                    <a:pt x="954" y="4257"/>
                    <a:pt x="2137" y="4257"/>
                  </a:cubicBezTo>
                  <a:lnTo>
                    <a:pt x="20513" y="4257"/>
                  </a:lnTo>
                  <a:lnTo>
                    <a:pt x="2051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>
              <a:off x="8083642" y="3493775"/>
              <a:ext cx="237929" cy="80940"/>
            </a:xfrm>
            <a:custGeom>
              <a:avLst/>
              <a:gdLst/>
              <a:ahLst/>
              <a:cxnLst/>
              <a:rect l="l" t="t" r="r" b="b"/>
              <a:pathLst>
                <a:path w="7299" h="2483" extrusionOk="0">
                  <a:moveTo>
                    <a:pt x="559" y="1"/>
                  </a:moveTo>
                  <a:cubicBezTo>
                    <a:pt x="247" y="1"/>
                    <a:pt x="0" y="248"/>
                    <a:pt x="0" y="560"/>
                  </a:cubicBezTo>
                  <a:lnTo>
                    <a:pt x="0" y="1924"/>
                  </a:lnTo>
                  <a:cubicBezTo>
                    <a:pt x="0" y="2236"/>
                    <a:pt x="247" y="2483"/>
                    <a:pt x="559" y="2483"/>
                  </a:cubicBezTo>
                  <a:lnTo>
                    <a:pt x="7298" y="2483"/>
                  </a:lnTo>
                  <a:lnTo>
                    <a:pt x="729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5"/>
          <p:cNvSpPr txBox="1">
            <a:spLocks noGrp="1"/>
          </p:cNvSpPr>
          <p:nvPr>
            <p:ph type="title"/>
          </p:nvPr>
        </p:nvSpPr>
        <p:spPr>
          <a:xfrm>
            <a:off x="4941425" y="1361775"/>
            <a:ext cx="3361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5"/>
          <p:cNvSpPr txBox="1">
            <a:spLocks noGrp="1"/>
          </p:cNvSpPr>
          <p:nvPr>
            <p:ph type="subTitle" idx="1"/>
          </p:nvPr>
        </p:nvSpPr>
        <p:spPr>
          <a:xfrm>
            <a:off x="2571750" y="2437675"/>
            <a:ext cx="20004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2" name="Google Shape;62;p5"/>
          <p:cNvSpPr txBox="1">
            <a:spLocks noGrp="1"/>
          </p:cNvSpPr>
          <p:nvPr>
            <p:ph type="subTitle" idx="2"/>
          </p:nvPr>
        </p:nvSpPr>
        <p:spPr>
          <a:xfrm>
            <a:off x="4941425" y="1953692"/>
            <a:ext cx="3353700" cy="11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 txBox="1">
            <a:spLocks noGrp="1"/>
          </p:cNvSpPr>
          <p:nvPr>
            <p:ph type="subTitle" idx="1"/>
          </p:nvPr>
        </p:nvSpPr>
        <p:spPr>
          <a:xfrm>
            <a:off x="2030400" y="17676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subTitle" idx="2"/>
          </p:nvPr>
        </p:nvSpPr>
        <p:spPr>
          <a:xfrm>
            <a:off x="2030400" y="20880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ubTitle" idx="3"/>
          </p:nvPr>
        </p:nvSpPr>
        <p:spPr>
          <a:xfrm>
            <a:off x="5443200" y="176760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0" name="Google Shape;70;p6"/>
          <p:cNvSpPr txBox="1">
            <a:spLocks noGrp="1"/>
          </p:cNvSpPr>
          <p:nvPr>
            <p:ph type="subTitle" idx="4"/>
          </p:nvPr>
        </p:nvSpPr>
        <p:spPr>
          <a:xfrm>
            <a:off x="5443200" y="208795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6"/>
          <p:cNvSpPr txBox="1">
            <a:spLocks noGrp="1"/>
          </p:cNvSpPr>
          <p:nvPr>
            <p:ph type="subTitle" idx="5"/>
          </p:nvPr>
        </p:nvSpPr>
        <p:spPr>
          <a:xfrm>
            <a:off x="2030400" y="293755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2" name="Google Shape;72;p6"/>
          <p:cNvSpPr txBox="1">
            <a:spLocks noGrp="1"/>
          </p:cNvSpPr>
          <p:nvPr>
            <p:ph type="subTitle" idx="6"/>
          </p:nvPr>
        </p:nvSpPr>
        <p:spPr>
          <a:xfrm>
            <a:off x="2030400" y="32579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6"/>
          <p:cNvSpPr txBox="1">
            <a:spLocks noGrp="1"/>
          </p:cNvSpPr>
          <p:nvPr>
            <p:ph type="subTitle" idx="7"/>
          </p:nvPr>
        </p:nvSpPr>
        <p:spPr>
          <a:xfrm>
            <a:off x="5443200" y="2937550"/>
            <a:ext cx="16956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74" name="Google Shape;74;p6"/>
          <p:cNvSpPr txBox="1">
            <a:spLocks noGrp="1"/>
          </p:cNvSpPr>
          <p:nvPr>
            <p:ph type="subTitle" idx="8"/>
          </p:nvPr>
        </p:nvSpPr>
        <p:spPr>
          <a:xfrm>
            <a:off x="5443200" y="3257900"/>
            <a:ext cx="16956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75" name="Google Shape;75;p6"/>
          <p:cNvGrpSpPr/>
          <p:nvPr/>
        </p:nvGrpSpPr>
        <p:grpSpPr>
          <a:xfrm>
            <a:off x="564214" y="3332756"/>
            <a:ext cx="571420" cy="1339946"/>
            <a:chOff x="564214" y="3344581"/>
            <a:chExt cx="571420" cy="1339946"/>
          </a:xfrm>
        </p:grpSpPr>
        <p:sp>
          <p:nvSpPr>
            <p:cNvPr id="76" name="Google Shape;76;p6"/>
            <p:cNvSpPr/>
            <p:nvPr/>
          </p:nvSpPr>
          <p:spPr>
            <a:xfrm>
              <a:off x="732894" y="3344581"/>
              <a:ext cx="402740" cy="986499"/>
            </a:xfrm>
            <a:custGeom>
              <a:avLst/>
              <a:gdLst/>
              <a:ahLst/>
              <a:cxnLst/>
              <a:rect l="l" t="t" r="r" b="b"/>
              <a:pathLst>
                <a:path w="12566" h="30780" extrusionOk="0">
                  <a:moveTo>
                    <a:pt x="4613" y="1"/>
                  </a:moveTo>
                  <a:cubicBezTo>
                    <a:pt x="4455" y="1"/>
                    <a:pt x="4293" y="7"/>
                    <a:pt x="4128" y="20"/>
                  </a:cubicBezTo>
                  <a:cubicBezTo>
                    <a:pt x="2357" y="304"/>
                    <a:pt x="1555" y="2493"/>
                    <a:pt x="1705" y="4297"/>
                  </a:cubicBezTo>
                  <a:cubicBezTo>
                    <a:pt x="1872" y="6085"/>
                    <a:pt x="2607" y="7856"/>
                    <a:pt x="2407" y="9644"/>
                  </a:cubicBezTo>
                  <a:cubicBezTo>
                    <a:pt x="2156" y="11916"/>
                    <a:pt x="435" y="13837"/>
                    <a:pt x="235" y="16127"/>
                  </a:cubicBezTo>
                  <a:cubicBezTo>
                    <a:pt x="1" y="18817"/>
                    <a:pt x="1906" y="21206"/>
                    <a:pt x="2474" y="23846"/>
                  </a:cubicBezTo>
                  <a:cubicBezTo>
                    <a:pt x="2741" y="25116"/>
                    <a:pt x="2708" y="26486"/>
                    <a:pt x="3192" y="27705"/>
                  </a:cubicBezTo>
                  <a:cubicBezTo>
                    <a:pt x="3901" y="29536"/>
                    <a:pt x="5835" y="30779"/>
                    <a:pt x="7774" y="30779"/>
                  </a:cubicBezTo>
                  <a:cubicBezTo>
                    <a:pt x="8030" y="30779"/>
                    <a:pt x="8286" y="30758"/>
                    <a:pt x="8539" y="30713"/>
                  </a:cubicBezTo>
                  <a:cubicBezTo>
                    <a:pt x="10728" y="30312"/>
                    <a:pt x="12482" y="28257"/>
                    <a:pt x="12532" y="26035"/>
                  </a:cubicBezTo>
                  <a:cubicBezTo>
                    <a:pt x="12566" y="23979"/>
                    <a:pt x="11296" y="22025"/>
                    <a:pt x="11446" y="19969"/>
                  </a:cubicBezTo>
                  <a:cubicBezTo>
                    <a:pt x="11563" y="18449"/>
                    <a:pt x="12449" y="16995"/>
                    <a:pt x="12265" y="15492"/>
                  </a:cubicBezTo>
                  <a:cubicBezTo>
                    <a:pt x="12031" y="13687"/>
                    <a:pt x="10360" y="12401"/>
                    <a:pt x="9775" y="10680"/>
                  </a:cubicBezTo>
                  <a:cubicBezTo>
                    <a:pt x="9190" y="8959"/>
                    <a:pt x="9742" y="7071"/>
                    <a:pt x="9541" y="5266"/>
                  </a:cubicBezTo>
                  <a:cubicBezTo>
                    <a:pt x="9192" y="2189"/>
                    <a:pt x="7564" y="1"/>
                    <a:pt x="46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>
              <a:off x="564214" y="3848022"/>
              <a:ext cx="348127" cy="484436"/>
            </a:xfrm>
            <a:custGeom>
              <a:avLst/>
              <a:gdLst/>
              <a:ahLst/>
              <a:cxnLst/>
              <a:rect l="l" t="t" r="r" b="b"/>
              <a:pathLst>
                <a:path w="10862" h="15115" extrusionOk="0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>
              <a:off x="564214" y="3848022"/>
              <a:ext cx="348127" cy="484436"/>
            </a:xfrm>
            <a:custGeom>
              <a:avLst/>
              <a:gdLst/>
              <a:ahLst/>
              <a:cxnLst/>
              <a:rect l="l" t="t" r="r" b="b"/>
              <a:pathLst>
                <a:path w="10862" h="15115" extrusionOk="0">
                  <a:moveTo>
                    <a:pt x="301" y="1"/>
                  </a:moveTo>
                  <a:cubicBezTo>
                    <a:pt x="1" y="3008"/>
                    <a:pt x="1321" y="6534"/>
                    <a:pt x="2874" y="9124"/>
                  </a:cubicBezTo>
                  <a:cubicBezTo>
                    <a:pt x="4428" y="11747"/>
                    <a:pt x="6784" y="13785"/>
                    <a:pt x="9591" y="14971"/>
                  </a:cubicBezTo>
                  <a:cubicBezTo>
                    <a:pt x="9775" y="15049"/>
                    <a:pt x="9981" y="15115"/>
                    <a:pt x="10174" y="15115"/>
                  </a:cubicBezTo>
                  <a:cubicBezTo>
                    <a:pt x="10314" y="15115"/>
                    <a:pt x="10448" y="15080"/>
                    <a:pt x="10560" y="14988"/>
                  </a:cubicBezTo>
                  <a:cubicBezTo>
                    <a:pt x="10778" y="14821"/>
                    <a:pt x="10811" y="14504"/>
                    <a:pt x="10811" y="14220"/>
                  </a:cubicBezTo>
                  <a:cubicBezTo>
                    <a:pt x="10861" y="7670"/>
                    <a:pt x="6567" y="1889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2705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>
              <a:off x="696485" y="4021541"/>
              <a:ext cx="296719" cy="507159"/>
            </a:xfrm>
            <a:custGeom>
              <a:avLst/>
              <a:gdLst/>
              <a:ahLst/>
              <a:cxnLst/>
              <a:rect l="l" t="t" r="r" b="b"/>
              <a:pathLst>
                <a:path w="9258" h="15824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67"/>
                    <a:pt x="67" y="117"/>
                    <a:pt x="118" y="167"/>
                  </a:cubicBezTo>
                  <a:lnTo>
                    <a:pt x="435" y="585"/>
                  </a:lnTo>
                  <a:cubicBezTo>
                    <a:pt x="719" y="953"/>
                    <a:pt x="1120" y="1487"/>
                    <a:pt x="1621" y="2172"/>
                  </a:cubicBezTo>
                  <a:cubicBezTo>
                    <a:pt x="2891" y="3910"/>
                    <a:pt x="4077" y="5731"/>
                    <a:pt x="5180" y="7603"/>
                  </a:cubicBezTo>
                  <a:cubicBezTo>
                    <a:pt x="6266" y="9474"/>
                    <a:pt x="7269" y="11395"/>
                    <a:pt x="8171" y="13367"/>
                  </a:cubicBezTo>
                  <a:cubicBezTo>
                    <a:pt x="8505" y="14119"/>
                    <a:pt x="8773" y="14737"/>
                    <a:pt x="8956" y="15171"/>
                  </a:cubicBezTo>
                  <a:cubicBezTo>
                    <a:pt x="9040" y="15372"/>
                    <a:pt x="9107" y="15539"/>
                    <a:pt x="9174" y="15656"/>
                  </a:cubicBezTo>
                  <a:cubicBezTo>
                    <a:pt x="9190" y="15723"/>
                    <a:pt x="9224" y="15773"/>
                    <a:pt x="9257" y="15823"/>
                  </a:cubicBezTo>
                  <a:cubicBezTo>
                    <a:pt x="9240" y="15773"/>
                    <a:pt x="9224" y="15706"/>
                    <a:pt x="9207" y="15656"/>
                  </a:cubicBezTo>
                  <a:cubicBezTo>
                    <a:pt x="9157" y="15522"/>
                    <a:pt x="9090" y="15355"/>
                    <a:pt x="9023" y="15138"/>
                  </a:cubicBezTo>
                  <a:cubicBezTo>
                    <a:pt x="8856" y="14704"/>
                    <a:pt x="8605" y="14085"/>
                    <a:pt x="8271" y="13317"/>
                  </a:cubicBezTo>
                  <a:cubicBezTo>
                    <a:pt x="7402" y="11329"/>
                    <a:pt x="6417" y="9390"/>
                    <a:pt x="5331" y="7502"/>
                  </a:cubicBezTo>
                  <a:cubicBezTo>
                    <a:pt x="4228" y="5631"/>
                    <a:pt x="3025" y="3827"/>
                    <a:pt x="1705" y="2089"/>
                  </a:cubicBezTo>
                  <a:cubicBezTo>
                    <a:pt x="1204" y="1437"/>
                    <a:pt x="786" y="903"/>
                    <a:pt x="485" y="552"/>
                  </a:cubicBezTo>
                  <a:lnTo>
                    <a:pt x="134" y="134"/>
                  </a:lnTo>
                  <a:cubicBezTo>
                    <a:pt x="101" y="84"/>
                    <a:pt x="51" y="50"/>
                    <a:pt x="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6"/>
            <p:cNvSpPr/>
            <p:nvPr/>
          </p:nvSpPr>
          <p:spPr>
            <a:xfrm>
              <a:off x="931027" y="3611333"/>
              <a:ext cx="64292" cy="909867"/>
            </a:xfrm>
            <a:custGeom>
              <a:avLst/>
              <a:gdLst/>
              <a:ahLst/>
              <a:cxnLst/>
              <a:rect l="l" t="t" r="r" b="b"/>
              <a:pathLst>
                <a:path w="2006" h="28389" extrusionOk="0">
                  <a:moveTo>
                    <a:pt x="1" y="1"/>
                  </a:moveTo>
                  <a:cubicBezTo>
                    <a:pt x="1" y="101"/>
                    <a:pt x="1" y="201"/>
                    <a:pt x="1" y="301"/>
                  </a:cubicBezTo>
                  <a:cubicBezTo>
                    <a:pt x="18" y="502"/>
                    <a:pt x="18" y="769"/>
                    <a:pt x="34" y="1120"/>
                  </a:cubicBezTo>
                  <a:cubicBezTo>
                    <a:pt x="68" y="1855"/>
                    <a:pt x="118" y="2891"/>
                    <a:pt x="168" y="4178"/>
                  </a:cubicBezTo>
                  <a:cubicBezTo>
                    <a:pt x="302" y="6734"/>
                    <a:pt x="519" y="10293"/>
                    <a:pt x="786" y="14220"/>
                  </a:cubicBezTo>
                  <a:cubicBezTo>
                    <a:pt x="1070" y="18129"/>
                    <a:pt x="1354" y="21671"/>
                    <a:pt x="1588" y="24245"/>
                  </a:cubicBezTo>
                  <a:cubicBezTo>
                    <a:pt x="1705" y="25514"/>
                    <a:pt x="1805" y="26550"/>
                    <a:pt x="1872" y="27269"/>
                  </a:cubicBezTo>
                  <a:cubicBezTo>
                    <a:pt x="1906" y="27620"/>
                    <a:pt x="1939" y="27904"/>
                    <a:pt x="1956" y="28104"/>
                  </a:cubicBezTo>
                  <a:cubicBezTo>
                    <a:pt x="1973" y="28204"/>
                    <a:pt x="1989" y="28288"/>
                    <a:pt x="2006" y="28388"/>
                  </a:cubicBezTo>
                  <a:cubicBezTo>
                    <a:pt x="2006" y="28288"/>
                    <a:pt x="2006" y="28188"/>
                    <a:pt x="1989" y="28104"/>
                  </a:cubicBezTo>
                  <a:cubicBezTo>
                    <a:pt x="1973" y="27887"/>
                    <a:pt x="1956" y="27620"/>
                    <a:pt x="1939" y="27269"/>
                  </a:cubicBezTo>
                  <a:cubicBezTo>
                    <a:pt x="1889" y="26534"/>
                    <a:pt x="1805" y="25498"/>
                    <a:pt x="1705" y="24228"/>
                  </a:cubicBezTo>
                  <a:cubicBezTo>
                    <a:pt x="1505" y="21671"/>
                    <a:pt x="1237" y="18113"/>
                    <a:pt x="953" y="14203"/>
                  </a:cubicBezTo>
                  <a:cubicBezTo>
                    <a:pt x="686" y="10276"/>
                    <a:pt x="452" y="6734"/>
                    <a:pt x="302" y="4161"/>
                  </a:cubicBezTo>
                  <a:cubicBezTo>
                    <a:pt x="218" y="2891"/>
                    <a:pt x="151" y="1855"/>
                    <a:pt x="101" y="1120"/>
                  </a:cubicBezTo>
                  <a:cubicBezTo>
                    <a:pt x="68" y="769"/>
                    <a:pt x="51" y="502"/>
                    <a:pt x="34" y="301"/>
                  </a:cubicBezTo>
                  <a:cubicBezTo>
                    <a:pt x="34" y="201"/>
                    <a:pt x="18" y="101"/>
                    <a:pt x="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6"/>
            <p:cNvSpPr/>
            <p:nvPr/>
          </p:nvSpPr>
          <p:spPr>
            <a:xfrm>
              <a:off x="842697" y="4391558"/>
              <a:ext cx="240984" cy="292969"/>
            </a:xfrm>
            <a:custGeom>
              <a:avLst/>
              <a:gdLst/>
              <a:ahLst/>
              <a:cxnLst/>
              <a:rect l="l" t="t" r="r" b="b"/>
              <a:pathLst>
                <a:path w="7519" h="9141" extrusionOk="0">
                  <a:moveTo>
                    <a:pt x="0" y="1"/>
                  </a:moveTo>
                  <a:lnTo>
                    <a:pt x="301" y="5715"/>
                  </a:lnTo>
                  <a:cubicBezTo>
                    <a:pt x="401" y="7636"/>
                    <a:pt x="1988" y="9140"/>
                    <a:pt x="3910" y="9140"/>
                  </a:cubicBezTo>
                  <a:cubicBezTo>
                    <a:pt x="5898" y="9140"/>
                    <a:pt x="7519" y="7520"/>
                    <a:pt x="7519" y="5531"/>
                  </a:cubicBezTo>
                  <a:lnTo>
                    <a:pt x="751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2" name="Google Shape;82;p6"/>
          <p:cNvGrpSpPr/>
          <p:nvPr/>
        </p:nvGrpSpPr>
        <p:grpSpPr>
          <a:xfrm>
            <a:off x="7805912" y="4279127"/>
            <a:ext cx="1022845" cy="394696"/>
            <a:chOff x="7805912" y="4279127"/>
            <a:chExt cx="1022845" cy="394696"/>
          </a:xfrm>
        </p:grpSpPr>
        <p:sp>
          <p:nvSpPr>
            <p:cNvPr id="83" name="Google Shape;83;p6"/>
            <p:cNvSpPr/>
            <p:nvPr/>
          </p:nvSpPr>
          <p:spPr>
            <a:xfrm>
              <a:off x="7846071" y="4365341"/>
              <a:ext cx="949481" cy="308481"/>
            </a:xfrm>
            <a:custGeom>
              <a:avLst/>
              <a:gdLst/>
              <a:ahLst/>
              <a:cxnLst/>
              <a:rect l="l" t="t" r="r" b="b"/>
              <a:pathLst>
                <a:path w="29625" h="9625" extrusionOk="0">
                  <a:moveTo>
                    <a:pt x="1" y="0"/>
                  </a:moveTo>
                  <a:lnTo>
                    <a:pt x="1" y="9624"/>
                  </a:lnTo>
                  <a:lnTo>
                    <a:pt x="29625" y="9624"/>
                  </a:lnTo>
                  <a:lnTo>
                    <a:pt x="29625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6"/>
            <p:cNvSpPr/>
            <p:nvPr/>
          </p:nvSpPr>
          <p:spPr>
            <a:xfrm>
              <a:off x="7805912" y="4279127"/>
              <a:ext cx="1022844" cy="86247"/>
            </a:xfrm>
            <a:custGeom>
              <a:avLst/>
              <a:gdLst/>
              <a:ahLst/>
              <a:cxnLst/>
              <a:rect l="l" t="t" r="r" b="b"/>
              <a:pathLst>
                <a:path w="31914" h="2691" extrusionOk="0">
                  <a:moveTo>
                    <a:pt x="1" y="0"/>
                  </a:moveTo>
                  <a:lnTo>
                    <a:pt x="1" y="2690"/>
                  </a:lnTo>
                  <a:lnTo>
                    <a:pt x="31914" y="2690"/>
                  </a:lnTo>
                  <a:lnTo>
                    <a:pt x="31914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6"/>
            <p:cNvSpPr/>
            <p:nvPr/>
          </p:nvSpPr>
          <p:spPr>
            <a:xfrm>
              <a:off x="8297527" y="4279127"/>
              <a:ext cx="531229" cy="394696"/>
            </a:xfrm>
            <a:custGeom>
              <a:avLst/>
              <a:gdLst/>
              <a:ahLst/>
              <a:cxnLst/>
              <a:rect l="l" t="t" r="r" b="b"/>
              <a:pathLst>
                <a:path w="16575" h="12315" extrusionOk="0">
                  <a:moveTo>
                    <a:pt x="0" y="0"/>
                  </a:moveTo>
                  <a:lnTo>
                    <a:pt x="0" y="2439"/>
                  </a:lnTo>
                  <a:lnTo>
                    <a:pt x="618" y="12314"/>
                  </a:lnTo>
                  <a:lnTo>
                    <a:pt x="15539" y="12314"/>
                  </a:lnTo>
                  <a:lnTo>
                    <a:pt x="15539" y="2690"/>
                  </a:lnTo>
                  <a:lnTo>
                    <a:pt x="16575" y="2690"/>
                  </a:lnTo>
                  <a:lnTo>
                    <a:pt x="1657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6"/>
            <p:cNvSpPr/>
            <p:nvPr/>
          </p:nvSpPr>
          <p:spPr>
            <a:xfrm>
              <a:off x="7978886" y="4415115"/>
              <a:ext cx="192268" cy="46088"/>
            </a:xfrm>
            <a:custGeom>
              <a:avLst/>
              <a:gdLst/>
              <a:ahLst/>
              <a:cxnLst/>
              <a:rect l="l" t="t" r="r" b="b"/>
              <a:pathLst>
                <a:path w="5999" h="1438" extrusionOk="0">
                  <a:moveTo>
                    <a:pt x="0" y="1"/>
                  </a:moveTo>
                  <a:lnTo>
                    <a:pt x="0" y="1438"/>
                  </a:lnTo>
                  <a:lnTo>
                    <a:pt x="5999" y="1438"/>
                  </a:lnTo>
                  <a:lnTo>
                    <a:pt x="59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6"/>
            <p:cNvSpPr/>
            <p:nvPr/>
          </p:nvSpPr>
          <p:spPr>
            <a:xfrm>
              <a:off x="7953726" y="4519566"/>
              <a:ext cx="247426" cy="98009"/>
            </a:xfrm>
            <a:custGeom>
              <a:avLst/>
              <a:gdLst/>
              <a:ahLst/>
              <a:cxnLst/>
              <a:rect l="l" t="t" r="r" b="b"/>
              <a:pathLst>
                <a:path w="7720" h="3058" extrusionOk="0">
                  <a:moveTo>
                    <a:pt x="0" y="0"/>
                  </a:moveTo>
                  <a:lnTo>
                    <a:pt x="0" y="3058"/>
                  </a:lnTo>
                  <a:lnTo>
                    <a:pt x="7720" y="3058"/>
                  </a:lnTo>
                  <a:lnTo>
                    <a:pt x="772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" name="Google Shape;88;p6"/>
          <p:cNvGrpSpPr/>
          <p:nvPr/>
        </p:nvGrpSpPr>
        <p:grpSpPr>
          <a:xfrm>
            <a:off x="8043992" y="3722915"/>
            <a:ext cx="509852" cy="559624"/>
            <a:chOff x="1203067" y="4113653"/>
            <a:chExt cx="509852" cy="559624"/>
          </a:xfrm>
        </p:grpSpPr>
        <p:sp>
          <p:nvSpPr>
            <p:cNvPr id="89" name="Google Shape;89;p6"/>
            <p:cNvSpPr/>
            <p:nvPr/>
          </p:nvSpPr>
          <p:spPr>
            <a:xfrm>
              <a:off x="1251270" y="4223424"/>
              <a:ext cx="419342" cy="149962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6"/>
            <p:cNvSpPr/>
            <p:nvPr/>
          </p:nvSpPr>
          <p:spPr>
            <a:xfrm>
              <a:off x="1338574" y="4276435"/>
              <a:ext cx="255983" cy="42338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6"/>
            <p:cNvSpPr/>
            <p:nvPr/>
          </p:nvSpPr>
          <p:spPr>
            <a:xfrm>
              <a:off x="1204157" y="4113653"/>
              <a:ext cx="416650" cy="142462"/>
            </a:xfrm>
            <a:custGeom>
              <a:avLst/>
              <a:gdLst/>
              <a:ahLst/>
              <a:cxnLst/>
              <a:rect l="l" t="t" r="r" b="b"/>
              <a:pathLst>
                <a:path w="13000" h="4445" extrusionOk="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6"/>
            <p:cNvSpPr/>
            <p:nvPr/>
          </p:nvSpPr>
          <p:spPr>
            <a:xfrm>
              <a:off x="1204157" y="4129165"/>
              <a:ext cx="395753" cy="107688"/>
            </a:xfrm>
            <a:custGeom>
              <a:avLst/>
              <a:gdLst/>
              <a:ahLst/>
              <a:cxnLst/>
              <a:rect l="l" t="t" r="r" b="b"/>
              <a:pathLst>
                <a:path w="12348" h="3360" extrusionOk="0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6"/>
            <p:cNvSpPr/>
            <p:nvPr/>
          </p:nvSpPr>
          <p:spPr>
            <a:xfrm>
              <a:off x="1207362" y="4157689"/>
              <a:ext cx="362582" cy="37210"/>
            </a:xfrm>
            <a:custGeom>
              <a:avLst/>
              <a:gdLst/>
              <a:ahLst/>
              <a:cxnLst/>
              <a:rect l="l" t="t" r="r" b="b"/>
              <a:pathLst>
                <a:path w="11313" h="1161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6"/>
            <p:cNvSpPr/>
            <p:nvPr/>
          </p:nvSpPr>
          <p:spPr>
            <a:xfrm>
              <a:off x="1203067" y="4178586"/>
              <a:ext cx="365787" cy="26121"/>
            </a:xfrm>
            <a:custGeom>
              <a:avLst/>
              <a:gdLst/>
              <a:ahLst/>
              <a:cxnLst/>
              <a:rect l="l" t="t" r="r" b="b"/>
              <a:pathLst>
                <a:path w="11413" h="815" extrusionOk="0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6"/>
            <p:cNvSpPr/>
            <p:nvPr/>
          </p:nvSpPr>
          <p:spPr>
            <a:xfrm>
              <a:off x="1256110" y="4330535"/>
              <a:ext cx="418252" cy="138168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6"/>
            <p:cNvSpPr/>
            <p:nvPr/>
          </p:nvSpPr>
          <p:spPr>
            <a:xfrm>
              <a:off x="1296268" y="4334798"/>
              <a:ext cx="7532" cy="114098"/>
            </a:xfrm>
            <a:custGeom>
              <a:avLst/>
              <a:gdLst/>
              <a:ahLst/>
              <a:cxnLst/>
              <a:rect l="l" t="t" r="r" b="b"/>
              <a:pathLst>
                <a:path w="235" h="3560" extrusionOk="0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6"/>
            <p:cNvSpPr/>
            <p:nvPr/>
          </p:nvSpPr>
          <p:spPr>
            <a:xfrm>
              <a:off x="1315530" y="4335887"/>
              <a:ext cx="6474" cy="114066"/>
            </a:xfrm>
            <a:custGeom>
              <a:avLst/>
              <a:gdLst/>
              <a:ahLst/>
              <a:cxnLst/>
              <a:rect l="l" t="t" r="r" b="b"/>
              <a:pathLst>
                <a:path w="202" h="3559" extrusionOk="0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6"/>
            <p:cNvSpPr/>
            <p:nvPr/>
          </p:nvSpPr>
          <p:spPr>
            <a:xfrm>
              <a:off x="1354631" y="438675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6"/>
            <p:cNvSpPr/>
            <p:nvPr/>
          </p:nvSpPr>
          <p:spPr>
            <a:xfrm>
              <a:off x="1354631" y="4386751"/>
              <a:ext cx="226017" cy="19134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6"/>
            <p:cNvSpPr/>
            <p:nvPr/>
          </p:nvSpPr>
          <p:spPr>
            <a:xfrm>
              <a:off x="1603628" y="4361591"/>
              <a:ext cx="8621" cy="103906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6"/>
            <p:cNvSpPr/>
            <p:nvPr/>
          </p:nvSpPr>
          <p:spPr>
            <a:xfrm>
              <a:off x="1623980" y="4362649"/>
              <a:ext cx="12884" cy="103906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6"/>
            <p:cNvSpPr/>
            <p:nvPr/>
          </p:nvSpPr>
          <p:spPr>
            <a:xfrm>
              <a:off x="1414597" y="4413000"/>
              <a:ext cx="115188" cy="589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6"/>
            <p:cNvSpPr/>
            <p:nvPr/>
          </p:nvSpPr>
          <p:spPr>
            <a:xfrm>
              <a:off x="1414597" y="4411846"/>
              <a:ext cx="115188" cy="8269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6"/>
            <p:cNvSpPr/>
            <p:nvPr/>
          </p:nvSpPr>
          <p:spPr>
            <a:xfrm>
              <a:off x="1276974" y="4557577"/>
              <a:ext cx="425239" cy="115700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6"/>
            <p:cNvSpPr/>
            <p:nvPr/>
          </p:nvSpPr>
          <p:spPr>
            <a:xfrm>
              <a:off x="1293576" y="4573634"/>
              <a:ext cx="404343" cy="85189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6"/>
            <p:cNvSpPr/>
            <p:nvPr/>
          </p:nvSpPr>
          <p:spPr>
            <a:xfrm>
              <a:off x="1291974" y="4444056"/>
              <a:ext cx="420945" cy="129610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6"/>
            <p:cNvSpPr/>
            <p:nvPr/>
          </p:nvSpPr>
          <p:spPr>
            <a:xfrm>
              <a:off x="1380880" y="4494375"/>
              <a:ext cx="255983" cy="37531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6"/>
            <p:cNvSpPr/>
            <p:nvPr/>
          </p:nvSpPr>
          <p:spPr>
            <a:xfrm>
              <a:off x="1294666" y="4608441"/>
              <a:ext cx="396298" cy="5929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6"/>
            <p:cNvSpPr/>
            <p:nvPr/>
          </p:nvSpPr>
          <p:spPr>
            <a:xfrm>
              <a:off x="1296268" y="4626645"/>
              <a:ext cx="399503" cy="7532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0" name="Google Shape;110;p6"/>
          <p:cNvGrpSpPr/>
          <p:nvPr/>
        </p:nvGrpSpPr>
        <p:grpSpPr>
          <a:xfrm>
            <a:off x="1203067" y="4113653"/>
            <a:ext cx="509852" cy="559624"/>
            <a:chOff x="1203067" y="4113653"/>
            <a:chExt cx="509852" cy="559624"/>
          </a:xfrm>
        </p:grpSpPr>
        <p:sp>
          <p:nvSpPr>
            <p:cNvPr id="111" name="Google Shape;111;p6"/>
            <p:cNvSpPr/>
            <p:nvPr/>
          </p:nvSpPr>
          <p:spPr>
            <a:xfrm>
              <a:off x="1251270" y="4223424"/>
              <a:ext cx="419342" cy="149962"/>
            </a:xfrm>
            <a:custGeom>
              <a:avLst/>
              <a:gdLst/>
              <a:ahLst/>
              <a:cxnLst/>
              <a:rect l="l" t="t" r="r" b="b"/>
              <a:pathLst>
                <a:path w="13084" h="4679" extrusionOk="0">
                  <a:moveTo>
                    <a:pt x="1" y="0"/>
                  </a:moveTo>
                  <a:lnTo>
                    <a:pt x="51" y="3626"/>
                  </a:lnTo>
                  <a:lnTo>
                    <a:pt x="13083" y="4679"/>
                  </a:lnTo>
                  <a:lnTo>
                    <a:pt x="12682" y="110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6"/>
            <p:cNvSpPr/>
            <p:nvPr/>
          </p:nvSpPr>
          <p:spPr>
            <a:xfrm>
              <a:off x="1338574" y="4276435"/>
              <a:ext cx="255983" cy="42338"/>
            </a:xfrm>
            <a:custGeom>
              <a:avLst/>
              <a:gdLst/>
              <a:ahLst/>
              <a:cxnLst/>
              <a:rect l="l" t="t" r="r" b="b"/>
              <a:pathLst>
                <a:path w="7987" h="1321" extrusionOk="0">
                  <a:moveTo>
                    <a:pt x="50" y="0"/>
                  </a:moveTo>
                  <a:lnTo>
                    <a:pt x="0" y="652"/>
                  </a:lnTo>
                  <a:lnTo>
                    <a:pt x="7937" y="1320"/>
                  </a:lnTo>
                  <a:lnTo>
                    <a:pt x="7987" y="669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6"/>
            <p:cNvSpPr/>
            <p:nvPr/>
          </p:nvSpPr>
          <p:spPr>
            <a:xfrm>
              <a:off x="1204157" y="4113653"/>
              <a:ext cx="416650" cy="142462"/>
            </a:xfrm>
            <a:custGeom>
              <a:avLst/>
              <a:gdLst/>
              <a:ahLst/>
              <a:cxnLst/>
              <a:rect l="l" t="t" r="r" b="b"/>
              <a:pathLst>
                <a:path w="13000" h="4445" extrusionOk="0">
                  <a:moveTo>
                    <a:pt x="0" y="0"/>
                  </a:moveTo>
                  <a:lnTo>
                    <a:pt x="0" y="3609"/>
                  </a:lnTo>
                  <a:lnTo>
                    <a:pt x="13000" y="4445"/>
                  </a:lnTo>
                  <a:lnTo>
                    <a:pt x="13000" y="4445"/>
                  </a:lnTo>
                  <a:lnTo>
                    <a:pt x="12665" y="1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6"/>
            <p:cNvSpPr/>
            <p:nvPr/>
          </p:nvSpPr>
          <p:spPr>
            <a:xfrm>
              <a:off x="1204157" y="4129165"/>
              <a:ext cx="395753" cy="107688"/>
            </a:xfrm>
            <a:custGeom>
              <a:avLst/>
              <a:gdLst/>
              <a:ahLst/>
              <a:cxnLst/>
              <a:rect l="l" t="t" r="r" b="b"/>
              <a:pathLst>
                <a:path w="12348" h="3360" extrusionOk="0">
                  <a:moveTo>
                    <a:pt x="0" y="1"/>
                  </a:moveTo>
                  <a:lnTo>
                    <a:pt x="0" y="2440"/>
                  </a:lnTo>
                  <a:lnTo>
                    <a:pt x="12348" y="3359"/>
                  </a:lnTo>
                  <a:lnTo>
                    <a:pt x="12131" y="11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6"/>
            <p:cNvSpPr/>
            <p:nvPr/>
          </p:nvSpPr>
          <p:spPr>
            <a:xfrm>
              <a:off x="1207362" y="4157689"/>
              <a:ext cx="362582" cy="37210"/>
            </a:xfrm>
            <a:custGeom>
              <a:avLst/>
              <a:gdLst/>
              <a:ahLst/>
              <a:cxnLst/>
              <a:rect l="l" t="t" r="r" b="b"/>
              <a:pathLst>
                <a:path w="11313" h="1161" extrusionOk="0">
                  <a:moveTo>
                    <a:pt x="226" y="0"/>
                  </a:moveTo>
                  <a:cubicBezTo>
                    <a:pt x="151" y="0"/>
                    <a:pt x="76" y="5"/>
                    <a:pt x="1" y="13"/>
                  </a:cubicBezTo>
                  <a:cubicBezTo>
                    <a:pt x="134" y="46"/>
                    <a:pt x="285" y="80"/>
                    <a:pt x="435" y="80"/>
                  </a:cubicBezTo>
                  <a:lnTo>
                    <a:pt x="1655" y="230"/>
                  </a:lnTo>
                  <a:cubicBezTo>
                    <a:pt x="2674" y="347"/>
                    <a:pt x="4077" y="514"/>
                    <a:pt x="5648" y="665"/>
                  </a:cubicBezTo>
                  <a:cubicBezTo>
                    <a:pt x="7202" y="832"/>
                    <a:pt x="8622" y="949"/>
                    <a:pt x="9641" y="1049"/>
                  </a:cubicBezTo>
                  <a:lnTo>
                    <a:pt x="10861" y="1132"/>
                  </a:lnTo>
                  <a:cubicBezTo>
                    <a:pt x="10949" y="1152"/>
                    <a:pt x="11037" y="1160"/>
                    <a:pt x="11125" y="1160"/>
                  </a:cubicBezTo>
                  <a:cubicBezTo>
                    <a:pt x="11188" y="1160"/>
                    <a:pt x="11250" y="1156"/>
                    <a:pt x="11312" y="1149"/>
                  </a:cubicBezTo>
                  <a:cubicBezTo>
                    <a:pt x="11162" y="1116"/>
                    <a:pt x="11011" y="1082"/>
                    <a:pt x="10861" y="1066"/>
                  </a:cubicBezTo>
                  <a:lnTo>
                    <a:pt x="9658" y="932"/>
                  </a:lnTo>
                  <a:cubicBezTo>
                    <a:pt x="8639" y="798"/>
                    <a:pt x="7219" y="648"/>
                    <a:pt x="5665" y="497"/>
                  </a:cubicBezTo>
                  <a:cubicBezTo>
                    <a:pt x="4094" y="330"/>
                    <a:pt x="2691" y="197"/>
                    <a:pt x="1655" y="113"/>
                  </a:cubicBezTo>
                  <a:lnTo>
                    <a:pt x="452" y="13"/>
                  </a:lnTo>
                  <a:cubicBezTo>
                    <a:pt x="376" y="5"/>
                    <a:pt x="301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1203067" y="4178586"/>
              <a:ext cx="365787" cy="26121"/>
            </a:xfrm>
            <a:custGeom>
              <a:avLst/>
              <a:gdLst/>
              <a:ahLst/>
              <a:cxnLst/>
              <a:rect l="l" t="t" r="r" b="b"/>
              <a:pathLst>
                <a:path w="11413" h="815" extrusionOk="0">
                  <a:moveTo>
                    <a:pt x="226" y="0"/>
                  </a:moveTo>
                  <a:cubicBezTo>
                    <a:pt x="151" y="0"/>
                    <a:pt x="76" y="4"/>
                    <a:pt x="1" y="13"/>
                  </a:cubicBezTo>
                  <a:cubicBezTo>
                    <a:pt x="135" y="46"/>
                    <a:pt x="285" y="63"/>
                    <a:pt x="435" y="79"/>
                  </a:cubicBezTo>
                  <a:lnTo>
                    <a:pt x="1655" y="196"/>
                  </a:lnTo>
                  <a:cubicBezTo>
                    <a:pt x="2691" y="280"/>
                    <a:pt x="4128" y="380"/>
                    <a:pt x="5698" y="497"/>
                  </a:cubicBezTo>
                  <a:cubicBezTo>
                    <a:pt x="7269" y="597"/>
                    <a:pt x="8706" y="698"/>
                    <a:pt x="9742" y="748"/>
                  </a:cubicBezTo>
                  <a:lnTo>
                    <a:pt x="10962" y="815"/>
                  </a:lnTo>
                  <a:lnTo>
                    <a:pt x="11413" y="815"/>
                  </a:lnTo>
                  <a:cubicBezTo>
                    <a:pt x="11262" y="764"/>
                    <a:pt x="11112" y="748"/>
                    <a:pt x="10962" y="748"/>
                  </a:cubicBezTo>
                  <a:lnTo>
                    <a:pt x="9742" y="631"/>
                  </a:lnTo>
                  <a:cubicBezTo>
                    <a:pt x="8706" y="547"/>
                    <a:pt x="7286" y="430"/>
                    <a:pt x="5715" y="330"/>
                  </a:cubicBezTo>
                  <a:cubicBezTo>
                    <a:pt x="4128" y="213"/>
                    <a:pt x="2708" y="130"/>
                    <a:pt x="1672" y="63"/>
                  </a:cubicBezTo>
                  <a:lnTo>
                    <a:pt x="452" y="13"/>
                  </a:lnTo>
                  <a:cubicBezTo>
                    <a:pt x="377" y="4"/>
                    <a:pt x="302" y="0"/>
                    <a:pt x="22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6"/>
            <p:cNvSpPr/>
            <p:nvPr/>
          </p:nvSpPr>
          <p:spPr>
            <a:xfrm>
              <a:off x="1256110" y="4330535"/>
              <a:ext cx="418252" cy="138168"/>
            </a:xfrm>
            <a:custGeom>
              <a:avLst/>
              <a:gdLst/>
              <a:ahLst/>
              <a:cxnLst/>
              <a:rect l="l" t="t" r="r" b="b"/>
              <a:pathLst>
                <a:path w="13050" h="4311" extrusionOk="0">
                  <a:moveTo>
                    <a:pt x="0" y="0"/>
                  </a:moveTo>
                  <a:lnTo>
                    <a:pt x="33" y="3626"/>
                  </a:lnTo>
                  <a:lnTo>
                    <a:pt x="13049" y="4311"/>
                  </a:lnTo>
                  <a:lnTo>
                    <a:pt x="12682" y="10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6"/>
            <p:cNvSpPr/>
            <p:nvPr/>
          </p:nvSpPr>
          <p:spPr>
            <a:xfrm>
              <a:off x="1296268" y="4334798"/>
              <a:ext cx="7532" cy="114098"/>
            </a:xfrm>
            <a:custGeom>
              <a:avLst/>
              <a:gdLst/>
              <a:ahLst/>
              <a:cxnLst/>
              <a:rect l="l" t="t" r="r" b="b"/>
              <a:pathLst>
                <a:path w="235" h="3560" extrusionOk="0">
                  <a:moveTo>
                    <a:pt x="52" y="0"/>
                  </a:moveTo>
                  <a:cubicBezTo>
                    <a:pt x="51" y="0"/>
                    <a:pt x="51" y="1"/>
                    <a:pt x="50" y="1"/>
                  </a:cubicBezTo>
                  <a:cubicBezTo>
                    <a:pt x="0" y="1"/>
                    <a:pt x="0" y="803"/>
                    <a:pt x="34" y="1788"/>
                  </a:cubicBezTo>
                  <a:cubicBezTo>
                    <a:pt x="67" y="2764"/>
                    <a:pt x="132" y="3560"/>
                    <a:pt x="182" y="3560"/>
                  </a:cubicBezTo>
                  <a:cubicBezTo>
                    <a:pt x="183" y="3560"/>
                    <a:pt x="183" y="3560"/>
                    <a:pt x="184" y="3560"/>
                  </a:cubicBezTo>
                  <a:cubicBezTo>
                    <a:pt x="234" y="3560"/>
                    <a:pt x="234" y="2758"/>
                    <a:pt x="201" y="1772"/>
                  </a:cubicBezTo>
                  <a:cubicBezTo>
                    <a:pt x="168" y="796"/>
                    <a:pt x="102" y="0"/>
                    <a:pt x="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6"/>
            <p:cNvSpPr/>
            <p:nvPr/>
          </p:nvSpPr>
          <p:spPr>
            <a:xfrm>
              <a:off x="1315530" y="4335887"/>
              <a:ext cx="6474" cy="114066"/>
            </a:xfrm>
            <a:custGeom>
              <a:avLst/>
              <a:gdLst/>
              <a:ahLst/>
              <a:cxnLst/>
              <a:rect l="l" t="t" r="r" b="b"/>
              <a:pathLst>
                <a:path w="202" h="3559" extrusionOk="0">
                  <a:moveTo>
                    <a:pt x="68" y="0"/>
                  </a:moveTo>
                  <a:cubicBezTo>
                    <a:pt x="17" y="0"/>
                    <a:pt x="1" y="802"/>
                    <a:pt x="17" y="1788"/>
                  </a:cubicBezTo>
                  <a:cubicBezTo>
                    <a:pt x="34" y="2774"/>
                    <a:pt x="84" y="3559"/>
                    <a:pt x="134" y="3559"/>
                  </a:cubicBezTo>
                  <a:cubicBezTo>
                    <a:pt x="184" y="3559"/>
                    <a:pt x="201" y="2757"/>
                    <a:pt x="184" y="1771"/>
                  </a:cubicBezTo>
                  <a:cubicBezTo>
                    <a:pt x="168" y="802"/>
                    <a:pt x="101" y="0"/>
                    <a:pt x="6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6"/>
            <p:cNvSpPr/>
            <p:nvPr/>
          </p:nvSpPr>
          <p:spPr>
            <a:xfrm>
              <a:off x="1354631" y="4386751"/>
              <a:ext cx="226017" cy="18781"/>
            </a:xfrm>
            <a:custGeom>
              <a:avLst/>
              <a:gdLst/>
              <a:ahLst/>
              <a:cxnLst/>
              <a:rect l="l" t="t" r="r" b="b"/>
              <a:pathLst>
                <a:path w="7052" h="586" extrusionOk="0">
                  <a:moveTo>
                    <a:pt x="0" y="0"/>
                  </a:moveTo>
                  <a:lnTo>
                    <a:pt x="0" y="0"/>
                  </a:lnTo>
                  <a:cubicBezTo>
                    <a:pt x="1810" y="206"/>
                    <a:pt x="3890" y="333"/>
                    <a:pt x="5815" y="483"/>
                  </a:cubicBezTo>
                  <a:lnTo>
                    <a:pt x="5815" y="483"/>
                  </a:lnTo>
                  <a:lnTo>
                    <a:pt x="0" y="0"/>
                  </a:lnTo>
                  <a:close/>
                  <a:moveTo>
                    <a:pt x="5815" y="483"/>
                  </a:moveTo>
                  <a:lnTo>
                    <a:pt x="7051" y="585"/>
                  </a:lnTo>
                  <a:cubicBezTo>
                    <a:pt x="6650" y="549"/>
                    <a:pt x="6236" y="515"/>
                    <a:pt x="5815" y="48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6"/>
            <p:cNvSpPr/>
            <p:nvPr/>
          </p:nvSpPr>
          <p:spPr>
            <a:xfrm>
              <a:off x="1354631" y="4386751"/>
              <a:ext cx="226017" cy="19134"/>
            </a:xfrm>
            <a:custGeom>
              <a:avLst/>
              <a:gdLst/>
              <a:ahLst/>
              <a:cxnLst/>
              <a:rect l="l" t="t" r="r" b="b"/>
              <a:pathLst>
                <a:path w="7052" h="597" extrusionOk="0">
                  <a:moveTo>
                    <a:pt x="0" y="0"/>
                  </a:moveTo>
                  <a:cubicBezTo>
                    <a:pt x="335" y="101"/>
                    <a:pt x="669" y="151"/>
                    <a:pt x="1020" y="167"/>
                  </a:cubicBezTo>
                  <a:cubicBezTo>
                    <a:pt x="1655" y="251"/>
                    <a:pt x="2540" y="335"/>
                    <a:pt x="3526" y="401"/>
                  </a:cubicBezTo>
                  <a:cubicBezTo>
                    <a:pt x="4495" y="468"/>
                    <a:pt x="5381" y="535"/>
                    <a:pt x="6015" y="568"/>
                  </a:cubicBezTo>
                  <a:cubicBezTo>
                    <a:pt x="6221" y="588"/>
                    <a:pt x="6427" y="596"/>
                    <a:pt x="6629" y="596"/>
                  </a:cubicBezTo>
                  <a:cubicBezTo>
                    <a:pt x="6772" y="596"/>
                    <a:pt x="6913" y="592"/>
                    <a:pt x="7051" y="585"/>
                  </a:cubicBezTo>
                  <a:cubicBezTo>
                    <a:pt x="6717" y="518"/>
                    <a:pt x="6366" y="468"/>
                    <a:pt x="6032" y="452"/>
                  </a:cubicBezTo>
                  <a:cubicBezTo>
                    <a:pt x="5397" y="385"/>
                    <a:pt x="4512" y="301"/>
                    <a:pt x="3526" y="234"/>
                  </a:cubicBezTo>
                  <a:lnTo>
                    <a:pt x="1036" y="51"/>
                  </a:lnTo>
                  <a:cubicBezTo>
                    <a:pt x="685" y="17"/>
                    <a:pt x="35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6"/>
            <p:cNvSpPr/>
            <p:nvPr/>
          </p:nvSpPr>
          <p:spPr>
            <a:xfrm>
              <a:off x="1603628" y="4361591"/>
              <a:ext cx="8621" cy="103906"/>
            </a:xfrm>
            <a:custGeom>
              <a:avLst/>
              <a:gdLst/>
              <a:ahLst/>
              <a:cxnLst/>
              <a:rect l="l" t="t" r="r" b="b"/>
              <a:pathLst>
                <a:path w="269" h="3242" extrusionOk="0">
                  <a:moveTo>
                    <a:pt x="51" y="0"/>
                  </a:moveTo>
                  <a:cubicBezTo>
                    <a:pt x="1" y="0"/>
                    <a:pt x="1" y="719"/>
                    <a:pt x="51" y="1621"/>
                  </a:cubicBezTo>
                  <a:cubicBezTo>
                    <a:pt x="101" y="2523"/>
                    <a:pt x="168" y="3242"/>
                    <a:pt x="218" y="3242"/>
                  </a:cubicBezTo>
                  <a:cubicBezTo>
                    <a:pt x="268" y="3242"/>
                    <a:pt x="268" y="2506"/>
                    <a:pt x="218" y="1621"/>
                  </a:cubicBezTo>
                  <a:cubicBezTo>
                    <a:pt x="185" y="719"/>
                    <a:pt x="101" y="0"/>
                    <a:pt x="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6"/>
            <p:cNvSpPr/>
            <p:nvPr/>
          </p:nvSpPr>
          <p:spPr>
            <a:xfrm>
              <a:off x="1623980" y="4362649"/>
              <a:ext cx="12884" cy="103906"/>
            </a:xfrm>
            <a:custGeom>
              <a:avLst/>
              <a:gdLst/>
              <a:ahLst/>
              <a:cxnLst/>
              <a:rect l="l" t="t" r="r" b="b"/>
              <a:pathLst>
                <a:path w="402" h="3242" extrusionOk="0">
                  <a:moveTo>
                    <a:pt x="34" y="1"/>
                  </a:moveTo>
                  <a:cubicBezTo>
                    <a:pt x="1" y="1"/>
                    <a:pt x="34" y="736"/>
                    <a:pt x="118" y="1638"/>
                  </a:cubicBezTo>
                  <a:cubicBezTo>
                    <a:pt x="201" y="2523"/>
                    <a:pt x="318" y="3242"/>
                    <a:pt x="368" y="3242"/>
                  </a:cubicBezTo>
                  <a:cubicBezTo>
                    <a:pt x="402" y="3242"/>
                    <a:pt x="368" y="2507"/>
                    <a:pt x="285" y="1621"/>
                  </a:cubicBezTo>
                  <a:cubicBezTo>
                    <a:pt x="201" y="719"/>
                    <a:pt x="84" y="1"/>
                    <a:pt x="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6"/>
            <p:cNvSpPr/>
            <p:nvPr/>
          </p:nvSpPr>
          <p:spPr>
            <a:xfrm>
              <a:off x="1414597" y="4413000"/>
              <a:ext cx="115188" cy="5897"/>
            </a:xfrm>
            <a:custGeom>
              <a:avLst/>
              <a:gdLst/>
              <a:ahLst/>
              <a:cxnLst/>
              <a:rect l="l" t="t" r="r" b="b"/>
              <a:pathLst>
                <a:path w="3594" h="184" extrusionOk="0">
                  <a:moveTo>
                    <a:pt x="1" y="0"/>
                  </a:moveTo>
                  <a:lnTo>
                    <a:pt x="1" y="0"/>
                  </a:lnTo>
                  <a:cubicBezTo>
                    <a:pt x="1404" y="100"/>
                    <a:pt x="2474" y="167"/>
                    <a:pt x="3593" y="184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6"/>
            <p:cNvSpPr/>
            <p:nvPr/>
          </p:nvSpPr>
          <p:spPr>
            <a:xfrm>
              <a:off x="1414597" y="4411846"/>
              <a:ext cx="115188" cy="8269"/>
            </a:xfrm>
            <a:custGeom>
              <a:avLst/>
              <a:gdLst/>
              <a:ahLst/>
              <a:cxnLst/>
              <a:rect l="l" t="t" r="r" b="b"/>
              <a:pathLst>
                <a:path w="3594" h="258" extrusionOk="0">
                  <a:moveTo>
                    <a:pt x="471" y="0"/>
                  </a:moveTo>
                  <a:cubicBezTo>
                    <a:pt x="185" y="0"/>
                    <a:pt x="9" y="13"/>
                    <a:pt x="1" y="36"/>
                  </a:cubicBezTo>
                  <a:cubicBezTo>
                    <a:pt x="1" y="86"/>
                    <a:pt x="803" y="170"/>
                    <a:pt x="1789" y="220"/>
                  </a:cubicBezTo>
                  <a:cubicBezTo>
                    <a:pt x="2281" y="245"/>
                    <a:pt x="2728" y="257"/>
                    <a:pt x="3054" y="257"/>
                  </a:cubicBezTo>
                  <a:cubicBezTo>
                    <a:pt x="3380" y="257"/>
                    <a:pt x="3585" y="245"/>
                    <a:pt x="3593" y="220"/>
                  </a:cubicBezTo>
                  <a:cubicBezTo>
                    <a:pt x="3593" y="186"/>
                    <a:pt x="2791" y="103"/>
                    <a:pt x="1805" y="53"/>
                  </a:cubicBezTo>
                  <a:cubicBezTo>
                    <a:pt x="1277" y="17"/>
                    <a:pt x="801" y="0"/>
                    <a:pt x="47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6"/>
            <p:cNvSpPr/>
            <p:nvPr/>
          </p:nvSpPr>
          <p:spPr>
            <a:xfrm>
              <a:off x="1276974" y="4557577"/>
              <a:ext cx="425239" cy="115700"/>
            </a:xfrm>
            <a:custGeom>
              <a:avLst/>
              <a:gdLst/>
              <a:ahLst/>
              <a:cxnLst/>
              <a:rect l="l" t="t" r="r" b="b"/>
              <a:pathLst>
                <a:path w="13268" h="3610" extrusionOk="0">
                  <a:moveTo>
                    <a:pt x="1" y="0"/>
                  </a:moveTo>
                  <a:lnTo>
                    <a:pt x="235" y="3609"/>
                  </a:lnTo>
                  <a:lnTo>
                    <a:pt x="13267" y="3609"/>
                  </a:lnTo>
                  <a:lnTo>
                    <a:pt x="12733" y="4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6"/>
            <p:cNvSpPr/>
            <p:nvPr/>
          </p:nvSpPr>
          <p:spPr>
            <a:xfrm>
              <a:off x="1293576" y="4573634"/>
              <a:ext cx="404343" cy="85189"/>
            </a:xfrm>
            <a:custGeom>
              <a:avLst/>
              <a:gdLst/>
              <a:ahLst/>
              <a:cxnLst/>
              <a:rect l="l" t="t" r="r" b="b"/>
              <a:pathLst>
                <a:path w="12616" h="2658" extrusionOk="0">
                  <a:moveTo>
                    <a:pt x="1" y="1"/>
                  </a:moveTo>
                  <a:lnTo>
                    <a:pt x="235" y="2657"/>
                  </a:lnTo>
                  <a:lnTo>
                    <a:pt x="12616" y="2473"/>
                  </a:lnTo>
                  <a:lnTo>
                    <a:pt x="12265" y="23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6"/>
            <p:cNvSpPr/>
            <p:nvPr/>
          </p:nvSpPr>
          <p:spPr>
            <a:xfrm>
              <a:off x="1291974" y="4444056"/>
              <a:ext cx="420945" cy="129610"/>
            </a:xfrm>
            <a:custGeom>
              <a:avLst/>
              <a:gdLst/>
              <a:ahLst/>
              <a:cxnLst/>
              <a:rect l="l" t="t" r="r" b="b"/>
              <a:pathLst>
                <a:path w="13134" h="4044" extrusionOk="0">
                  <a:moveTo>
                    <a:pt x="0" y="0"/>
                  </a:moveTo>
                  <a:lnTo>
                    <a:pt x="117" y="3609"/>
                  </a:lnTo>
                  <a:lnTo>
                    <a:pt x="13133" y="4044"/>
                  </a:lnTo>
                  <a:lnTo>
                    <a:pt x="12716" y="8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1380880" y="4494375"/>
              <a:ext cx="255983" cy="37531"/>
            </a:xfrm>
            <a:custGeom>
              <a:avLst/>
              <a:gdLst/>
              <a:ahLst/>
              <a:cxnLst/>
              <a:rect l="l" t="t" r="r" b="b"/>
              <a:pathLst>
                <a:path w="7987" h="1171" extrusionOk="0">
                  <a:moveTo>
                    <a:pt x="34" y="1"/>
                  </a:moveTo>
                  <a:lnTo>
                    <a:pt x="0" y="652"/>
                  </a:lnTo>
                  <a:lnTo>
                    <a:pt x="7937" y="1170"/>
                  </a:lnTo>
                  <a:lnTo>
                    <a:pt x="7987" y="519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6"/>
            <p:cNvSpPr/>
            <p:nvPr/>
          </p:nvSpPr>
          <p:spPr>
            <a:xfrm>
              <a:off x="1294666" y="4608441"/>
              <a:ext cx="396298" cy="5929"/>
            </a:xfrm>
            <a:custGeom>
              <a:avLst/>
              <a:gdLst/>
              <a:ahLst/>
              <a:cxnLst/>
              <a:rect l="l" t="t" r="r" b="b"/>
              <a:pathLst>
                <a:path w="12365" h="185" extrusionOk="0">
                  <a:moveTo>
                    <a:pt x="6182" y="1"/>
                  </a:moveTo>
                  <a:cubicBezTo>
                    <a:pt x="4461" y="17"/>
                    <a:pt x="2924" y="34"/>
                    <a:pt x="1805" y="51"/>
                  </a:cubicBezTo>
                  <a:lnTo>
                    <a:pt x="485" y="84"/>
                  </a:lnTo>
                  <a:cubicBezTo>
                    <a:pt x="318" y="84"/>
                    <a:pt x="150" y="84"/>
                    <a:pt x="0" y="118"/>
                  </a:cubicBezTo>
                  <a:cubicBezTo>
                    <a:pt x="150" y="151"/>
                    <a:pt x="318" y="151"/>
                    <a:pt x="485" y="151"/>
                  </a:cubicBezTo>
                  <a:lnTo>
                    <a:pt x="1805" y="168"/>
                  </a:lnTo>
                  <a:cubicBezTo>
                    <a:pt x="2924" y="184"/>
                    <a:pt x="4478" y="184"/>
                    <a:pt x="6182" y="184"/>
                  </a:cubicBezTo>
                  <a:cubicBezTo>
                    <a:pt x="7886" y="168"/>
                    <a:pt x="9424" y="151"/>
                    <a:pt x="10543" y="134"/>
                  </a:cubicBezTo>
                  <a:lnTo>
                    <a:pt x="11880" y="101"/>
                  </a:lnTo>
                  <a:cubicBezTo>
                    <a:pt x="12030" y="101"/>
                    <a:pt x="12197" y="101"/>
                    <a:pt x="12364" y="67"/>
                  </a:cubicBezTo>
                  <a:cubicBezTo>
                    <a:pt x="12197" y="51"/>
                    <a:pt x="12030" y="34"/>
                    <a:pt x="11880" y="34"/>
                  </a:cubicBezTo>
                  <a:lnTo>
                    <a:pt x="10543" y="17"/>
                  </a:lnTo>
                  <a:cubicBezTo>
                    <a:pt x="9424" y="1"/>
                    <a:pt x="7886" y="1"/>
                    <a:pt x="618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6"/>
            <p:cNvSpPr/>
            <p:nvPr/>
          </p:nvSpPr>
          <p:spPr>
            <a:xfrm>
              <a:off x="1296268" y="4626645"/>
              <a:ext cx="399503" cy="7532"/>
            </a:xfrm>
            <a:custGeom>
              <a:avLst/>
              <a:gdLst/>
              <a:ahLst/>
              <a:cxnLst/>
              <a:rect l="l" t="t" r="r" b="b"/>
              <a:pathLst>
                <a:path w="12465" h="235" extrusionOk="0">
                  <a:moveTo>
                    <a:pt x="501" y="1"/>
                  </a:moveTo>
                  <a:cubicBezTo>
                    <a:pt x="334" y="1"/>
                    <a:pt x="167" y="1"/>
                    <a:pt x="0" y="34"/>
                  </a:cubicBezTo>
                  <a:cubicBezTo>
                    <a:pt x="167" y="68"/>
                    <a:pt x="334" y="68"/>
                    <a:pt x="501" y="68"/>
                  </a:cubicBezTo>
                  <a:lnTo>
                    <a:pt x="1821" y="118"/>
                  </a:lnTo>
                  <a:cubicBezTo>
                    <a:pt x="2958" y="151"/>
                    <a:pt x="4511" y="185"/>
                    <a:pt x="6232" y="201"/>
                  </a:cubicBezTo>
                  <a:cubicBezTo>
                    <a:pt x="7953" y="235"/>
                    <a:pt x="9507" y="235"/>
                    <a:pt x="10627" y="235"/>
                  </a:cubicBezTo>
                  <a:lnTo>
                    <a:pt x="11964" y="235"/>
                  </a:lnTo>
                  <a:cubicBezTo>
                    <a:pt x="12131" y="235"/>
                    <a:pt x="12298" y="235"/>
                    <a:pt x="12465" y="201"/>
                  </a:cubicBezTo>
                  <a:cubicBezTo>
                    <a:pt x="12298" y="168"/>
                    <a:pt x="12131" y="168"/>
                    <a:pt x="11964" y="168"/>
                  </a:cubicBezTo>
                  <a:lnTo>
                    <a:pt x="10627" y="118"/>
                  </a:lnTo>
                  <a:cubicBezTo>
                    <a:pt x="9507" y="84"/>
                    <a:pt x="7953" y="51"/>
                    <a:pt x="6232" y="34"/>
                  </a:cubicBezTo>
                  <a:cubicBezTo>
                    <a:pt x="4511" y="1"/>
                    <a:pt x="2958" y="1"/>
                    <a:pt x="18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7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7"/>
          <p:cNvSpPr txBox="1">
            <a:spLocks noGrp="1"/>
          </p:cNvSpPr>
          <p:nvPr>
            <p:ph type="title"/>
          </p:nvPr>
        </p:nvSpPr>
        <p:spPr>
          <a:xfrm>
            <a:off x="1140950" y="2667600"/>
            <a:ext cx="38004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6" name="Google Shape;136;p7"/>
          <p:cNvSpPr txBox="1">
            <a:spLocks noGrp="1"/>
          </p:cNvSpPr>
          <p:nvPr>
            <p:ph type="body" idx="1"/>
          </p:nvPr>
        </p:nvSpPr>
        <p:spPr>
          <a:xfrm>
            <a:off x="1140950" y="3212150"/>
            <a:ext cx="3800400" cy="138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grpSp>
        <p:nvGrpSpPr>
          <p:cNvPr id="137" name="Google Shape;137;p7"/>
          <p:cNvGrpSpPr/>
          <p:nvPr/>
        </p:nvGrpSpPr>
        <p:grpSpPr>
          <a:xfrm>
            <a:off x="5732681" y="1433144"/>
            <a:ext cx="623168" cy="481718"/>
            <a:chOff x="5732681" y="1433144"/>
            <a:chExt cx="623168" cy="481718"/>
          </a:xfrm>
        </p:grpSpPr>
        <p:sp>
          <p:nvSpPr>
            <p:cNvPr id="138" name="Google Shape;138;p7"/>
            <p:cNvSpPr/>
            <p:nvPr/>
          </p:nvSpPr>
          <p:spPr>
            <a:xfrm>
              <a:off x="5732681" y="1433144"/>
              <a:ext cx="623168" cy="481718"/>
            </a:xfrm>
            <a:custGeom>
              <a:avLst/>
              <a:gdLst/>
              <a:ahLst/>
              <a:cxnLst/>
              <a:rect l="l" t="t" r="r" b="b"/>
              <a:pathLst>
                <a:path w="19433" h="15022" extrusionOk="0">
                  <a:moveTo>
                    <a:pt x="1" y="1"/>
                  </a:moveTo>
                  <a:lnTo>
                    <a:pt x="1" y="15022"/>
                  </a:lnTo>
                  <a:lnTo>
                    <a:pt x="19433" y="15022"/>
                  </a:lnTo>
                  <a:lnTo>
                    <a:pt x="194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5780910" y="1606758"/>
              <a:ext cx="526709" cy="264172"/>
            </a:xfrm>
            <a:custGeom>
              <a:avLst/>
              <a:gdLst/>
              <a:ahLst/>
              <a:cxnLst/>
              <a:rect l="l" t="t" r="r" b="b"/>
              <a:pathLst>
                <a:path w="16425" h="8238" extrusionOk="0">
                  <a:moveTo>
                    <a:pt x="11045" y="0"/>
                  </a:moveTo>
                  <a:lnTo>
                    <a:pt x="6650" y="5264"/>
                  </a:lnTo>
                  <a:lnTo>
                    <a:pt x="3977" y="2473"/>
                  </a:lnTo>
                  <a:lnTo>
                    <a:pt x="0" y="8238"/>
                  </a:lnTo>
                  <a:lnTo>
                    <a:pt x="16425" y="8238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5967896" y="1584791"/>
              <a:ext cx="89500" cy="76417"/>
            </a:xfrm>
            <a:custGeom>
              <a:avLst/>
              <a:gdLst/>
              <a:ahLst/>
              <a:cxnLst/>
              <a:rect l="l" t="t" r="r" b="b"/>
              <a:pathLst>
                <a:path w="2791" h="2383" extrusionOk="0">
                  <a:moveTo>
                    <a:pt x="1187" y="0"/>
                  </a:moveTo>
                  <a:cubicBezTo>
                    <a:pt x="535" y="0"/>
                    <a:pt x="1" y="535"/>
                    <a:pt x="1" y="1187"/>
                  </a:cubicBezTo>
                  <a:cubicBezTo>
                    <a:pt x="1" y="1911"/>
                    <a:pt x="591" y="2383"/>
                    <a:pt x="1206" y="2383"/>
                  </a:cubicBezTo>
                  <a:cubicBezTo>
                    <a:pt x="1499" y="2383"/>
                    <a:pt x="1797" y="2276"/>
                    <a:pt x="2039" y="2039"/>
                  </a:cubicBezTo>
                  <a:cubicBezTo>
                    <a:pt x="2791" y="1287"/>
                    <a:pt x="2256" y="0"/>
                    <a:pt x="118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7"/>
          <p:cNvGrpSpPr/>
          <p:nvPr/>
        </p:nvGrpSpPr>
        <p:grpSpPr>
          <a:xfrm>
            <a:off x="7529776" y="988432"/>
            <a:ext cx="845524" cy="1094143"/>
            <a:chOff x="7529776" y="988432"/>
            <a:chExt cx="845524" cy="1094143"/>
          </a:xfrm>
        </p:grpSpPr>
        <p:sp>
          <p:nvSpPr>
            <p:cNvPr id="142" name="Google Shape;142;p7"/>
            <p:cNvSpPr/>
            <p:nvPr/>
          </p:nvSpPr>
          <p:spPr>
            <a:xfrm>
              <a:off x="7529776" y="988432"/>
              <a:ext cx="845524" cy="1094143"/>
            </a:xfrm>
            <a:custGeom>
              <a:avLst/>
              <a:gdLst/>
              <a:ahLst/>
              <a:cxnLst/>
              <a:rect l="l" t="t" r="r" b="b"/>
              <a:pathLst>
                <a:path w="26367" h="34120" extrusionOk="0">
                  <a:moveTo>
                    <a:pt x="702" y="1"/>
                  </a:moveTo>
                  <a:lnTo>
                    <a:pt x="0" y="34120"/>
                  </a:lnTo>
                  <a:lnTo>
                    <a:pt x="25681" y="34003"/>
                  </a:lnTo>
                  <a:lnTo>
                    <a:pt x="26366" y="535"/>
                  </a:lnTo>
                  <a:lnTo>
                    <a:pt x="70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7"/>
            <p:cNvSpPr/>
            <p:nvPr/>
          </p:nvSpPr>
          <p:spPr>
            <a:xfrm>
              <a:off x="7584964" y="1027554"/>
              <a:ext cx="741048" cy="998229"/>
            </a:xfrm>
            <a:custGeom>
              <a:avLst/>
              <a:gdLst/>
              <a:ahLst/>
              <a:cxnLst/>
              <a:rect l="l" t="t" r="r" b="b"/>
              <a:pathLst>
                <a:path w="23109" h="31129" extrusionOk="0">
                  <a:moveTo>
                    <a:pt x="635" y="0"/>
                  </a:moveTo>
                  <a:lnTo>
                    <a:pt x="0" y="31128"/>
                  </a:lnTo>
                  <a:lnTo>
                    <a:pt x="0" y="31128"/>
                  </a:lnTo>
                  <a:lnTo>
                    <a:pt x="22473" y="30828"/>
                  </a:lnTo>
                  <a:lnTo>
                    <a:pt x="23108" y="468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7"/>
            <p:cNvSpPr/>
            <p:nvPr/>
          </p:nvSpPr>
          <p:spPr>
            <a:xfrm>
              <a:off x="7714068" y="1199019"/>
              <a:ext cx="492461" cy="680504"/>
            </a:xfrm>
            <a:custGeom>
              <a:avLst/>
              <a:gdLst/>
              <a:ahLst/>
              <a:cxnLst/>
              <a:rect l="l" t="t" r="r" b="b"/>
              <a:pathLst>
                <a:path w="15357" h="21221" extrusionOk="0">
                  <a:moveTo>
                    <a:pt x="15356" y="0"/>
                  </a:moveTo>
                  <a:lnTo>
                    <a:pt x="435" y="251"/>
                  </a:lnTo>
                  <a:lnTo>
                    <a:pt x="1" y="20903"/>
                  </a:lnTo>
                  <a:lnTo>
                    <a:pt x="14922" y="21220"/>
                  </a:lnTo>
                  <a:lnTo>
                    <a:pt x="15356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7"/>
            <p:cNvSpPr/>
            <p:nvPr/>
          </p:nvSpPr>
          <p:spPr>
            <a:xfrm>
              <a:off x="7721571" y="1199019"/>
              <a:ext cx="484957" cy="680504"/>
            </a:xfrm>
            <a:custGeom>
              <a:avLst/>
              <a:gdLst/>
              <a:ahLst/>
              <a:cxnLst/>
              <a:rect l="l" t="t" r="r" b="b"/>
              <a:pathLst>
                <a:path w="15123" h="21221" extrusionOk="0">
                  <a:moveTo>
                    <a:pt x="15122" y="0"/>
                  </a:moveTo>
                  <a:lnTo>
                    <a:pt x="1" y="10009"/>
                  </a:lnTo>
                  <a:lnTo>
                    <a:pt x="14688" y="21220"/>
                  </a:lnTo>
                  <a:lnTo>
                    <a:pt x="151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6" name="Google Shape;146;p7"/>
          <p:cNvGrpSpPr/>
          <p:nvPr/>
        </p:nvGrpSpPr>
        <p:grpSpPr>
          <a:xfrm>
            <a:off x="5334050" y="371742"/>
            <a:ext cx="608705" cy="787129"/>
            <a:chOff x="5334050" y="371742"/>
            <a:chExt cx="608705" cy="787129"/>
          </a:xfrm>
        </p:grpSpPr>
        <p:sp>
          <p:nvSpPr>
            <p:cNvPr id="147" name="Google Shape;147;p7"/>
            <p:cNvSpPr/>
            <p:nvPr/>
          </p:nvSpPr>
          <p:spPr>
            <a:xfrm>
              <a:off x="5334050" y="371742"/>
              <a:ext cx="608705" cy="787129"/>
            </a:xfrm>
            <a:custGeom>
              <a:avLst/>
              <a:gdLst/>
              <a:ahLst/>
              <a:cxnLst/>
              <a:rect l="l" t="t" r="r" b="b"/>
              <a:pathLst>
                <a:path w="18982" h="24546" extrusionOk="0">
                  <a:moveTo>
                    <a:pt x="518" y="0"/>
                  </a:moveTo>
                  <a:lnTo>
                    <a:pt x="0" y="24545"/>
                  </a:lnTo>
                  <a:lnTo>
                    <a:pt x="18480" y="24462"/>
                  </a:lnTo>
                  <a:lnTo>
                    <a:pt x="18981" y="385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5374230" y="400122"/>
              <a:ext cx="532609" cy="717478"/>
            </a:xfrm>
            <a:custGeom>
              <a:avLst/>
              <a:gdLst/>
              <a:ahLst/>
              <a:cxnLst/>
              <a:rect l="l" t="t" r="r" b="b"/>
              <a:pathLst>
                <a:path w="16609" h="22374" extrusionOk="0">
                  <a:moveTo>
                    <a:pt x="452" y="1"/>
                  </a:moveTo>
                  <a:lnTo>
                    <a:pt x="1" y="22374"/>
                  </a:lnTo>
                  <a:lnTo>
                    <a:pt x="16158" y="22173"/>
                  </a:lnTo>
                  <a:lnTo>
                    <a:pt x="16609" y="335"/>
                  </a:lnTo>
                  <a:lnTo>
                    <a:pt x="452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5466938" y="523357"/>
              <a:ext cx="354186" cy="489222"/>
            </a:xfrm>
            <a:custGeom>
              <a:avLst/>
              <a:gdLst/>
              <a:ahLst/>
              <a:cxnLst/>
              <a:rect l="l" t="t" r="r" b="b"/>
              <a:pathLst>
                <a:path w="11045" h="15256" extrusionOk="0">
                  <a:moveTo>
                    <a:pt x="11045" y="1"/>
                  </a:moveTo>
                  <a:lnTo>
                    <a:pt x="318" y="185"/>
                  </a:lnTo>
                  <a:lnTo>
                    <a:pt x="0" y="15038"/>
                  </a:lnTo>
                  <a:lnTo>
                    <a:pt x="10727" y="15256"/>
                  </a:lnTo>
                  <a:lnTo>
                    <a:pt x="11045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5472293" y="523357"/>
              <a:ext cx="348830" cy="489222"/>
            </a:xfrm>
            <a:custGeom>
              <a:avLst/>
              <a:gdLst/>
              <a:ahLst/>
              <a:cxnLst/>
              <a:rect l="l" t="t" r="r" b="b"/>
              <a:pathLst>
                <a:path w="10878" h="15256" extrusionOk="0">
                  <a:moveTo>
                    <a:pt x="10878" y="1"/>
                  </a:moveTo>
                  <a:lnTo>
                    <a:pt x="0" y="7202"/>
                  </a:lnTo>
                  <a:lnTo>
                    <a:pt x="10560" y="15256"/>
                  </a:lnTo>
                  <a:lnTo>
                    <a:pt x="10878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7"/>
          <p:cNvGrpSpPr/>
          <p:nvPr/>
        </p:nvGrpSpPr>
        <p:grpSpPr>
          <a:xfrm>
            <a:off x="7179887" y="2301692"/>
            <a:ext cx="608705" cy="786584"/>
            <a:chOff x="7179887" y="2301692"/>
            <a:chExt cx="608705" cy="786584"/>
          </a:xfrm>
        </p:grpSpPr>
        <p:sp>
          <p:nvSpPr>
            <p:cNvPr id="152" name="Google Shape;152;p7"/>
            <p:cNvSpPr/>
            <p:nvPr/>
          </p:nvSpPr>
          <p:spPr>
            <a:xfrm>
              <a:off x="7179887" y="2301692"/>
              <a:ext cx="608705" cy="786584"/>
            </a:xfrm>
            <a:custGeom>
              <a:avLst/>
              <a:gdLst/>
              <a:ahLst/>
              <a:cxnLst/>
              <a:rect l="l" t="t" r="r" b="b"/>
              <a:pathLst>
                <a:path w="18982" h="24529" extrusionOk="0">
                  <a:moveTo>
                    <a:pt x="518" y="0"/>
                  </a:moveTo>
                  <a:lnTo>
                    <a:pt x="0" y="24528"/>
                  </a:lnTo>
                  <a:lnTo>
                    <a:pt x="18480" y="24445"/>
                  </a:lnTo>
                  <a:lnTo>
                    <a:pt x="18981" y="368"/>
                  </a:lnTo>
                  <a:lnTo>
                    <a:pt x="518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7"/>
            <p:cNvSpPr/>
            <p:nvPr/>
          </p:nvSpPr>
          <p:spPr>
            <a:xfrm>
              <a:off x="7220068" y="2329559"/>
              <a:ext cx="532609" cy="717991"/>
            </a:xfrm>
            <a:custGeom>
              <a:avLst/>
              <a:gdLst/>
              <a:ahLst/>
              <a:cxnLst/>
              <a:rect l="l" t="t" r="r" b="b"/>
              <a:pathLst>
                <a:path w="16609" h="22390" extrusionOk="0">
                  <a:moveTo>
                    <a:pt x="452" y="0"/>
                  </a:moveTo>
                  <a:lnTo>
                    <a:pt x="1" y="22390"/>
                  </a:lnTo>
                  <a:lnTo>
                    <a:pt x="16158" y="22172"/>
                  </a:lnTo>
                  <a:lnTo>
                    <a:pt x="16609" y="334"/>
                  </a:lnTo>
                  <a:lnTo>
                    <a:pt x="45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7"/>
            <p:cNvSpPr/>
            <p:nvPr/>
          </p:nvSpPr>
          <p:spPr>
            <a:xfrm>
              <a:off x="7312775" y="2452794"/>
              <a:ext cx="354186" cy="489735"/>
            </a:xfrm>
            <a:custGeom>
              <a:avLst/>
              <a:gdLst/>
              <a:ahLst/>
              <a:cxnLst/>
              <a:rect l="l" t="t" r="r" b="b"/>
              <a:pathLst>
                <a:path w="11045" h="15272" extrusionOk="0">
                  <a:moveTo>
                    <a:pt x="11045" y="0"/>
                  </a:moveTo>
                  <a:lnTo>
                    <a:pt x="318" y="184"/>
                  </a:lnTo>
                  <a:lnTo>
                    <a:pt x="0" y="15038"/>
                  </a:lnTo>
                  <a:lnTo>
                    <a:pt x="10727" y="15272"/>
                  </a:lnTo>
                  <a:lnTo>
                    <a:pt x="11045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5" name="Google Shape;155;p7"/>
          <p:cNvGrpSpPr/>
          <p:nvPr/>
        </p:nvGrpSpPr>
        <p:grpSpPr>
          <a:xfrm>
            <a:off x="4941319" y="2011289"/>
            <a:ext cx="363838" cy="471007"/>
            <a:chOff x="4941319" y="2011289"/>
            <a:chExt cx="363838" cy="471007"/>
          </a:xfrm>
        </p:grpSpPr>
        <p:sp>
          <p:nvSpPr>
            <p:cNvPr id="156" name="Google Shape;156;p7"/>
            <p:cNvSpPr/>
            <p:nvPr/>
          </p:nvSpPr>
          <p:spPr>
            <a:xfrm>
              <a:off x="4941319" y="2011289"/>
              <a:ext cx="363838" cy="471007"/>
            </a:xfrm>
            <a:custGeom>
              <a:avLst/>
              <a:gdLst/>
              <a:ahLst/>
              <a:cxnLst/>
              <a:rect l="l" t="t" r="r" b="b"/>
              <a:pathLst>
                <a:path w="11346" h="14688" extrusionOk="0">
                  <a:moveTo>
                    <a:pt x="301" y="0"/>
                  </a:moveTo>
                  <a:lnTo>
                    <a:pt x="0" y="14687"/>
                  </a:lnTo>
                  <a:lnTo>
                    <a:pt x="11044" y="14637"/>
                  </a:lnTo>
                  <a:lnTo>
                    <a:pt x="11345" y="234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" name="Google Shape;157;p7"/>
            <p:cNvSpPr/>
            <p:nvPr/>
          </p:nvSpPr>
          <p:spPr>
            <a:xfrm>
              <a:off x="4964889" y="2027900"/>
              <a:ext cx="318815" cy="429737"/>
            </a:xfrm>
            <a:custGeom>
              <a:avLst/>
              <a:gdLst/>
              <a:ahLst/>
              <a:cxnLst/>
              <a:rect l="l" t="t" r="r" b="b"/>
              <a:pathLst>
                <a:path w="9942" h="13401" extrusionOk="0">
                  <a:moveTo>
                    <a:pt x="284" y="0"/>
                  </a:moveTo>
                  <a:lnTo>
                    <a:pt x="0" y="13401"/>
                  </a:lnTo>
                  <a:lnTo>
                    <a:pt x="9674" y="13284"/>
                  </a:lnTo>
                  <a:lnTo>
                    <a:pt x="9942" y="201"/>
                  </a:lnTo>
                  <a:lnTo>
                    <a:pt x="284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7"/>
            <p:cNvSpPr/>
            <p:nvPr/>
          </p:nvSpPr>
          <p:spPr>
            <a:xfrm>
              <a:off x="5020590" y="2101848"/>
              <a:ext cx="211678" cy="293097"/>
            </a:xfrm>
            <a:custGeom>
              <a:avLst/>
              <a:gdLst/>
              <a:ahLst/>
              <a:cxnLst/>
              <a:rect l="l" t="t" r="r" b="b"/>
              <a:pathLst>
                <a:path w="6601" h="9140" extrusionOk="0">
                  <a:moveTo>
                    <a:pt x="6601" y="0"/>
                  </a:moveTo>
                  <a:lnTo>
                    <a:pt x="185" y="117"/>
                  </a:lnTo>
                  <a:lnTo>
                    <a:pt x="1" y="9006"/>
                  </a:lnTo>
                  <a:lnTo>
                    <a:pt x="6417" y="9140"/>
                  </a:lnTo>
                  <a:lnTo>
                    <a:pt x="660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7"/>
            <p:cNvSpPr/>
            <p:nvPr/>
          </p:nvSpPr>
          <p:spPr>
            <a:xfrm>
              <a:off x="5023829" y="2101848"/>
              <a:ext cx="208439" cy="293097"/>
            </a:xfrm>
            <a:custGeom>
              <a:avLst/>
              <a:gdLst/>
              <a:ahLst/>
              <a:cxnLst/>
              <a:rect l="l" t="t" r="r" b="b"/>
              <a:pathLst>
                <a:path w="6500" h="9140" extrusionOk="0">
                  <a:moveTo>
                    <a:pt x="6500" y="0"/>
                  </a:moveTo>
                  <a:lnTo>
                    <a:pt x="0" y="4311"/>
                  </a:lnTo>
                  <a:lnTo>
                    <a:pt x="6316" y="9140"/>
                  </a:lnTo>
                  <a:lnTo>
                    <a:pt x="650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" name="Google Shape;160;p7"/>
          <p:cNvGrpSpPr/>
          <p:nvPr/>
        </p:nvGrpSpPr>
        <p:grpSpPr>
          <a:xfrm>
            <a:off x="6810181" y="513737"/>
            <a:ext cx="556211" cy="535271"/>
            <a:chOff x="6810181" y="513737"/>
            <a:chExt cx="556211" cy="535271"/>
          </a:xfrm>
        </p:grpSpPr>
        <p:sp>
          <p:nvSpPr>
            <p:cNvPr id="161" name="Google Shape;161;p7"/>
            <p:cNvSpPr/>
            <p:nvPr/>
          </p:nvSpPr>
          <p:spPr>
            <a:xfrm>
              <a:off x="6946821" y="513737"/>
              <a:ext cx="273279" cy="121119"/>
            </a:xfrm>
            <a:custGeom>
              <a:avLst/>
              <a:gdLst/>
              <a:ahLst/>
              <a:cxnLst/>
              <a:rect l="l" t="t" r="r" b="b"/>
              <a:pathLst>
                <a:path w="8522" h="3777" extrusionOk="0">
                  <a:moveTo>
                    <a:pt x="20" y="3578"/>
                  </a:moveTo>
                  <a:cubicBezTo>
                    <a:pt x="14" y="3583"/>
                    <a:pt x="7" y="3588"/>
                    <a:pt x="0" y="3592"/>
                  </a:cubicBezTo>
                  <a:lnTo>
                    <a:pt x="0" y="3609"/>
                  </a:lnTo>
                  <a:cubicBezTo>
                    <a:pt x="7" y="3598"/>
                    <a:pt x="14" y="3588"/>
                    <a:pt x="20" y="3578"/>
                  </a:cubicBezTo>
                  <a:close/>
                  <a:moveTo>
                    <a:pt x="4344" y="0"/>
                  </a:moveTo>
                  <a:cubicBezTo>
                    <a:pt x="4127" y="33"/>
                    <a:pt x="3943" y="117"/>
                    <a:pt x="3776" y="234"/>
                  </a:cubicBezTo>
                  <a:cubicBezTo>
                    <a:pt x="3609" y="351"/>
                    <a:pt x="3459" y="451"/>
                    <a:pt x="3309" y="568"/>
                  </a:cubicBezTo>
                  <a:cubicBezTo>
                    <a:pt x="3008" y="785"/>
                    <a:pt x="2740" y="1003"/>
                    <a:pt x="2473" y="1220"/>
                  </a:cubicBezTo>
                  <a:cubicBezTo>
                    <a:pt x="1972" y="1671"/>
                    <a:pt x="1521" y="2072"/>
                    <a:pt x="1153" y="2423"/>
                  </a:cubicBezTo>
                  <a:cubicBezTo>
                    <a:pt x="786" y="2774"/>
                    <a:pt x="485" y="3058"/>
                    <a:pt x="284" y="3275"/>
                  </a:cubicBezTo>
                  <a:cubicBezTo>
                    <a:pt x="192" y="3367"/>
                    <a:pt x="100" y="3460"/>
                    <a:pt x="20" y="3578"/>
                  </a:cubicBezTo>
                  <a:lnTo>
                    <a:pt x="20" y="3578"/>
                  </a:lnTo>
                  <a:cubicBezTo>
                    <a:pt x="131" y="3499"/>
                    <a:pt x="240" y="3420"/>
                    <a:pt x="334" y="3325"/>
                  </a:cubicBezTo>
                  <a:lnTo>
                    <a:pt x="1237" y="2506"/>
                  </a:lnTo>
                  <a:cubicBezTo>
                    <a:pt x="1604" y="2172"/>
                    <a:pt x="2072" y="1771"/>
                    <a:pt x="2573" y="1353"/>
                  </a:cubicBezTo>
                  <a:cubicBezTo>
                    <a:pt x="2841" y="1136"/>
                    <a:pt x="3108" y="919"/>
                    <a:pt x="3409" y="702"/>
                  </a:cubicBezTo>
                  <a:cubicBezTo>
                    <a:pt x="3559" y="585"/>
                    <a:pt x="3710" y="485"/>
                    <a:pt x="3860" y="384"/>
                  </a:cubicBezTo>
                  <a:cubicBezTo>
                    <a:pt x="4010" y="284"/>
                    <a:pt x="4161" y="217"/>
                    <a:pt x="4344" y="167"/>
                  </a:cubicBezTo>
                  <a:cubicBezTo>
                    <a:pt x="4512" y="217"/>
                    <a:pt x="4679" y="284"/>
                    <a:pt x="4812" y="384"/>
                  </a:cubicBezTo>
                  <a:cubicBezTo>
                    <a:pt x="4963" y="501"/>
                    <a:pt x="5113" y="602"/>
                    <a:pt x="5247" y="718"/>
                  </a:cubicBezTo>
                  <a:cubicBezTo>
                    <a:pt x="5531" y="952"/>
                    <a:pt x="5798" y="1186"/>
                    <a:pt x="6049" y="1404"/>
                  </a:cubicBezTo>
                  <a:cubicBezTo>
                    <a:pt x="6533" y="1855"/>
                    <a:pt x="6968" y="2272"/>
                    <a:pt x="7335" y="2640"/>
                  </a:cubicBezTo>
                  <a:lnTo>
                    <a:pt x="8204" y="3475"/>
                  </a:lnTo>
                  <a:cubicBezTo>
                    <a:pt x="8304" y="3592"/>
                    <a:pt x="8405" y="3693"/>
                    <a:pt x="8522" y="3776"/>
                  </a:cubicBezTo>
                  <a:cubicBezTo>
                    <a:pt x="8438" y="3642"/>
                    <a:pt x="8355" y="3542"/>
                    <a:pt x="8254" y="3425"/>
                  </a:cubicBezTo>
                  <a:cubicBezTo>
                    <a:pt x="8054" y="3225"/>
                    <a:pt x="7786" y="2907"/>
                    <a:pt x="7419" y="2540"/>
                  </a:cubicBezTo>
                  <a:cubicBezTo>
                    <a:pt x="7068" y="2189"/>
                    <a:pt x="6650" y="1754"/>
                    <a:pt x="6149" y="1287"/>
                  </a:cubicBezTo>
                  <a:cubicBezTo>
                    <a:pt x="5898" y="1053"/>
                    <a:pt x="5648" y="819"/>
                    <a:pt x="5364" y="585"/>
                  </a:cubicBezTo>
                  <a:cubicBezTo>
                    <a:pt x="5213" y="468"/>
                    <a:pt x="5063" y="351"/>
                    <a:pt x="4896" y="251"/>
                  </a:cubicBezTo>
                  <a:cubicBezTo>
                    <a:pt x="4745" y="117"/>
                    <a:pt x="4545" y="33"/>
                    <a:pt x="434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7"/>
            <p:cNvSpPr/>
            <p:nvPr/>
          </p:nvSpPr>
          <p:spPr>
            <a:xfrm>
              <a:off x="6810181" y="619271"/>
              <a:ext cx="556211" cy="429737"/>
            </a:xfrm>
            <a:custGeom>
              <a:avLst/>
              <a:gdLst/>
              <a:ahLst/>
              <a:cxnLst/>
              <a:rect l="l" t="t" r="r" b="b"/>
              <a:pathLst>
                <a:path w="17345" h="13401" extrusionOk="0">
                  <a:moveTo>
                    <a:pt x="1" y="1"/>
                  </a:moveTo>
                  <a:lnTo>
                    <a:pt x="67" y="13050"/>
                  </a:lnTo>
                  <a:lnTo>
                    <a:pt x="17077" y="13401"/>
                  </a:lnTo>
                  <a:lnTo>
                    <a:pt x="17344" y="3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7"/>
            <p:cNvSpPr/>
            <p:nvPr/>
          </p:nvSpPr>
          <p:spPr>
            <a:xfrm>
              <a:off x="6839106" y="647138"/>
              <a:ext cx="507436" cy="376697"/>
            </a:xfrm>
            <a:custGeom>
              <a:avLst/>
              <a:gdLst/>
              <a:ahLst/>
              <a:cxnLst/>
              <a:rect l="l" t="t" r="r" b="b"/>
              <a:pathLst>
                <a:path w="15824" h="11747" extrusionOk="0">
                  <a:moveTo>
                    <a:pt x="1" y="0"/>
                  </a:moveTo>
                  <a:lnTo>
                    <a:pt x="151" y="11429"/>
                  </a:lnTo>
                  <a:lnTo>
                    <a:pt x="15590" y="11747"/>
                  </a:lnTo>
                  <a:lnTo>
                    <a:pt x="15824" y="31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7"/>
            <p:cNvSpPr/>
            <p:nvPr/>
          </p:nvSpPr>
          <p:spPr>
            <a:xfrm>
              <a:off x="6913599" y="713036"/>
              <a:ext cx="346169" cy="249710"/>
            </a:xfrm>
            <a:custGeom>
              <a:avLst/>
              <a:gdLst/>
              <a:ahLst/>
              <a:cxnLst/>
              <a:rect l="l" t="t" r="r" b="b"/>
              <a:pathLst>
                <a:path w="10795" h="7787" extrusionOk="0">
                  <a:moveTo>
                    <a:pt x="151" y="1"/>
                  </a:moveTo>
                  <a:lnTo>
                    <a:pt x="0" y="7570"/>
                  </a:lnTo>
                  <a:lnTo>
                    <a:pt x="10794" y="7787"/>
                  </a:lnTo>
                  <a:lnTo>
                    <a:pt x="10660" y="218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7"/>
            <p:cNvSpPr/>
            <p:nvPr/>
          </p:nvSpPr>
          <p:spPr>
            <a:xfrm>
              <a:off x="6969300" y="779480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1"/>
                    <a:pt x="1" y="84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84"/>
                  </a:cubicBezTo>
                  <a:cubicBezTo>
                    <a:pt x="7453" y="51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7"/>
            <p:cNvSpPr/>
            <p:nvPr/>
          </p:nvSpPr>
          <p:spPr>
            <a:xfrm>
              <a:off x="6969300" y="817512"/>
              <a:ext cx="238999" cy="5387"/>
            </a:xfrm>
            <a:custGeom>
              <a:avLst/>
              <a:gdLst/>
              <a:ahLst/>
              <a:cxnLst/>
              <a:rect l="l" t="t" r="r" b="b"/>
              <a:pathLst>
                <a:path w="7453" h="168" extrusionOk="0">
                  <a:moveTo>
                    <a:pt x="3727" y="1"/>
                  </a:moveTo>
                  <a:cubicBezTo>
                    <a:pt x="1672" y="1"/>
                    <a:pt x="1" y="34"/>
                    <a:pt x="1" y="84"/>
                  </a:cubicBezTo>
                  <a:cubicBezTo>
                    <a:pt x="1" y="134"/>
                    <a:pt x="1672" y="168"/>
                    <a:pt x="3727" y="168"/>
                  </a:cubicBezTo>
                  <a:cubicBezTo>
                    <a:pt x="5782" y="168"/>
                    <a:pt x="7453" y="134"/>
                    <a:pt x="7453" y="84"/>
                  </a:cubicBezTo>
                  <a:cubicBezTo>
                    <a:pt x="7453" y="34"/>
                    <a:pt x="5782" y="1"/>
                    <a:pt x="37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7"/>
            <p:cNvSpPr/>
            <p:nvPr/>
          </p:nvSpPr>
          <p:spPr>
            <a:xfrm>
              <a:off x="6969300" y="855031"/>
              <a:ext cx="238999" cy="5932"/>
            </a:xfrm>
            <a:custGeom>
              <a:avLst/>
              <a:gdLst/>
              <a:ahLst/>
              <a:cxnLst/>
              <a:rect l="l" t="t" r="r" b="b"/>
              <a:pathLst>
                <a:path w="7453" h="185" extrusionOk="0">
                  <a:moveTo>
                    <a:pt x="3727" y="0"/>
                  </a:moveTo>
                  <a:cubicBezTo>
                    <a:pt x="1672" y="0"/>
                    <a:pt x="1" y="50"/>
                    <a:pt x="1" y="101"/>
                  </a:cubicBezTo>
                  <a:cubicBezTo>
                    <a:pt x="1" y="134"/>
                    <a:pt x="1672" y="184"/>
                    <a:pt x="3727" y="184"/>
                  </a:cubicBezTo>
                  <a:cubicBezTo>
                    <a:pt x="5782" y="184"/>
                    <a:pt x="7453" y="134"/>
                    <a:pt x="7453" y="101"/>
                  </a:cubicBezTo>
                  <a:cubicBezTo>
                    <a:pt x="7453" y="50"/>
                    <a:pt x="5782" y="0"/>
                    <a:pt x="372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7"/>
            <p:cNvSpPr/>
            <p:nvPr/>
          </p:nvSpPr>
          <p:spPr>
            <a:xfrm>
              <a:off x="7123641" y="893063"/>
              <a:ext cx="84658" cy="5387"/>
            </a:xfrm>
            <a:custGeom>
              <a:avLst/>
              <a:gdLst/>
              <a:ahLst/>
              <a:cxnLst/>
              <a:rect l="l" t="t" r="r" b="b"/>
              <a:pathLst>
                <a:path w="2640" h="168" extrusionOk="0">
                  <a:moveTo>
                    <a:pt x="1320" y="1"/>
                  </a:moveTo>
                  <a:cubicBezTo>
                    <a:pt x="585" y="1"/>
                    <a:pt x="0" y="34"/>
                    <a:pt x="0" y="84"/>
                  </a:cubicBezTo>
                  <a:cubicBezTo>
                    <a:pt x="0" y="134"/>
                    <a:pt x="585" y="168"/>
                    <a:pt x="1320" y="168"/>
                  </a:cubicBezTo>
                  <a:cubicBezTo>
                    <a:pt x="2055" y="168"/>
                    <a:pt x="2640" y="134"/>
                    <a:pt x="2640" y="84"/>
                  </a:cubicBezTo>
                  <a:cubicBezTo>
                    <a:pt x="2640" y="34"/>
                    <a:pt x="2055" y="1"/>
                    <a:pt x="132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7"/>
            <p:cNvSpPr/>
            <p:nvPr/>
          </p:nvSpPr>
          <p:spPr>
            <a:xfrm>
              <a:off x="7161128" y="723522"/>
              <a:ext cx="92194" cy="83536"/>
            </a:xfrm>
            <a:custGeom>
              <a:avLst/>
              <a:gdLst/>
              <a:ahLst/>
              <a:cxnLst/>
              <a:rect l="l" t="t" r="r" b="b"/>
              <a:pathLst>
                <a:path w="2875" h="2605" extrusionOk="0">
                  <a:moveTo>
                    <a:pt x="1281" y="0"/>
                  </a:moveTo>
                  <a:cubicBezTo>
                    <a:pt x="998" y="0"/>
                    <a:pt x="719" y="97"/>
                    <a:pt x="485" y="275"/>
                  </a:cubicBezTo>
                  <a:cubicBezTo>
                    <a:pt x="251" y="459"/>
                    <a:pt x="101" y="710"/>
                    <a:pt x="34" y="994"/>
                  </a:cubicBezTo>
                  <a:cubicBezTo>
                    <a:pt x="17" y="1094"/>
                    <a:pt x="1" y="1194"/>
                    <a:pt x="34" y="1294"/>
                  </a:cubicBezTo>
                  <a:cubicBezTo>
                    <a:pt x="51" y="1294"/>
                    <a:pt x="51" y="1194"/>
                    <a:pt x="101" y="1010"/>
                  </a:cubicBezTo>
                  <a:cubicBezTo>
                    <a:pt x="184" y="760"/>
                    <a:pt x="335" y="526"/>
                    <a:pt x="552" y="375"/>
                  </a:cubicBezTo>
                  <a:cubicBezTo>
                    <a:pt x="769" y="215"/>
                    <a:pt x="1011" y="142"/>
                    <a:pt x="1247" y="142"/>
                  </a:cubicBezTo>
                  <a:cubicBezTo>
                    <a:pt x="1847" y="142"/>
                    <a:pt x="2407" y="611"/>
                    <a:pt x="2407" y="1294"/>
                  </a:cubicBezTo>
                  <a:cubicBezTo>
                    <a:pt x="2407" y="1981"/>
                    <a:pt x="1842" y="2460"/>
                    <a:pt x="1238" y="2460"/>
                  </a:cubicBezTo>
                  <a:cubicBezTo>
                    <a:pt x="1005" y="2460"/>
                    <a:pt x="766" y="2388"/>
                    <a:pt x="552" y="2230"/>
                  </a:cubicBezTo>
                  <a:cubicBezTo>
                    <a:pt x="335" y="2080"/>
                    <a:pt x="184" y="1846"/>
                    <a:pt x="101" y="1595"/>
                  </a:cubicBezTo>
                  <a:cubicBezTo>
                    <a:pt x="51" y="1411"/>
                    <a:pt x="51" y="1294"/>
                    <a:pt x="34" y="1294"/>
                  </a:cubicBezTo>
                  <a:cubicBezTo>
                    <a:pt x="1" y="1411"/>
                    <a:pt x="17" y="1512"/>
                    <a:pt x="34" y="1612"/>
                  </a:cubicBezTo>
                  <a:cubicBezTo>
                    <a:pt x="101" y="1896"/>
                    <a:pt x="251" y="2146"/>
                    <a:pt x="485" y="2330"/>
                  </a:cubicBezTo>
                  <a:cubicBezTo>
                    <a:pt x="719" y="2508"/>
                    <a:pt x="998" y="2605"/>
                    <a:pt x="1281" y="2605"/>
                  </a:cubicBezTo>
                  <a:cubicBezTo>
                    <a:pt x="1423" y="2605"/>
                    <a:pt x="1566" y="2581"/>
                    <a:pt x="1705" y="2531"/>
                  </a:cubicBezTo>
                  <a:cubicBezTo>
                    <a:pt x="2875" y="2130"/>
                    <a:pt x="2875" y="476"/>
                    <a:pt x="1705" y="75"/>
                  </a:cubicBezTo>
                  <a:cubicBezTo>
                    <a:pt x="1566" y="24"/>
                    <a:pt x="1423" y="0"/>
                    <a:pt x="12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7"/>
            <p:cNvSpPr/>
            <p:nvPr/>
          </p:nvSpPr>
          <p:spPr>
            <a:xfrm>
              <a:off x="6952721" y="886073"/>
              <a:ext cx="70196" cy="43580"/>
            </a:xfrm>
            <a:custGeom>
              <a:avLst/>
              <a:gdLst/>
              <a:ahLst/>
              <a:cxnLst/>
              <a:rect l="l" t="t" r="r" b="b"/>
              <a:pathLst>
                <a:path w="2189" h="1359" extrusionOk="0">
                  <a:moveTo>
                    <a:pt x="1089" y="155"/>
                  </a:moveTo>
                  <a:cubicBezTo>
                    <a:pt x="1128" y="155"/>
                    <a:pt x="1183" y="186"/>
                    <a:pt x="1220" y="235"/>
                  </a:cubicBezTo>
                  <a:cubicBezTo>
                    <a:pt x="1303" y="369"/>
                    <a:pt x="1270" y="553"/>
                    <a:pt x="1136" y="653"/>
                  </a:cubicBezTo>
                  <a:cubicBezTo>
                    <a:pt x="1109" y="673"/>
                    <a:pt x="1079" y="690"/>
                    <a:pt x="1049" y="703"/>
                  </a:cubicBezTo>
                  <a:lnTo>
                    <a:pt x="1049" y="703"/>
                  </a:lnTo>
                  <a:cubicBezTo>
                    <a:pt x="1014" y="608"/>
                    <a:pt x="994" y="507"/>
                    <a:pt x="986" y="402"/>
                  </a:cubicBezTo>
                  <a:cubicBezTo>
                    <a:pt x="969" y="319"/>
                    <a:pt x="1003" y="235"/>
                    <a:pt x="1053" y="169"/>
                  </a:cubicBezTo>
                  <a:cubicBezTo>
                    <a:pt x="1062" y="160"/>
                    <a:pt x="1074" y="155"/>
                    <a:pt x="1089" y="155"/>
                  </a:cubicBezTo>
                  <a:close/>
                  <a:moveTo>
                    <a:pt x="1874" y="166"/>
                  </a:moveTo>
                  <a:cubicBezTo>
                    <a:pt x="1890" y="166"/>
                    <a:pt x="1904" y="183"/>
                    <a:pt x="1922" y="219"/>
                  </a:cubicBezTo>
                  <a:cubicBezTo>
                    <a:pt x="2005" y="369"/>
                    <a:pt x="2038" y="553"/>
                    <a:pt x="2022" y="737"/>
                  </a:cubicBezTo>
                  <a:cubicBezTo>
                    <a:pt x="2022" y="840"/>
                    <a:pt x="1985" y="938"/>
                    <a:pt x="1922" y="1019"/>
                  </a:cubicBezTo>
                  <a:lnTo>
                    <a:pt x="1922" y="1019"/>
                  </a:lnTo>
                  <a:cubicBezTo>
                    <a:pt x="1783" y="854"/>
                    <a:pt x="1722" y="628"/>
                    <a:pt x="1754" y="402"/>
                  </a:cubicBezTo>
                  <a:cubicBezTo>
                    <a:pt x="1754" y="336"/>
                    <a:pt x="1788" y="269"/>
                    <a:pt x="1821" y="202"/>
                  </a:cubicBezTo>
                  <a:cubicBezTo>
                    <a:pt x="1845" y="179"/>
                    <a:pt x="1861" y="166"/>
                    <a:pt x="1874" y="166"/>
                  </a:cubicBezTo>
                  <a:close/>
                  <a:moveTo>
                    <a:pt x="1106" y="1"/>
                  </a:moveTo>
                  <a:cubicBezTo>
                    <a:pt x="1053" y="1"/>
                    <a:pt x="996" y="19"/>
                    <a:pt x="952" y="52"/>
                  </a:cubicBezTo>
                  <a:cubicBezTo>
                    <a:pt x="852" y="135"/>
                    <a:pt x="802" y="285"/>
                    <a:pt x="819" y="419"/>
                  </a:cubicBezTo>
                  <a:cubicBezTo>
                    <a:pt x="826" y="532"/>
                    <a:pt x="847" y="642"/>
                    <a:pt x="884" y="747"/>
                  </a:cubicBezTo>
                  <a:lnTo>
                    <a:pt x="884" y="747"/>
                  </a:lnTo>
                  <a:cubicBezTo>
                    <a:pt x="868" y="749"/>
                    <a:pt x="851" y="749"/>
                    <a:pt x="834" y="749"/>
                  </a:cubicBezTo>
                  <a:cubicBezTo>
                    <a:pt x="796" y="749"/>
                    <a:pt x="757" y="745"/>
                    <a:pt x="718" y="737"/>
                  </a:cubicBezTo>
                  <a:cubicBezTo>
                    <a:pt x="501" y="653"/>
                    <a:pt x="301" y="503"/>
                    <a:pt x="167" y="302"/>
                  </a:cubicBezTo>
                  <a:cubicBezTo>
                    <a:pt x="67" y="169"/>
                    <a:pt x="17" y="102"/>
                    <a:pt x="0" y="102"/>
                  </a:cubicBezTo>
                  <a:lnTo>
                    <a:pt x="0" y="102"/>
                  </a:lnTo>
                  <a:cubicBezTo>
                    <a:pt x="17" y="185"/>
                    <a:pt x="67" y="269"/>
                    <a:pt x="117" y="352"/>
                  </a:cubicBezTo>
                  <a:cubicBezTo>
                    <a:pt x="234" y="570"/>
                    <a:pt x="434" y="753"/>
                    <a:pt x="685" y="854"/>
                  </a:cubicBezTo>
                  <a:cubicBezTo>
                    <a:pt x="742" y="869"/>
                    <a:pt x="800" y="877"/>
                    <a:pt x="859" y="877"/>
                  </a:cubicBezTo>
                  <a:cubicBezTo>
                    <a:pt x="884" y="877"/>
                    <a:pt x="910" y="875"/>
                    <a:pt x="936" y="872"/>
                  </a:cubicBezTo>
                  <a:lnTo>
                    <a:pt x="936" y="872"/>
                  </a:lnTo>
                  <a:cubicBezTo>
                    <a:pt x="975" y="953"/>
                    <a:pt x="1025" y="1031"/>
                    <a:pt x="1086" y="1104"/>
                  </a:cubicBezTo>
                  <a:cubicBezTo>
                    <a:pt x="1186" y="1204"/>
                    <a:pt x="1287" y="1271"/>
                    <a:pt x="1404" y="1321"/>
                  </a:cubicBezTo>
                  <a:cubicBezTo>
                    <a:pt x="1470" y="1346"/>
                    <a:pt x="1537" y="1359"/>
                    <a:pt x="1604" y="1359"/>
                  </a:cubicBezTo>
                  <a:cubicBezTo>
                    <a:pt x="1671" y="1359"/>
                    <a:pt x="1738" y="1346"/>
                    <a:pt x="1805" y="1321"/>
                  </a:cubicBezTo>
                  <a:cubicBezTo>
                    <a:pt x="1878" y="1287"/>
                    <a:pt x="1944" y="1238"/>
                    <a:pt x="2000" y="1178"/>
                  </a:cubicBezTo>
                  <a:lnTo>
                    <a:pt x="2000" y="1178"/>
                  </a:lnTo>
                  <a:cubicBezTo>
                    <a:pt x="2058" y="1214"/>
                    <a:pt x="2104" y="1226"/>
                    <a:pt x="2125" y="1226"/>
                  </a:cubicBezTo>
                  <a:cubicBezTo>
                    <a:pt x="2134" y="1226"/>
                    <a:pt x="2139" y="1224"/>
                    <a:pt x="2139" y="1221"/>
                  </a:cubicBezTo>
                  <a:cubicBezTo>
                    <a:pt x="2139" y="1210"/>
                    <a:pt x="2099" y="1190"/>
                    <a:pt x="2036" y="1135"/>
                  </a:cubicBezTo>
                  <a:lnTo>
                    <a:pt x="2036" y="1135"/>
                  </a:lnTo>
                  <a:cubicBezTo>
                    <a:pt x="2124" y="1024"/>
                    <a:pt x="2179" y="883"/>
                    <a:pt x="2189" y="737"/>
                  </a:cubicBezTo>
                  <a:cubicBezTo>
                    <a:pt x="2189" y="536"/>
                    <a:pt x="2139" y="319"/>
                    <a:pt x="2038" y="135"/>
                  </a:cubicBezTo>
                  <a:cubicBezTo>
                    <a:pt x="2005" y="85"/>
                    <a:pt x="1955" y="35"/>
                    <a:pt x="1888" y="35"/>
                  </a:cubicBezTo>
                  <a:cubicBezTo>
                    <a:pt x="1805" y="35"/>
                    <a:pt x="1754" y="68"/>
                    <a:pt x="1721" y="118"/>
                  </a:cubicBezTo>
                  <a:cubicBezTo>
                    <a:pt x="1671" y="202"/>
                    <a:pt x="1637" y="285"/>
                    <a:pt x="1637" y="386"/>
                  </a:cubicBezTo>
                  <a:cubicBezTo>
                    <a:pt x="1605" y="646"/>
                    <a:pt x="1699" y="891"/>
                    <a:pt x="1874" y="1073"/>
                  </a:cubicBezTo>
                  <a:lnTo>
                    <a:pt x="1874" y="1073"/>
                  </a:lnTo>
                  <a:cubicBezTo>
                    <a:pt x="1835" y="1112"/>
                    <a:pt x="1789" y="1146"/>
                    <a:pt x="1738" y="1171"/>
                  </a:cubicBezTo>
                  <a:cubicBezTo>
                    <a:pt x="1694" y="1182"/>
                    <a:pt x="1650" y="1187"/>
                    <a:pt x="1608" y="1187"/>
                  </a:cubicBezTo>
                  <a:cubicBezTo>
                    <a:pt x="1454" y="1187"/>
                    <a:pt x="1311" y="1118"/>
                    <a:pt x="1220" y="987"/>
                  </a:cubicBezTo>
                  <a:cubicBezTo>
                    <a:pt x="1175" y="937"/>
                    <a:pt x="1137" y="885"/>
                    <a:pt x="1107" y="829"/>
                  </a:cubicBezTo>
                  <a:lnTo>
                    <a:pt x="1107" y="829"/>
                  </a:lnTo>
                  <a:cubicBezTo>
                    <a:pt x="1147" y="813"/>
                    <a:pt x="1185" y="794"/>
                    <a:pt x="1220" y="770"/>
                  </a:cubicBezTo>
                  <a:cubicBezTo>
                    <a:pt x="1420" y="620"/>
                    <a:pt x="1470" y="352"/>
                    <a:pt x="1337" y="152"/>
                  </a:cubicBezTo>
                  <a:cubicBezTo>
                    <a:pt x="1303" y="85"/>
                    <a:pt x="1253" y="52"/>
                    <a:pt x="1186" y="18"/>
                  </a:cubicBezTo>
                  <a:cubicBezTo>
                    <a:pt x="1163" y="6"/>
                    <a:pt x="1135" y="1"/>
                    <a:pt x="1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1" name="Google Shape;171;p7"/>
          <p:cNvGrpSpPr/>
          <p:nvPr/>
        </p:nvGrpSpPr>
        <p:grpSpPr>
          <a:xfrm>
            <a:off x="4580175" y="1048462"/>
            <a:ext cx="853573" cy="820864"/>
            <a:chOff x="4580175" y="1048462"/>
            <a:chExt cx="853573" cy="820864"/>
          </a:xfrm>
        </p:grpSpPr>
        <p:sp>
          <p:nvSpPr>
            <p:cNvPr id="172" name="Google Shape;172;p7"/>
            <p:cNvSpPr/>
            <p:nvPr/>
          </p:nvSpPr>
          <p:spPr>
            <a:xfrm>
              <a:off x="4789672" y="1048462"/>
              <a:ext cx="419571" cy="185414"/>
            </a:xfrm>
            <a:custGeom>
              <a:avLst/>
              <a:gdLst/>
              <a:ahLst/>
              <a:cxnLst/>
              <a:rect l="l" t="t" r="r" b="b"/>
              <a:pathLst>
                <a:path w="13084" h="5782" extrusionOk="0">
                  <a:moveTo>
                    <a:pt x="6651" y="0"/>
                  </a:moveTo>
                  <a:cubicBezTo>
                    <a:pt x="6350" y="67"/>
                    <a:pt x="6049" y="184"/>
                    <a:pt x="5782" y="368"/>
                  </a:cubicBezTo>
                  <a:cubicBezTo>
                    <a:pt x="5531" y="518"/>
                    <a:pt x="5297" y="685"/>
                    <a:pt x="5080" y="852"/>
                  </a:cubicBezTo>
                  <a:cubicBezTo>
                    <a:pt x="4629" y="1203"/>
                    <a:pt x="4194" y="1537"/>
                    <a:pt x="3810" y="1871"/>
                  </a:cubicBezTo>
                  <a:cubicBezTo>
                    <a:pt x="3025" y="2557"/>
                    <a:pt x="2340" y="3175"/>
                    <a:pt x="1772" y="3709"/>
                  </a:cubicBezTo>
                  <a:cubicBezTo>
                    <a:pt x="1204" y="4261"/>
                    <a:pt x="752" y="4695"/>
                    <a:pt x="452" y="5013"/>
                  </a:cubicBezTo>
                  <a:cubicBezTo>
                    <a:pt x="285" y="5163"/>
                    <a:pt x="134" y="5330"/>
                    <a:pt x="1" y="5514"/>
                  </a:cubicBezTo>
                  <a:lnTo>
                    <a:pt x="1" y="5531"/>
                  </a:lnTo>
                  <a:cubicBezTo>
                    <a:pt x="184" y="5397"/>
                    <a:pt x="351" y="5247"/>
                    <a:pt x="518" y="5096"/>
                  </a:cubicBezTo>
                  <a:cubicBezTo>
                    <a:pt x="886" y="4762"/>
                    <a:pt x="1337" y="4344"/>
                    <a:pt x="1889" y="3860"/>
                  </a:cubicBezTo>
                  <a:cubicBezTo>
                    <a:pt x="2473" y="3342"/>
                    <a:pt x="3175" y="2724"/>
                    <a:pt x="3960" y="2055"/>
                  </a:cubicBezTo>
                  <a:cubicBezTo>
                    <a:pt x="4361" y="1738"/>
                    <a:pt x="4779" y="1404"/>
                    <a:pt x="5230" y="1069"/>
                  </a:cubicBezTo>
                  <a:cubicBezTo>
                    <a:pt x="5448" y="902"/>
                    <a:pt x="5681" y="735"/>
                    <a:pt x="5932" y="585"/>
                  </a:cubicBezTo>
                  <a:cubicBezTo>
                    <a:pt x="6149" y="435"/>
                    <a:pt x="6400" y="318"/>
                    <a:pt x="6667" y="267"/>
                  </a:cubicBezTo>
                  <a:cubicBezTo>
                    <a:pt x="6935" y="318"/>
                    <a:pt x="7168" y="435"/>
                    <a:pt x="7386" y="602"/>
                  </a:cubicBezTo>
                  <a:cubicBezTo>
                    <a:pt x="7620" y="752"/>
                    <a:pt x="7837" y="919"/>
                    <a:pt x="8054" y="1103"/>
                  </a:cubicBezTo>
                  <a:cubicBezTo>
                    <a:pt x="8488" y="1454"/>
                    <a:pt x="8906" y="1805"/>
                    <a:pt x="9274" y="2156"/>
                  </a:cubicBezTo>
                  <a:cubicBezTo>
                    <a:pt x="10042" y="2841"/>
                    <a:pt x="10711" y="3492"/>
                    <a:pt x="11262" y="4044"/>
                  </a:cubicBezTo>
                  <a:cubicBezTo>
                    <a:pt x="11797" y="4562"/>
                    <a:pt x="12231" y="4996"/>
                    <a:pt x="12582" y="5330"/>
                  </a:cubicBezTo>
                  <a:cubicBezTo>
                    <a:pt x="12732" y="5497"/>
                    <a:pt x="12900" y="5648"/>
                    <a:pt x="13083" y="5781"/>
                  </a:cubicBezTo>
                  <a:cubicBezTo>
                    <a:pt x="12966" y="5597"/>
                    <a:pt x="12816" y="5414"/>
                    <a:pt x="12666" y="5263"/>
                  </a:cubicBezTo>
                  <a:cubicBezTo>
                    <a:pt x="12365" y="4929"/>
                    <a:pt x="11947" y="4461"/>
                    <a:pt x="11396" y="3910"/>
                  </a:cubicBezTo>
                  <a:cubicBezTo>
                    <a:pt x="10861" y="3342"/>
                    <a:pt x="10209" y="2690"/>
                    <a:pt x="9441" y="1972"/>
                  </a:cubicBezTo>
                  <a:cubicBezTo>
                    <a:pt x="9073" y="1621"/>
                    <a:pt x="8656" y="1253"/>
                    <a:pt x="8221" y="902"/>
                  </a:cubicBezTo>
                  <a:cubicBezTo>
                    <a:pt x="8004" y="719"/>
                    <a:pt x="7770" y="551"/>
                    <a:pt x="7536" y="384"/>
                  </a:cubicBezTo>
                  <a:cubicBezTo>
                    <a:pt x="7269" y="234"/>
                    <a:pt x="7035" y="34"/>
                    <a:pt x="665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7"/>
            <p:cNvSpPr/>
            <p:nvPr/>
          </p:nvSpPr>
          <p:spPr>
            <a:xfrm>
              <a:off x="4580175" y="1210275"/>
              <a:ext cx="853573" cy="659051"/>
            </a:xfrm>
            <a:custGeom>
              <a:avLst/>
              <a:gdLst/>
              <a:ahLst/>
              <a:cxnLst/>
              <a:rect l="l" t="t" r="r" b="b"/>
              <a:pathLst>
                <a:path w="26618" h="20552" extrusionOk="0">
                  <a:moveTo>
                    <a:pt x="0" y="0"/>
                  </a:moveTo>
                  <a:lnTo>
                    <a:pt x="101" y="20034"/>
                  </a:lnTo>
                  <a:lnTo>
                    <a:pt x="26216" y="20552"/>
                  </a:lnTo>
                  <a:lnTo>
                    <a:pt x="26617" y="5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7"/>
            <p:cNvSpPr/>
            <p:nvPr/>
          </p:nvSpPr>
          <p:spPr>
            <a:xfrm>
              <a:off x="4624653" y="1253117"/>
              <a:ext cx="778535" cy="577632"/>
            </a:xfrm>
            <a:custGeom>
              <a:avLst/>
              <a:gdLst/>
              <a:ahLst/>
              <a:cxnLst/>
              <a:rect l="l" t="t" r="r" b="b"/>
              <a:pathLst>
                <a:path w="24278" h="18013" extrusionOk="0">
                  <a:moveTo>
                    <a:pt x="0" y="1"/>
                  </a:moveTo>
                  <a:lnTo>
                    <a:pt x="234" y="17545"/>
                  </a:lnTo>
                  <a:lnTo>
                    <a:pt x="23927" y="18013"/>
                  </a:lnTo>
                  <a:lnTo>
                    <a:pt x="24278" y="50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7"/>
            <p:cNvSpPr/>
            <p:nvPr/>
          </p:nvSpPr>
          <p:spPr>
            <a:xfrm>
              <a:off x="4738781" y="1354386"/>
              <a:ext cx="531006" cy="383656"/>
            </a:xfrm>
            <a:custGeom>
              <a:avLst/>
              <a:gdLst/>
              <a:ahLst/>
              <a:cxnLst/>
              <a:rect l="l" t="t" r="r" b="b"/>
              <a:pathLst>
                <a:path w="16559" h="11964" extrusionOk="0">
                  <a:moveTo>
                    <a:pt x="234" y="1"/>
                  </a:moveTo>
                  <a:lnTo>
                    <a:pt x="0" y="11613"/>
                  </a:lnTo>
                  <a:lnTo>
                    <a:pt x="16558" y="11964"/>
                  </a:lnTo>
                  <a:lnTo>
                    <a:pt x="16358" y="318"/>
                  </a:lnTo>
                  <a:lnTo>
                    <a:pt x="23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7"/>
            <p:cNvSpPr/>
            <p:nvPr/>
          </p:nvSpPr>
          <p:spPr>
            <a:xfrm>
              <a:off x="4824497" y="1456746"/>
              <a:ext cx="366532" cy="8049"/>
            </a:xfrm>
            <a:custGeom>
              <a:avLst/>
              <a:gdLst/>
              <a:ahLst/>
              <a:cxnLst/>
              <a:rect l="l" t="t" r="r" b="b"/>
              <a:pathLst>
                <a:path w="11430" h="251" extrusionOk="0">
                  <a:moveTo>
                    <a:pt x="5715" y="0"/>
                  </a:moveTo>
                  <a:cubicBezTo>
                    <a:pt x="2557" y="0"/>
                    <a:pt x="1" y="50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0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7"/>
            <p:cNvSpPr/>
            <p:nvPr/>
          </p:nvSpPr>
          <p:spPr>
            <a:xfrm>
              <a:off x="4824497" y="1514596"/>
              <a:ext cx="366532" cy="8081"/>
            </a:xfrm>
            <a:custGeom>
              <a:avLst/>
              <a:gdLst/>
              <a:ahLst/>
              <a:cxnLst/>
              <a:rect l="l" t="t" r="r" b="b"/>
              <a:pathLst>
                <a:path w="11430" h="252" extrusionOk="0">
                  <a:moveTo>
                    <a:pt x="5715" y="1"/>
                  </a:moveTo>
                  <a:cubicBezTo>
                    <a:pt x="2557" y="1"/>
                    <a:pt x="1" y="51"/>
                    <a:pt x="1" y="134"/>
                  </a:cubicBezTo>
                  <a:cubicBezTo>
                    <a:pt x="1" y="201"/>
                    <a:pt x="2557" y="251"/>
                    <a:pt x="5715" y="251"/>
                  </a:cubicBezTo>
                  <a:cubicBezTo>
                    <a:pt x="8873" y="251"/>
                    <a:pt x="11429" y="201"/>
                    <a:pt x="11429" y="134"/>
                  </a:cubicBezTo>
                  <a:cubicBezTo>
                    <a:pt x="11429" y="51"/>
                    <a:pt x="8873" y="1"/>
                    <a:pt x="571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7"/>
            <p:cNvSpPr/>
            <p:nvPr/>
          </p:nvSpPr>
          <p:spPr>
            <a:xfrm>
              <a:off x="4824497" y="1572477"/>
              <a:ext cx="366532" cy="8594"/>
            </a:xfrm>
            <a:custGeom>
              <a:avLst/>
              <a:gdLst/>
              <a:ahLst/>
              <a:cxnLst/>
              <a:rect l="l" t="t" r="r" b="b"/>
              <a:pathLst>
                <a:path w="11430" h="268" extrusionOk="0">
                  <a:moveTo>
                    <a:pt x="5715" y="0"/>
                  </a:moveTo>
                  <a:cubicBezTo>
                    <a:pt x="2557" y="0"/>
                    <a:pt x="1" y="67"/>
                    <a:pt x="1" y="134"/>
                  </a:cubicBezTo>
                  <a:cubicBezTo>
                    <a:pt x="1" y="201"/>
                    <a:pt x="2557" y="267"/>
                    <a:pt x="5715" y="267"/>
                  </a:cubicBezTo>
                  <a:cubicBezTo>
                    <a:pt x="8873" y="267"/>
                    <a:pt x="11429" y="201"/>
                    <a:pt x="11429" y="134"/>
                  </a:cubicBezTo>
                  <a:cubicBezTo>
                    <a:pt x="11429" y="67"/>
                    <a:pt x="8873" y="0"/>
                    <a:pt x="571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7"/>
            <p:cNvSpPr/>
            <p:nvPr/>
          </p:nvSpPr>
          <p:spPr>
            <a:xfrm>
              <a:off x="5060803" y="1630327"/>
              <a:ext cx="130226" cy="8594"/>
            </a:xfrm>
            <a:custGeom>
              <a:avLst/>
              <a:gdLst/>
              <a:ahLst/>
              <a:cxnLst/>
              <a:rect l="l" t="t" r="r" b="b"/>
              <a:pathLst>
                <a:path w="4061" h="268" extrusionOk="0">
                  <a:moveTo>
                    <a:pt x="2038" y="1"/>
                  </a:moveTo>
                  <a:cubicBezTo>
                    <a:pt x="902" y="1"/>
                    <a:pt x="0" y="67"/>
                    <a:pt x="0" y="134"/>
                  </a:cubicBezTo>
                  <a:cubicBezTo>
                    <a:pt x="0" y="201"/>
                    <a:pt x="902" y="268"/>
                    <a:pt x="2038" y="268"/>
                  </a:cubicBezTo>
                  <a:cubicBezTo>
                    <a:pt x="3158" y="268"/>
                    <a:pt x="4060" y="201"/>
                    <a:pt x="4060" y="134"/>
                  </a:cubicBezTo>
                  <a:cubicBezTo>
                    <a:pt x="4060" y="67"/>
                    <a:pt x="3158" y="1"/>
                    <a:pt x="203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7"/>
            <p:cNvSpPr/>
            <p:nvPr/>
          </p:nvSpPr>
          <p:spPr>
            <a:xfrm>
              <a:off x="5119198" y="1370260"/>
              <a:ext cx="140937" cy="128366"/>
            </a:xfrm>
            <a:custGeom>
              <a:avLst/>
              <a:gdLst/>
              <a:ahLst/>
              <a:cxnLst/>
              <a:rect l="l" t="t" r="r" b="b"/>
              <a:pathLst>
                <a:path w="4395" h="4003" extrusionOk="0">
                  <a:moveTo>
                    <a:pt x="1960" y="0"/>
                  </a:moveTo>
                  <a:cubicBezTo>
                    <a:pt x="1517" y="0"/>
                    <a:pt x="1077" y="145"/>
                    <a:pt x="719" y="425"/>
                  </a:cubicBezTo>
                  <a:cubicBezTo>
                    <a:pt x="368" y="692"/>
                    <a:pt x="134" y="1093"/>
                    <a:pt x="34" y="1527"/>
                  </a:cubicBezTo>
                  <a:cubicBezTo>
                    <a:pt x="0" y="1678"/>
                    <a:pt x="0" y="1845"/>
                    <a:pt x="34" y="1995"/>
                  </a:cubicBezTo>
                  <a:cubicBezTo>
                    <a:pt x="50" y="1995"/>
                    <a:pt x="50" y="1828"/>
                    <a:pt x="134" y="1544"/>
                  </a:cubicBezTo>
                  <a:cubicBezTo>
                    <a:pt x="251" y="1160"/>
                    <a:pt x="502" y="809"/>
                    <a:pt x="836" y="575"/>
                  </a:cubicBezTo>
                  <a:cubicBezTo>
                    <a:pt x="1163" y="332"/>
                    <a:pt x="1530" y="222"/>
                    <a:pt x="1888" y="222"/>
                  </a:cubicBezTo>
                  <a:cubicBezTo>
                    <a:pt x="2810" y="222"/>
                    <a:pt x="3676" y="948"/>
                    <a:pt x="3676" y="1995"/>
                  </a:cubicBezTo>
                  <a:cubicBezTo>
                    <a:pt x="3676" y="3055"/>
                    <a:pt x="2809" y="3785"/>
                    <a:pt x="1886" y="3785"/>
                  </a:cubicBezTo>
                  <a:cubicBezTo>
                    <a:pt x="1528" y="3785"/>
                    <a:pt x="1162" y="3675"/>
                    <a:pt x="836" y="3432"/>
                  </a:cubicBezTo>
                  <a:cubicBezTo>
                    <a:pt x="502" y="3182"/>
                    <a:pt x="251" y="2847"/>
                    <a:pt x="134" y="2446"/>
                  </a:cubicBezTo>
                  <a:cubicBezTo>
                    <a:pt x="50" y="2162"/>
                    <a:pt x="50" y="1995"/>
                    <a:pt x="34" y="1995"/>
                  </a:cubicBezTo>
                  <a:cubicBezTo>
                    <a:pt x="0" y="2162"/>
                    <a:pt x="0" y="2313"/>
                    <a:pt x="34" y="2480"/>
                  </a:cubicBezTo>
                  <a:cubicBezTo>
                    <a:pt x="134" y="2914"/>
                    <a:pt x="368" y="3299"/>
                    <a:pt x="719" y="3583"/>
                  </a:cubicBezTo>
                  <a:cubicBezTo>
                    <a:pt x="1071" y="3858"/>
                    <a:pt x="1502" y="4002"/>
                    <a:pt x="1937" y="4002"/>
                  </a:cubicBezTo>
                  <a:cubicBezTo>
                    <a:pt x="2163" y="4002"/>
                    <a:pt x="2390" y="3963"/>
                    <a:pt x="2607" y="3883"/>
                  </a:cubicBezTo>
                  <a:cubicBezTo>
                    <a:pt x="4395" y="3265"/>
                    <a:pt x="4395" y="742"/>
                    <a:pt x="2607" y="107"/>
                  </a:cubicBezTo>
                  <a:cubicBezTo>
                    <a:pt x="2397" y="35"/>
                    <a:pt x="2178" y="0"/>
                    <a:pt x="196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7"/>
            <p:cNvSpPr/>
            <p:nvPr/>
          </p:nvSpPr>
          <p:spPr>
            <a:xfrm>
              <a:off x="4798779" y="1619777"/>
              <a:ext cx="108260" cy="67246"/>
            </a:xfrm>
            <a:custGeom>
              <a:avLst/>
              <a:gdLst/>
              <a:ahLst/>
              <a:cxnLst/>
              <a:rect l="l" t="t" r="r" b="b"/>
              <a:pathLst>
                <a:path w="3376" h="2097" extrusionOk="0">
                  <a:moveTo>
                    <a:pt x="1685" y="249"/>
                  </a:moveTo>
                  <a:cubicBezTo>
                    <a:pt x="1742" y="249"/>
                    <a:pt x="1815" y="294"/>
                    <a:pt x="1872" y="363"/>
                  </a:cubicBezTo>
                  <a:cubicBezTo>
                    <a:pt x="2006" y="580"/>
                    <a:pt x="1955" y="848"/>
                    <a:pt x="1755" y="1015"/>
                  </a:cubicBezTo>
                  <a:cubicBezTo>
                    <a:pt x="1712" y="1046"/>
                    <a:pt x="1665" y="1072"/>
                    <a:pt x="1616" y="1092"/>
                  </a:cubicBezTo>
                  <a:lnTo>
                    <a:pt x="1616" y="1092"/>
                  </a:lnTo>
                  <a:cubicBezTo>
                    <a:pt x="1561" y="947"/>
                    <a:pt x="1529" y="793"/>
                    <a:pt x="1521" y="630"/>
                  </a:cubicBezTo>
                  <a:cubicBezTo>
                    <a:pt x="1504" y="497"/>
                    <a:pt x="1538" y="380"/>
                    <a:pt x="1621" y="279"/>
                  </a:cubicBezTo>
                  <a:cubicBezTo>
                    <a:pt x="1637" y="258"/>
                    <a:pt x="1659" y="249"/>
                    <a:pt x="1685" y="249"/>
                  </a:cubicBezTo>
                  <a:close/>
                  <a:moveTo>
                    <a:pt x="2873" y="265"/>
                  </a:moveTo>
                  <a:cubicBezTo>
                    <a:pt x="2897" y="265"/>
                    <a:pt x="2923" y="285"/>
                    <a:pt x="2958" y="330"/>
                  </a:cubicBezTo>
                  <a:cubicBezTo>
                    <a:pt x="3075" y="580"/>
                    <a:pt x="3125" y="848"/>
                    <a:pt x="3108" y="1132"/>
                  </a:cubicBezTo>
                  <a:cubicBezTo>
                    <a:pt x="3108" y="1292"/>
                    <a:pt x="3049" y="1448"/>
                    <a:pt x="2953" y="1574"/>
                  </a:cubicBezTo>
                  <a:lnTo>
                    <a:pt x="2953" y="1574"/>
                  </a:lnTo>
                  <a:cubicBezTo>
                    <a:pt x="2735" y="1310"/>
                    <a:pt x="2642" y="970"/>
                    <a:pt x="2691" y="614"/>
                  </a:cubicBezTo>
                  <a:cubicBezTo>
                    <a:pt x="2707" y="513"/>
                    <a:pt x="2741" y="413"/>
                    <a:pt x="2808" y="313"/>
                  </a:cubicBezTo>
                  <a:cubicBezTo>
                    <a:pt x="2831" y="281"/>
                    <a:pt x="2851" y="265"/>
                    <a:pt x="2873" y="265"/>
                  </a:cubicBezTo>
                  <a:close/>
                  <a:moveTo>
                    <a:pt x="1686" y="1"/>
                  </a:moveTo>
                  <a:cubicBezTo>
                    <a:pt x="1609" y="1"/>
                    <a:pt x="1534" y="27"/>
                    <a:pt x="1471" y="79"/>
                  </a:cubicBezTo>
                  <a:cubicBezTo>
                    <a:pt x="1321" y="213"/>
                    <a:pt x="1237" y="430"/>
                    <a:pt x="1254" y="630"/>
                  </a:cubicBezTo>
                  <a:cubicBezTo>
                    <a:pt x="1261" y="811"/>
                    <a:pt x="1296" y="985"/>
                    <a:pt x="1355" y="1148"/>
                  </a:cubicBezTo>
                  <a:lnTo>
                    <a:pt x="1355" y="1148"/>
                  </a:lnTo>
                  <a:cubicBezTo>
                    <a:pt x="1346" y="1148"/>
                    <a:pt x="1337" y="1148"/>
                    <a:pt x="1328" y="1148"/>
                  </a:cubicBezTo>
                  <a:cubicBezTo>
                    <a:pt x="1252" y="1148"/>
                    <a:pt x="1176" y="1137"/>
                    <a:pt x="1103" y="1115"/>
                  </a:cubicBezTo>
                  <a:cubicBezTo>
                    <a:pt x="769" y="998"/>
                    <a:pt x="468" y="781"/>
                    <a:pt x="268" y="480"/>
                  </a:cubicBezTo>
                  <a:cubicBezTo>
                    <a:pt x="111" y="276"/>
                    <a:pt x="28" y="161"/>
                    <a:pt x="5" y="161"/>
                  </a:cubicBezTo>
                  <a:cubicBezTo>
                    <a:pt x="3" y="161"/>
                    <a:pt x="2" y="161"/>
                    <a:pt x="1" y="162"/>
                  </a:cubicBezTo>
                  <a:cubicBezTo>
                    <a:pt x="34" y="296"/>
                    <a:pt x="101" y="430"/>
                    <a:pt x="184" y="530"/>
                  </a:cubicBezTo>
                  <a:cubicBezTo>
                    <a:pt x="368" y="881"/>
                    <a:pt x="686" y="1165"/>
                    <a:pt x="1053" y="1299"/>
                  </a:cubicBezTo>
                  <a:cubicBezTo>
                    <a:pt x="1152" y="1333"/>
                    <a:pt x="1252" y="1350"/>
                    <a:pt x="1352" y="1350"/>
                  </a:cubicBezTo>
                  <a:cubicBezTo>
                    <a:pt x="1382" y="1350"/>
                    <a:pt x="1411" y="1349"/>
                    <a:pt x="1441" y="1346"/>
                  </a:cubicBezTo>
                  <a:lnTo>
                    <a:pt x="1441" y="1346"/>
                  </a:lnTo>
                  <a:cubicBezTo>
                    <a:pt x="1504" y="1467"/>
                    <a:pt x="1581" y="1581"/>
                    <a:pt x="1671" y="1683"/>
                  </a:cubicBezTo>
                  <a:cubicBezTo>
                    <a:pt x="1805" y="1833"/>
                    <a:pt x="1972" y="1950"/>
                    <a:pt x="2156" y="2034"/>
                  </a:cubicBezTo>
                  <a:cubicBezTo>
                    <a:pt x="2256" y="2076"/>
                    <a:pt x="2361" y="2096"/>
                    <a:pt x="2465" y="2096"/>
                  </a:cubicBezTo>
                  <a:cubicBezTo>
                    <a:pt x="2570" y="2096"/>
                    <a:pt x="2674" y="2076"/>
                    <a:pt x="2774" y="2034"/>
                  </a:cubicBezTo>
                  <a:cubicBezTo>
                    <a:pt x="2890" y="1976"/>
                    <a:pt x="2993" y="1898"/>
                    <a:pt x="3080" y="1806"/>
                  </a:cubicBezTo>
                  <a:lnTo>
                    <a:pt x="3080" y="1806"/>
                  </a:lnTo>
                  <a:cubicBezTo>
                    <a:pt x="3200" y="1875"/>
                    <a:pt x="3275" y="1883"/>
                    <a:pt x="3275" y="1883"/>
                  </a:cubicBezTo>
                  <a:cubicBezTo>
                    <a:pt x="3287" y="1861"/>
                    <a:pt x="3222" y="1831"/>
                    <a:pt x="3127" y="1752"/>
                  </a:cubicBezTo>
                  <a:lnTo>
                    <a:pt x="3127" y="1752"/>
                  </a:lnTo>
                  <a:cubicBezTo>
                    <a:pt x="3264" y="1584"/>
                    <a:pt x="3349" y="1375"/>
                    <a:pt x="3359" y="1148"/>
                  </a:cubicBezTo>
                  <a:cubicBezTo>
                    <a:pt x="3376" y="814"/>
                    <a:pt x="3292" y="497"/>
                    <a:pt x="3142" y="213"/>
                  </a:cubicBezTo>
                  <a:cubicBezTo>
                    <a:pt x="3075" y="129"/>
                    <a:pt x="2991" y="62"/>
                    <a:pt x="2891" y="46"/>
                  </a:cubicBezTo>
                  <a:cubicBezTo>
                    <a:pt x="2791" y="62"/>
                    <a:pt x="2691" y="112"/>
                    <a:pt x="2641" y="196"/>
                  </a:cubicBezTo>
                  <a:cubicBezTo>
                    <a:pt x="2557" y="313"/>
                    <a:pt x="2524" y="447"/>
                    <a:pt x="2507" y="597"/>
                  </a:cubicBezTo>
                  <a:cubicBezTo>
                    <a:pt x="2458" y="985"/>
                    <a:pt x="2598" y="1374"/>
                    <a:pt x="2880" y="1656"/>
                  </a:cubicBezTo>
                  <a:lnTo>
                    <a:pt x="2880" y="1656"/>
                  </a:lnTo>
                  <a:cubicBezTo>
                    <a:pt x="2820" y="1715"/>
                    <a:pt x="2750" y="1764"/>
                    <a:pt x="2674" y="1800"/>
                  </a:cubicBezTo>
                  <a:cubicBezTo>
                    <a:pt x="2611" y="1828"/>
                    <a:pt x="2545" y="1840"/>
                    <a:pt x="2478" y="1840"/>
                  </a:cubicBezTo>
                  <a:cubicBezTo>
                    <a:pt x="2262" y="1840"/>
                    <a:pt x="2038" y="1707"/>
                    <a:pt x="1872" y="1516"/>
                  </a:cubicBezTo>
                  <a:cubicBezTo>
                    <a:pt x="1807" y="1441"/>
                    <a:pt x="1752" y="1362"/>
                    <a:pt x="1705" y="1280"/>
                  </a:cubicBezTo>
                  <a:lnTo>
                    <a:pt x="1705" y="1280"/>
                  </a:lnTo>
                  <a:cubicBezTo>
                    <a:pt x="1768" y="1254"/>
                    <a:pt x="1830" y="1221"/>
                    <a:pt x="1889" y="1182"/>
                  </a:cubicBezTo>
                  <a:cubicBezTo>
                    <a:pt x="2189" y="964"/>
                    <a:pt x="2273" y="547"/>
                    <a:pt x="2056" y="229"/>
                  </a:cubicBezTo>
                  <a:cubicBezTo>
                    <a:pt x="2006" y="146"/>
                    <a:pt x="1922" y="79"/>
                    <a:pt x="1822" y="29"/>
                  </a:cubicBezTo>
                  <a:cubicBezTo>
                    <a:pt x="1778" y="10"/>
                    <a:pt x="1732" y="1"/>
                    <a:pt x="168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82" name="Google Shape;182;p7"/>
          <p:cNvGrpSpPr/>
          <p:nvPr/>
        </p:nvGrpSpPr>
        <p:grpSpPr>
          <a:xfrm>
            <a:off x="2595036" y="1014695"/>
            <a:ext cx="1585449" cy="1152538"/>
            <a:chOff x="2595036" y="1014695"/>
            <a:chExt cx="1585449" cy="1152538"/>
          </a:xfrm>
        </p:grpSpPr>
        <p:sp>
          <p:nvSpPr>
            <p:cNvPr id="183" name="Google Shape;183;p7"/>
            <p:cNvSpPr/>
            <p:nvPr/>
          </p:nvSpPr>
          <p:spPr>
            <a:xfrm>
              <a:off x="2856483" y="1388410"/>
              <a:ext cx="139365" cy="297683"/>
            </a:xfrm>
            <a:custGeom>
              <a:avLst/>
              <a:gdLst/>
              <a:ahLst/>
              <a:cxnLst/>
              <a:rect l="l" t="t" r="r" b="b"/>
              <a:pathLst>
                <a:path w="4346" h="9283" extrusionOk="0">
                  <a:moveTo>
                    <a:pt x="193" y="1"/>
                  </a:moveTo>
                  <a:cubicBezTo>
                    <a:pt x="182" y="1"/>
                    <a:pt x="174" y="3"/>
                    <a:pt x="168" y="9"/>
                  </a:cubicBezTo>
                  <a:cubicBezTo>
                    <a:pt x="1" y="159"/>
                    <a:pt x="1538" y="1880"/>
                    <a:pt x="2624" y="4453"/>
                  </a:cubicBezTo>
                  <a:cubicBezTo>
                    <a:pt x="3740" y="6984"/>
                    <a:pt x="3943" y="9282"/>
                    <a:pt x="4176" y="9282"/>
                  </a:cubicBezTo>
                  <a:cubicBezTo>
                    <a:pt x="4176" y="9282"/>
                    <a:pt x="4177" y="9282"/>
                    <a:pt x="4178" y="9282"/>
                  </a:cubicBezTo>
                  <a:cubicBezTo>
                    <a:pt x="4278" y="9282"/>
                    <a:pt x="4345" y="8681"/>
                    <a:pt x="4262" y="7745"/>
                  </a:cubicBezTo>
                  <a:cubicBezTo>
                    <a:pt x="4212" y="7177"/>
                    <a:pt x="4111" y="6626"/>
                    <a:pt x="3978" y="6091"/>
                  </a:cubicBezTo>
                  <a:cubicBezTo>
                    <a:pt x="3643" y="4754"/>
                    <a:pt x="3092" y="3484"/>
                    <a:pt x="2357" y="2332"/>
                  </a:cubicBezTo>
                  <a:cubicBezTo>
                    <a:pt x="2056" y="1864"/>
                    <a:pt x="1722" y="1413"/>
                    <a:pt x="1354" y="995"/>
                  </a:cubicBezTo>
                  <a:cubicBezTo>
                    <a:pt x="772" y="336"/>
                    <a:pt x="317" y="1"/>
                    <a:pt x="19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4" name="Google Shape;184;p7"/>
            <p:cNvSpPr/>
            <p:nvPr/>
          </p:nvSpPr>
          <p:spPr>
            <a:xfrm>
              <a:off x="2974363" y="1014695"/>
              <a:ext cx="43965" cy="732486"/>
            </a:xfrm>
            <a:custGeom>
              <a:avLst/>
              <a:gdLst/>
              <a:ahLst/>
              <a:cxnLst/>
              <a:rect l="l" t="t" r="r" b="b"/>
              <a:pathLst>
                <a:path w="1371" h="22842" extrusionOk="0">
                  <a:moveTo>
                    <a:pt x="352" y="0"/>
                  </a:moveTo>
                  <a:cubicBezTo>
                    <a:pt x="251" y="0"/>
                    <a:pt x="151" y="1287"/>
                    <a:pt x="84" y="3359"/>
                  </a:cubicBezTo>
                  <a:cubicBezTo>
                    <a:pt x="34" y="5414"/>
                    <a:pt x="1" y="8288"/>
                    <a:pt x="84" y="11446"/>
                  </a:cubicBezTo>
                  <a:cubicBezTo>
                    <a:pt x="168" y="14620"/>
                    <a:pt x="368" y="17478"/>
                    <a:pt x="636" y="19533"/>
                  </a:cubicBezTo>
                  <a:cubicBezTo>
                    <a:pt x="885" y="21591"/>
                    <a:pt x="1150" y="22841"/>
                    <a:pt x="1252" y="22841"/>
                  </a:cubicBezTo>
                  <a:cubicBezTo>
                    <a:pt x="1253" y="22841"/>
                    <a:pt x="1253" y="22841"/>
                    <a:pt x="1254" y="22841"/>
                  </a:cubicBezTo>
                  <a:cubicBezTo>
                    <a:pt x="1371" y="22824"/>
                    <a:pt x="1287" y="21554"/>
                    <a:pt x="1170" y="19483"/>
                  </a:cubicBezTo>
                  <a:cubicBezTo>
                    <a:pt x="1054" y="17427"/>
                    <a:pt x="920" y="14587"/>
                    <a:pt x="836" y="11429"/>
                  </a:cubicBezTo>
                  <a:cubicBezTo>
                    <a:pt x="753" y="8271"/>
                    <a:pt x="703" y="5414"/>
                    <a:pt x="636" y="3342"/>
                  </a:cubicBezTo>
                  <a:cubicBezTo>
                    <a:pt x="552" y="1287"/>
                    <a:pt x="469" y="0"/>
                    <a:pt x="35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" name="Google Shape;185;p7"/>
            <p:cNvSpPr/>
            <p:nvPr/>
          </p:nvSpPr>
          <p:spPr>
            <a:xfrm>
              <a:off x="3009188" y="1170543"/>
              <a:ext cx="155976" cy="533218"/>
            </a:xfrm>
            <a:custGeom>
              <a:avLst/>
              <a:gdLst/>
              <a:ahLst/>
              <a:cxnLst/>
              <a:rect l="l" t="t" r="r" b="b"/>
              <a:pathLst>
                <a:path w="4864" h="16628" extrusionOk="0">
                  <a:moveTo>
                    <a:pt x="4754" y="0"/>
                  </a:moveTo>
                  <a:cubicBezTo>
                    <a:pt x="4646" y="0"/>
                    <a:pt x="4092" y="797"/>
                    <a:pt x="3460" y="2208"/>
                  </a:cubicBezTo>
                  <a:cubicBezTo>
                    <a:pt x="1805" y="5984"/>
                    <a:pt x="703" y="9978"/>
                    <a:pt x="168" y="14055"/>
                  </a:cubicBezTo>
                  <a:cubicBezTo>
                    <a:pt x="1" y="15625"/>
                    <a:pt x="68" y="16628"/>
                    <a:pt x="168" y="16628"/>
                  </a:cubicBezTo>
                  <a:cubicBezTo>
                    <a:pt x="285" y="16628"/>
                    <a:pt x="385" y="15659"/>
                    <a:pt x="703" y="14138"/>
                  </a:cubicBezTo>
                  <a:cubicBezTo>
                    <a:pt x="1003" y="12618"/>
                    <a:pt x="1488" y="10512"/>
                    <a:pt x="2123" y="8223"/>
                  </a:cubicBezTo>
                  <a:cubicBezTo>
                    <a:pt x="2758" y="5917"/>
                    <a:pt x="3409" y="3862"/>
                    <a:pt x="3944" y="2409"/>
                  </a:cubicBezTo>
                  <a:cubicBezTo>
                    <a:pt x="4462" y="938"/>
                    <a:pt x="4863" y="53"/>
                    <a:pt x="4763" y="3"/>
                  </a:cubicBezTo>
                  <a:cubicBezTo>
                    <a:pt x="4760" y="1"/>
                    <a:pt x="4758" y="0"/>
                    <a:pt x="4754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" name="Google Shape;186;p7"/>
            <p:cNvSpPr/>
            <p:nvPr/>
          </p:nvSpPr>
          <p:spPr>
            <a:xfrm>
              <a:off x="2823806" y="1663004"/>
              <a:ext cx="345110" cy="254007"/>
            </a:xfrm>
            <a:custGeom>
              <a:avLst/>
              <a:gdLst/>
              <a:ahLst/>
              <a:cxnLst/>
              <a:rect l="l" t="t" r="r" b="b"/>
              <a:pathLst>
                <a:path w="10762" h="7921" extrusionOk="0">
                  <a:moveTo>
                    <a:pt x="34" y="1"/>
                  </a:moveTo>
                  <a:lnTo>
                    <a:pt x="34" y="2507"/>
                  </a:lnTo>
                  <a:cubicBezTo>
                    <a:pt x="1" y="5498"/>
                    <a:pt x="2407" y="7921"/>
                    <a:pt x="5381" y="7921"/>
                  </a:cubicBezTo>
                  <a:cubicBezTo>
                    <a:pt x="8355" y="7921"/>
                    <a:pt x="10761" y="5498"/>
                    <a:pt x="10744" y="2507"/>
                  </a:cubicBezTo>
                  <a:lnTo>
                    <a:pt x="1074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7"/>
            <p:cNvSpPr/>
            <p:nvPr/>
          </p:nvSpPr>
          <p:spPr>
            <a:xfrm>
              <a:off x="2824896" y="1728903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7"/>
            <p:cNvSpPr/>
            <p:nvPr/>
          </p:nvSpPr>
          <p:spPr>
            <a:xfrm>
              <a:off x="2824896" y="1751414"/>
              <a:ext cx="346682" cy="4874"/>
            </a:xfrm>
            <a:custGeom>
              <a:avLst/>
              <a:gdLst/>
              <a:ahLst/>
              <a:cxnLst/>
              <a:rect l="l" t="t" r="r" b="b"/>
              <a:pathLst>
                <a:path w="10811" h="152" extrusionOk="0">
                  <a:moveTo>
                    <a:pt x="5397" y="1"/>
                  </a:moveTo>
                  <a:cubicBezTo>
                    <a:pt x="2406" y="1"/>
                    <a:pt x="0" y="34"/>
                    <a:pt x="0" y="68"/>
                  </a:cubicBezTo>
                  <a:cubicBezTo>
                    <a:pt x="0" y="118"/>
                    <a:pt x="2406" y="151"/>
                    <a:pt x="5397" y="151"/>
                  </a:cubicBezTo>
                  <a:cubicBezTo>
                    <a:pt x="8388" y="151"/>
                    <a:pt x="10811" y="118"/>
                    <a:pt x="10811" y="68"/>
                  </a:cubicBezTo>
                  <a:cubicBezTo>
                    <a:pt x="10811" y="34"/>
                    <a:pt x="8388" y="1"/>
                    <a:pt x="539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7"/>
            <p:cNvSpPr/>
            <p:nvPr/>
          </p:nvSpPr>
          <p:spPr>
            <a:xfrm>
              <a:off x="2595036" y="1915920"/>
              <a:ext cx="1585449" cy="92194"/>
            </a:xfrm>
            <a:custGeom>
              <a:avLst/>
              <a:gdLst/>
              <a:ahLst/>
              <a:cxnLst/>
              <a:rect l="l" t="t" r="r" b="b"/>
              <a:pathLst>
                <a:path w="49441" h="2875" extrusionOk="0">
                  <a:moveTo>
                    <a:pt x="0" y="0"/>
                  </a:moveTo>
                  <a:lnTo>
                    <a:pt x="0" y="2874"/>
                  </a:lnTo>
                  <a:lnTo>
                    <a:pt x="49441" y="2874"/>
                  </a:lnTo>
                  <a:lnTo>
                    <a:pt x="4944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7"/>
            <p:cNvSpPr/>
            <p:nvPr/>
          </p:nvSpPr>
          <p:spPr>
            <a:xfrm>
              <a:off x="2895605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7"/>
            <p:cNvSpPr/>
            <p:nvPr/>
          </p:nvSpPr>
          <p:spPr>
            <a:xfrm>
              <a:off x="3765212" y="2008082"/>
              <a:ext cx="52559" cy="159151"/>
            </a:xfrm>
            <a:custGeom>
              <a:avLst/>
              <a:gdLst/>
              <a:ahLst/>
              <a:cxnLst/>
              <a:rect l="l" t="t" r="r" b="b"/>
              <a:pathLst>
                <a:path w="1639" h="4963" extrusionOk="0">
                  <a:moveTo>
                    <a:pt x="1" y="0"/>
                  </a:moveTo>
                  <a:lnTo>
                    <a:pt x="1" y="4963"/>
                  </a:lnTo>
                  <a:lnTo>
                    <a:pt x="1638" y="4963"/>
                  </a:lnTo>
                  <a:lnTo>
                    <a:pt x="163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7"/>
            <p:cNvSpPr/>
            <p:nvPr/>
          </p:nvSpPr>
          <p:spPr>
            <a:xfrm>
              <a:off x="3465156" y="1579436"/>
              <a:ext cx="498329" cy="334368"/>
            </a:xfrm>
            <a:custGeom>
              <a:avLst/>
              <a:gdLst/>
              <a:ahLst/>
              <a:cxnLst/>
              <a:rect l="l" t="t" r="r" b="b"/>
              <a:pathLst>
                <a:path w="15540" h="10427" extrusionOk="0">
                  <a:moveTo>
                    <a:pt x="1120" y="0"/>
                  </a:moveTo>
                  <a:lnTo>
                    <a:pt x="1" y="10426"/>
                  </a:lnTo>
                  <a:lnTo>
                    <a:pt x="14354" y="10426"/>
                  </a:lnTo>
                  <a:lnTo>
                    <a:pt x="15540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7"/>
            <p:cNvSpPr/>
            <p:nvPr/>
          </p:nvSpPr>
          <p:spPr>
            <a:xfrm>
              <a:off x="3485006" y="1603551"/>
              <a:ext cx="449009" cy="292552"/>
            </a:xfrm>
            <a:custGeom>
              <a:avLst/>
              <a:gdLst/>
              <a:ahLst/>
              <a:cxnLst/>
              <a:rect l="l" t="t" r="r" b="b"/>
              <a:pathLst>
                <a:path w="14002" h="9123" extrusionOk="0">
                  <a:moveTo>
                    <a:pt x="1086" y="0"/>
                  </a:moveTo>
                  <a:lnTo>
                    <a:pt x="0" y="9123"/>
                  </a:lnTo>
                  <a:lnTo>
                    <a:pt x="12949" y="9123"/>
                  </a:lnTo>
                  <a:lnTo>
                    <a:pt x="140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7"/>
            <p:cNvSpPr/>
            <p:nvPr/>
          </p:nvSpPr>
          <p:spPr>
            <a:xfrm>
              <a:off x="3568574" y="1652839"/>
              <a:ext cx="275428" cy="193976"/>
            </a:xfrm>
            <a:custGeom>
              <a:avLst/>
              <a:gdLst/>
              <a:ahLst/>
              <a:cxnLst/>
              <a:rect l="l" t="t" r="r" b="b"/>
              <a:pathLst>
                <a:path w="8589" h="6049" extrusionOk="0">
                  <a:moveTo>
                    <a:pt x="669" y="0"/>
                  </a:moveTo>
                  <a:lnTo>
                    <a:pt x="1" y="6049"/>
                  </a:lnTo>
                  <a:lnTo>
                    <a:pt x="8171" y="6049"/>
                  </a:lnTo>
                  <a:lnTo>
                    <a:pt x="858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7"/>
            <p:cNvSpPr/>
            <p:nvPr/>
          </p:nvSpPr>
          <p:spPr>
            <a:xfrm>
              <a:off x="3925421" y="1710688"/>
              <a:ext cx="116854" cy="204719"/>
            </a:xfrm>
            <a:custGeom>
              <a:avLst/>
              <a:gdLst/>
              <a:ahLst/>
              <a:cxnLst/>
              <a:rect l="l" t="t" r="r" b="b"/>
              <a:pathLst>
                <a:path w="3644" h="6384" extrusionOk="0">
                  <a:moveTo>
                    <a:pt x="719" y="1"/>
                  </a:moveTo>
                  <a:lnTo>
                    <a:pt x="669" y="402"/>
                  </a:lnTo>
                  <a:lnTo>
                    <a:pt x="673" y="409"/>
                  </a:lnTo>
                  <a:lnTo>
                    <a:pt x="719" y="1"/>
                  </a:lnTo>
                  <a:close/>
                  <a:moveTo>
                    <a:pt x="673" y="409"/>
                  </a:moveTo>
                  <a:lnTo>
                    <a:pt x="1" y="6333"/>
                  </a:lnTo>
                  <a:lnTo>
                    <a:pt x="3643" y="6383"/>
                  </a:lnTo>
                  <a:lnTo>
                    <a:pt x="673" y="409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6" name="Google Shape;196;p7"/>
          <p:cNvGrpSpPr/>
          <p:nvPr/>
        </p:nvGrpSpPr>
        <p:grpSpPr>
          <a:xfrm>
            <a:off x="3922214" y="644989"/>
            <a:ext cx="381507" cy="581929"/>
            <a:chOff x="3922214" y="644989"/>
            <a:chExt cx="381507" cy="581929"/>
          </a:xfrm>
        </p:grpSpPr>
        <p:sp>
          <p:nvSpPr>
            <p:cNvPr id="197" name="Google Shape;197;p7"/>
            <p:cNvSpPr/>
            <p:nvPr/>
          </p:nvSpPr>
          <p:spPr>
            <a:xfrm>
              <a:off x="3922214" y="644989"/>
              <a:ext cx="381507" cy="581929"/>
            </a:xfrm>
            <a:custGeom>
              <a:avLst/>
              <a:gdLst/>
              <a:ahLst/>
              <a:cxnLst/>
              <a:rect l="l" t="t" r="r" b="b"/>
              <a:pathLst>
                <a:path w="11897" h="18147" extrusionOk="0">
                  <a:moveTo>
                    <a:pt x="0" y="1"/>
                  </a:moveTo>
                  <a:lnTo>
                    <a:pt x="0" y="18146"/>
                  </a:lnTo>
                  <a:lnTo>
                    <a:pt x="11897" y="18146"/>
                  </a:lnTo>
                  <a:lnTo>
                    <a:pt x="1189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7"/>
            <p:cNvSpPr/>
            <p:nvPr/>
          </p:nvSpPr>
          <p:spPr>
            <a:xfrm>
              <a:off x="3937735" y="665897"/>
              <a:ext cx="348862" cy="540658"/>
            </a:xfrm>
            <a:custGeom>
              <a:avLst/>
              <a:gdLst/>
              <a:ahLst/>
              <a:cxnLst/>
              <a:rect l="l" t="t" r="r" b="b"/>
              <a:pathLst>
                <a:path w="10879" h="16860" extrusionOk="0">
                  <a:moveTo>
                    <a:pt x="1" y="0"/>
                  </a:moveTo>
                  <a:lnTo>
                    <a:pt x="1" y="16859"/>
                  </a:lnTo>
                  <a:lnTo>
                    <a:pt x="10878" y="16859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7"/>
            <p:cNvSpPr/>
            <p:nvPr/>
          </p:nvSpPr>
          <p:spPr>
            <a:xfrm>
              <a:off x="4064722" y="848073"/>
              <a:ext cx="95946" cy="176307"/>
            </a:xfrm>
            <a:custGeom>
              <a:avLst/>
              <a:gdLst/>
              <a:ahLst/>
              <a:cxnLst/>
              <a:rect l="l" t="t" r="r" b="b"/>
              <a:pathLst>
                <a:path w="2992" h="5498" extrusionOk="0">
                  <a:moveTo>
                    <a:pt x="1" y="0"/>
                  </a:moveTo>
                  <a:lnTo>
                    <a:pt x="1" y="5497"/>
                  </a:lnTo>
                  <a:lnTo>
                    <a:pt x="2992" y="5497"/>
                  </a:lnTo>
                  <a:lnTo>
                    <a:pt x="29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0" name="Google Shape;200;p7"/>
          <p:cNvGrpSpPr/>
          <p:nvPr/>
        </p:nvGrpSpPr>
        <p:grpSpPr>
          <a:xfrm>
            <a:off x="3459801" y="499787"/>
            <a:ext cx="219181" cy="334368"/>
            <a:chOff x="3459801" y="499787"/>
            <a:chExt cx="219181" cy="334368"/>
          </a:xfrm>
        </p:grpSpPr>
        <p:sp>
          <p:nvSpPr>
            <p:cNvPr id="201" name="Google Shape;201;p7"/>
            <p:cNvSpPr/>
            <p:nvPr/>
          </p:nvSpPr>
          <p:spPr>
            <a:xfrm>
              <a:off x="3459801" y="499787"/>
              <a:ext cx="219181" cy="334368"/>
            </a:xfrm>
            <a:custGeom>
              <a:avLst/>
              <a:gdLst/>
              <a:ahLst/>
              <a:cxnLst/>
              <a:rect l="l" t="t" r="r" b="b"/>
              <a:pathLst>
                <a:path w="6835" h="10427" extrusionOk="0">
                  <a:moveTo>
                    <a:pt x="1" y="1"/>
                  </a:moveTo>
                  <a:lnTo>
                    <a:pt x="1" y="10427"/>
                  </a:lnTo>
                  <a:lnTo>
                    <a:pt x="6835" y="10427"/>
                  </a:lnTo>
                  <a:lnTo>
                    <a:pt x="683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7"/>
            <p:cNvSpPr/>
            <p:nvPr/>
          </p:nvSpPr>
          <p:spPr>
            <a:xfrm>
              <a:off x="3468908" y="511588"/>
              <a:ext cx="200422" cy="310798"/>
            </a:xfrm>
            <a:custGeom>
              <a:avLst/>
              <a:gdLst/>
              <a:ahLst/>
              <a:cxnLst/>
              <a:rect l="l" t="t" r="r" b="b"/>
              <a:pathLst>
                <a:path w="6250" h="9692" extrusionOk="0">
                  <a:moveTo>
                    <a:pt x="1" y="0"/>
                  </a:moveTo>
                  <a:lnTo>
                    <a:pt x="1" y="9691"/>
                  </a:lnTo>
                  <a:lnTo>
                    <a:pt x="6250" y="9691"/>
                  </a:lnTo>
                  <a:lnTo>
                    <a:pt x="625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7"/>
            <p:cNvSpPr/>
            <p:nvPr/>
          </p:nvSpPr>
          <p:spPr>
            <a:xfrm>
              <a:off x="3541797" y="616064"/>
              <a:ext cx="55220" cy="101814"/>
            </a:xfrm>
            <a:custGeom>
              <a:avLst/>
              <a:gdLst/>
              <a:ahLst/>
              <a:cxnLst/>
              <a:rect l="l" t="t" r="r" b="b"/>
              <a:pathLst>
                <a:path w="1722" h="3175" extrusionOk="0">
                  <a:moveTo>
                    <a:pt x="0" y="0"/>
                  </a:moveTo>
                  <a:lnTo>
                    <a:pt x="0" y="3175"/>
                  </a:lnTo>
                  <a:lnTo>
                    <a:pt x="1721" y="3175"/>
                  </a:lnTo>
                  <a:lnTo>
                    <a:pt x="172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4" name="Google Shape;20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8"/>
          <p:cNvSpPr txBox="1">
            <a:spLocks noGrp="1"/>
          </p:cNvSpPr>
          <p:nvPr>
            <p:ph type="body" idx="1"/>
          </p:nvPr>
        </p:nvSpPr>
        <p:spPr>
          <a:xfrm>
            <a:off x="2776200" y="1514400"/>
            <a:ext cx="35916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8" name="Google Shape;208;p8"/>
          <p:cNvSpPr txBox="1">
            <a:spLocks noGrp="1"/>
          </p:cNvSpPr>
          <p:nvPr>
            <p:ph type="body" idx="2"/>
          </p:nvPr>
        </p:nvSpPr>
        <p:spPr>
          <a:xfrm>
            <a:off x="2776200" y="2937600"/>
            <a:ext cx="3591600" cy="11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200"/>
            </a:lvl1pPr>
            <a:lvl2pPr marL="914400" lvl="1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9" name="Google Shape;209;p8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210" name="Google Shape;210;p8"/>
          <p:cNvGrpSpPr/>
          <p:nvPr/>
        </p:nvGrpSpPr>
        <p:grpSpPr>
          <a:xfrm>
            <a:off x="6685382" y="628692"/>
            <a:ext cx="1531897" cy="1110210"/>
            <a:chOff x="6418270" y="761967"/>
            <a:chExt cx="1531897" cy="1110210"/>
          </a:xfrm>
        </p:grpSpPr>
        <p:sp>
          <p:nvSpPr>
            <p:cNvPr id="211" name="Google Shape;211;p8"/>
            <p:cNvSpPr/>
            <p:nvPr/>
          </p:nvSpPr>
          <p:spPr>
            <a:xfrm>
              <a:off x="6671186" y="1121765"/>
              <a:ext cx="134523" cy="286940"/>
            </a:xfrm>
            <a:custGeom>
              <a:avLst/>
              <a:gdLst/>
              <a:ahLst/>
              <a:cxnLst/>
              <a:rect l="l" t="t" r="r" b="b"/>
              <a:pathLst>
                <a:path w="4195" h="8948" extrusionOk="0">
                  <a:moveTo>
                    <a:pt x="192" y="0"/>
                  </a:moveTo>
                  <a:cubicBezTo>
                    <a:pt x="181" y="0"/>
                    <a:pt x="173" y="3"/>
                    <a:pt x="167" y="9"/>
                  </a:cubicBezTo>
                  <a:lnTo>
                    <a:pt x="151" y="9"/>
                  </a:lnTo>
                  <a:cubicBezTo>
                    <a:pt x="0" y="159"/>
                    <a:pt x="1471" y="1830"/>
                    <a:pt x="2523" y="4286"/>
                  </a:cubicBezTo>
                  <a:cubicBezTo>
                    <a:pt x="3605" y="6733"/>
                    <a:pt x="3808" y="8948"/>
                    <a:pt x="4025" y="8948"/>
                  </a:cubicBezTo>
                  <a:cubicBezTo>
                    <a:pt x="4025" y="8948"/>
                    <a:pt x="4026" y="8948"/>
                    <a:pt x="4027" y="8948"/>
                  </a:cubicBezTo>
                  <a:cubicBezTo>
                    <a:pt x="4127" y="8948"/>
                    <a:pt x="4194" y="8380"/>
                    <a:pt x="4111" y="7461"/>
                  </a:cubicBezTo>
                  <a:cubicBezTo>
                    <a:pt x="4060" y="6926"/>
                    <a:pt x="3977" y="6391"/>
                    <a:pt x="3843" y="5873"/>
                  </a:cubicBezTo>
                  <a:cubicBezTo>
                    <a:pt x="3509" y="4587"/>
                    <a:pt x="2991" y="3367"/>
                    <a:pt x="2273" y="2264"/>
                  </a:cubicBezTo>
                  <a:cubicBezTo>
                    <a:pt x="1989" y="1796"/>
                    <a:pt x="1654" y="1379"/>
                    <a:pt x="1304" y="978"/>
                  </a:cubicBezTo>
                  <a:cubicBezTo>
                    <a:pt x="737" y="335"/>
                    <a:pt x="311" y="0"/>
                    <a:pt x="192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8"/>
            <p:cNvSpPr/>
            <p:nvPr/>
          </p:nvSpPr>
          <p:spPr>
            <a:xfrm>
              <a:off x="6784769" y="761967"/>
              <a:ext cx="42361" cy="705677"/>
            </a:xfrm>
            <a:custGeom>
              <a:avLst/>
              <a:gdLst/>
              <a:ahLst/>
              <a:cxnLst/>
              <a:rect l="l" t="t" r="r" b="b"/>
              <a:pathLst>
                <a:path w="1321" h="22006" extrusionOk="0">
                  <a:moveTo>
                    <a:pt x="351" y="0"/>
                  </a:moveTo>
                  <a:cubicBezTo>
                    <a:pt x="251" y="0"/>
                    <a:pt x="151" y="1237"/>
                    <a:pt x="84" y="3242"/>
                  </a:cubicBezTo>
                  <a:cubicBezTo>
                    <a:pt x="34" y="5230"/>
                    <a:pt x="1" y="7987"/>
                    <a:pt x="84" y="11028"/>
                  </a:cubicBezTo>
                  <a:cubicBezTo>
                    <a:pt x="151" y="14086"/>
                    <a:pt x="368" y="16843"/>
                    <a:pt x="602" y="18831"/>
                  </a:cubicBezTo>
                  <a:cubicBezTo>
                    <a:pt x="851" y="20789"/>
                    <a:pt x="1116" y="22006"/>
                    <a:pt x="1218" y="22006"/>
                  </a:cubicBezTo>
                  <a:cubicBezTo>
                    <a:pt x="1219" y="22006"/>
                    <a:pt x="1220" y="22006"/>
                    <a:pt x="1220" y="22006"/>
                  </a:cubicBezTo>
                  <a:cubicBezTo>
                    <a:pt x="1321" y="21989"/>
                    <a:pt x="1237" y="20769"/>
                    <a:pt x="1120" y="18781"/>
                  </a:cubicBezTo>
                  <a:cubicBezTo>
                    <a:pt x="1020" y="16792"/>
                    <a:pt x="886" y="14052"/>
                    <a:pt x="819" y="11011"/>
                  </a:cubicBezTo>
                  <a:cubicBezTo>
                    <a:pt x="736" y="7987"/>
                    <a:pt x="686" y="5230"/>
                    <a:pt x="602" y="3242"/>
                  </a:cubicBezTo>
                  <a:cubicBezTo>
                    <a:pt x="535" y="1237"/>
                    <a:pt x="452" y="0"/>
                    <a:pt x="3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8"/>
            <p:cNvSpPr/>
            <p:nvPr/>
          </p:nvSpPr>
          <p:spPr>
            <a:xfrm>
              <a:off x="6817991" y="912460"/>
              <a:ext cx="151134" cy="513401"/>
            </a:xfrm>
            <a:custGeom>
              <a:avLst/>
              <a:gdLst/>
              <a:ahLst/>
              <a:cxnLst/>
              <a:rect l="l" t="t" r="r" b="b"/>
              <a:pathLst>
                <a:path w="4713" h="16010" extrusionOk="0">
                  <a:moveTo>
                    <a:pt x="4620" y="0"/>
                  </a:moveTo>
                  <a:cubicBezTo>
                    <a:pt x="4511" y="0"/>
                    <a:pt x="3974" y="764"/>
                    <a:pt x="3342" y="2108"/>
                  </a:cubicBezTo>
                  <a:cubicBezTo>
                    <a:pt x="2540" y="3929"/>
                    <a:pt x="1872" y="5800"/>
                    <a:pt x="1354" y="7705"/>
                  </a:cubicBezTo>
                  <a:cubicBezTo>
                    <a:pt x="819" y="9627"/>
                    <a:pt x="418" y="11565"/>
                    <a:pt x="184" y="13536"/>
                  </a:cubicBezTo>
                  <a:cubicBezTo>
                    <a:pt x="0" y="15057"/>
                    <a:pt x="84" y="16009"/>
                    <a:pt x="184" y="16009"/>
                  </a:cubicBezTo>
                  <a:cubicBezTo>
                    <a:pt x="285" y="16009"/>
                    <a:pt x="385" y="15090"/>
                    <a:pt x="686" y="13620"/>
                  </a:cubicBezTo>
                  <a:cubicBezTo>
                    <a:pt x="986" y="12133"/>
                    <a:pt x="1454" y="10111"/>
                    <a:pt x="2072" y="7906"/>
                  </a:cubicBezTo>
                  <a:cubicBezTo>
                    <a:pt x="2691" y="5700"/>
                    <a:pt x="3309" y="3729"/>
                    <a:pt x="3827" y="2308"/>
                  </a:cubicBezTo>
                  <a:cubicBezTo>
                    <a:pt x="4328" y="905"/>
                    <a:pt x="4712" y="53"/>
                    <a:pt x="4629" y="3"/>
                  </a:cubicBezTo>
                  <a:cubicBezTo>
                    <a:pt x="4626" y="1"/>
                    <a:pt x="4623" y="0"/>
                    <a:pt x="4620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8"/>
            <p:cNvSpPr/>
            <p:nvPr/>
          </p:nvSpPr>
          <p:spPr>
            <a:xfrm>
              <a:off x="6640113" y="1386706"/>
              <a:ext cx="332219" cy="243296"/>
            </a:xfrm>
            <a:custGeom>
              <a:avLst/>
              <a:gdLst/>
              <a:ahLst/>
              <a:cxnLst/>
              <a:rect l="l" t="t" r="r" b="b"/>
              <a:pathLst>
                <a:path w="10360" h="7587" extrusionOk="0">
                  <a:moveTo>
                    <a:pt x="0" y="1"/>
                  </a:moveTo>
                  <a:lnTo>
                    <a:pt x="0" y="2423"/>
                  </a:lnTo>
                  <a:cubicBezTo>
                    <a:pt x="0" y="5280"/>
                    <a:pt x="2323" y="7586"/>
                    <a:pt x="5180" y="7586"/>
                  </a:cubicBezTo>
                  <a:cubicBezTo>
                    <a:pt x="8037" y="7586"/>
                    <a:pt x="10360" y="5280"/>
                    <a:pt x="10360" y="2423"/>
                  </a:cubicBezTo>
                  <a:lnTo>
                    <a:pt x="1036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8"/>
            <p:cNvSpPr/>
            <p:nvPr/>
          </p:nvSpPr>
          <p:spPr>
            <a:xfrm>
              <a:off x="6640113" y="1449943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0"/>
                  </a:moveTo>
                  <a:cubicBezTo>
                    <a:pt x="2339" y="0"/>
                    <a:pt x="0" y="34"/>
                    <a:pt x="0" y="67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67"/>
                  </a:cubicBezTo>
                  <a:cubicBezTo>
                    <a:pt x="10443" y="34"/>
                    <a:pt x="8104" y="0"/>
                    <a:pt x="523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8"/>
            <p:cNvSpPr/>
            <p:nvPr/>
          </p:nvSpPr>
          <p:spPr>
            <a:xfrm>
              <a:off x="6640113" y="1471365"/>
              <a:ext cx="334913" cy="4842"/>
            </a:xfrm>
            <a:custGeom>
              <a:avLst/>
              <a:gdLst/>
              <a:ahLst/>
              <a:cxnLst/>
              <a:rect l="l" t="t" r="r" b="b"/>
              <a:pathLst>
                <a:path w="10444" h="151" extrusionOk="0">
                  <a:moveTo>
                    <a:pt x="5230" y="1"/>
                  </a:moveTo>
                  <a:cubicBezTo>
                    <a:pt x="2339" y="1"/>
                    <a:pt x="0" y="34"/>
                    <a:pt x="0" y="84"/>
                  </a:cubicBezTo>
                  <a:cubicBezTo>
                    <a:pt x="0" y="117"/>
                    <a:pt x="2339" y="151"/>
                    <a:pt x="5230" y="151"/>
                  </a:cubicBezTo>
                  <a:cubicBezTo>
                    <a:pt x="8104" y="151"/>
                    <a:pt x="10443" y="117"/>
                    <a:pt x="10443" y="84"/>
                  </a:cubicBezTo>
                  <a:cubicBezTo>
                    <a:pt x="10443" y="34"/>
                    <a:pt x="8104" y="1"/>
                    <a:pt x="523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p8"/>
            <p:cNvSpPr/>
            <p:nvPr/>
          </p:nvSpPr>
          <p:spPr>
            <a:xfrm>
              <a:off x="6418270" y="1629970"/>
              <a:ext cx="1531897" cy="88955"/>
            </a:xfrm>
            <a:custGeom>
              <a:avLst/>
              <a:gdLst/>
              <a:ahLst/>
              <a:cxnLst/>
              <a:rect l="l" t="t" r="r" b="b"/>
              <a:pathLst>
                <a:path w="47771" h="2774" extrusionOk="0">
                  <a:moveTo>
                    <a:pt x="1" y="0"/>
                  </a:moveTo>
                  <a:lnTo>
                    <a:pt x="1" y="2774"/>
                  </a:lnTo>
                  <a:lnTo>
                    <a:pt x="47771" y="2774"/>
                  </a:lnTo>
                  <a:lnTo>
                    <a:pt x="4777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8"/>
            <p:cNvSpPr/>
            <p:nvPr/>
          </p:nvSpPr>
          <p:spPr>
            <a:xfrm>
              <a:off x="6708673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8"/>
            <p:cNvSpPr/>
            <p:nvPr/>
          </p:nvSpPr>
          <p:spPr>
            <a:xfrm>
              <a:off x="7548809" y="1718894"/>
              <a:ext cx="50955" cy="153283"/>
            </a:xfrm>
            <a:custGeom>
              <a:avLst/>
              <a:gdLst/>
              <a:ahLst/>
              <a:cxnLst/>
              <a:rect l="l" t="t" r="r" b="b"/>
              <a:pathLst>
                <a:path w="1589" h="4780" extrusionOk="0">
                  <a:moveTo>
                    <a:pt x="1" y="1"/>
                  </a:moveTo>
                  <a:lnTo>
                    <a:pt x="1" y="4779"/>
                  </a:lnTo>
                  <a:lnTo>
                    <a:pt x="1588" y="4779"/>
                  </a:lnTo>
                  <a:lnTo>
                    <a:pt x="158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8"/>
            <p:cNvSpPr/>
            <p:nvPr/>
          </p:nvSpPr>
          <p:spPr>
            <a:xfrm>
              <a:off x="7258951" y="1305800"/>
              <a:ext cx="481718" cy="322054"/>
            </a:xfrm>
            <a:custGeom>
              <a:avLst/>
              <a:gdLst/>
              <a:ahLst/>
              <a:cxnLst/>
              <a:rect l="l" t="t" r="r" b="b"/>
              <a:pathLst>
                <a:path w="15022" h="10043" extrusionOk="0">
                  <a:moveTo>
                    <a:pt x="1087" y="1"/>
                  </a:moveTo>
                  <a:lnTo>
                    <a:pt x="1" y="10042"/>
                  </a:lnTo>
                  <a:lnTo>
                    <a:pt x="13869" y="10042"/>
                  </a:lnTo>
                  <a:lnTo>
                    <a:pt x="150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8"/>
            <p:cNvSpPr/>
            <p:nvPr/>
          </p:nvSpPr>
          <p:spPr>
            <a:xfrm>
              <a:off x="7278256" y="1329370"/>
              <a:ext cx="433488" cy="281328"/>
            </a:xfrm>
            <a:custGeom>
              <a:avLst/>
              <a:gdLst/>
              <a:ahLst/>
              <a:cxnLst/>
              <a:rect l="l" t="t" r="r" b="b"/>
              <a:pathLst>
                <a:path w="13518" h="8773" extrusionOk="0">
                  <a:moveTo>
                    <a:pt x="1053" y="1"/>
                  </a:moveTo>
                  <a:lnTo>
                    <a:pt x="0" y="8773"/>
                  </a:lnTo>
                  <a:lnTo>
                    <a:pt x="12515" y="8773"/>
                  </a:lnTo>
                  <a:lnTo>
                    <a:pt x="13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8"/>
            <p:cNvSpPr/>
            <p:nvPr/>
          </p:nvSpPr>
          <p:spPr>
            <a:xfrm>
              <a:off x="7358617" y="1376541"/>
              <a:ext cx="266321" cy="187018"/>
            </a:xfrm>
            <a:custGeom>
              <a:avLst/>
              <a:gdLst/>
              <a:ahLst/>
              <a:cxnLst/>
              <a:rect l="l" t="t" r="r" b="b"/>
              <a:pathLst>
                <a:path w="8305" h="5832" extrusionOk="0">
                  <a:moveTo>
                    <a:pt x="652" y="0"/>
                  </a:moveTo>
                  <a:lnTo>
                    <a:pt x="0" y="5831"/>
                  </a:lnTo>
                  <a:lnTo>
                    <a:pt x="7904" y="5831"/>
                  </a:lnTo>
                  <a:lnTo>
                    <a:pt x="83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8"/>
            <p:cNvSpPr/>
            <p:nvPr/>
          </p:nvSpPr>
          <p:spPr>
            <a:xfrm>
              <a:off x="7703663" y="1432787"/>
              <a:ext cx="112557" cy="196670"/>
            </a:xfrm>
            <a:custGeom>
              <a:avLst/>
              <a:gdLst/>
              <a:ahLst/>
              <a:cxnLst/>
              <a:rect l="l" t="t" r="r" b="b"/>
              <a:pathLst>
                <a:path w="3510" h="6133" extrusionOk="0">
                  <a:moveTo>
                    <a:pt x="686" y="0"/>
                  </a:moveTo>
                  <a:lnTo>
                    <a:pt x="1" y="6082"/>
                  </a:lnTo>
                  <a:lnTo>
                    <a:pt x="3510" y="6133"/>
                  </a:lnTo>
                  <a:lnTo>
                    <a:pt x="652" y="368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4" name="Google Shape;224;p8"/>
          <p:cNvGrpSpPr/>
          <p:nvPr/>
        </p:nvGrpSpPr>
        <p:grpSpPr>
          <a:xfrm>
            <a:off x="444493" y="717090"/>
            <a:ext cx="1721576" cy="1153083"/>
            <a:chOff x="735556" y="934490"/>
            <a:chExt cx="1721576" cy="1153083"/>
          </a:xfrm>
        </p:grpSpPr>
        <p:sp>
          <p:nvSpPr>
            <p:cNvPr id="225" name="Google Shape;225;p8"/>
            <p:cNvSpPr/>
            <p:nvPr/>
          </p:nvSpPr>
          <p:spPr>
            <a:xfrm>
              <a:off x="735556" y="1437084"/>
              <a:ext cx="990212" cy="650489"/>
            </a:xfrm>
            <a:custGeom>
              <a:avLst/>
              <a:gdLst/>
              <a:ahLst/>
              <a:cxnLst/>
              <a:rect l="l" t="t" r="r" b="b"/>
              <a:pathLst>
                <a:path w="30879" h="20285" extrusionOk="0">
                  <a:moveTo>
                    <a:pt x="1" y="0"/>
                  </a:moveTo>
                  <a:lnTo>
                    <a:pt x="1" y="20284"/>
                  </a:lnTo>
                  <a:lnTo>
                    <a:pt x="30878" y="20284"/>
                  </a:lnTo>
                  <a:lnTo>
                    <a:pt x="3087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8"/>
            <p:cNvSpPr/>
            <p:nvPr/>
          </p:nvSpPr>
          <p:spPr>
            <a:xfrm>
              <a:off x="770381" y="1463316"/>
              <a:ext cx="920562" cy="595333"/>
            </a:xfrm>
            <a:custGeom>
              <a:avLst/>
              <a:gdLst/>
              <a:ahLst/>
              <a:cxnLst/>
              <a:rect l="l" t="t" r="r" b="b"/>
              <a:pathLst>
                <a:path w="28707" h="18565" extrusionOk="0">
                  <a:moveTo>
                    <a:pt x="1" y="1"/>
                  </a:moveTo>
                  <a:lnTo>
                    <a:pt x="1" y="18564"/>
                  </a:lnTo>
                  <a:lnTo>
                    <a:pt x="28706" y="18564"/>
                  </a:lnTo>
                  <a:lnTo>
                    <a:pt x="28706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8"/>
            <p:cNvSpPr/>
            <p:nvPr/>
          </p:nvSpPr>
          <p:spPr>
            <a:xfrm>
              <a:off x="1080634" y="1680316"/>
              <a:ext cx="300056" cy="163993"/>
            </a:xfrm>
            <a:custGeom>
              <a:avLst/>
              <a:gdLst/>
              <a:ahLst/>
              <a:cxnLst/>
              <a:rect l="l" t="t" r="r" b="b"/>
              <a:pathLst>
                <a:path w="9357" h="5114" extrusionOk="0">
                  <a:moveTo>
                    <a:pt x="0" y="1"/>
                  </a:moveTo>
                  <a:lnTo>
                    <a:pt x="0" y="5114"/>
                  </a:lnTo>
                  <a:lnTo>
                    <a:pt x="9357" y="5114"/>
                  </a:lnTo>
                  <a:lnTo>
                    <a:pt x="935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8"/>
            <p:cNvSpPr/>
            <p:nvPr/>
          </p:nvSpPr>
          <p:spPr>
            <a:xfrm>
              <a:off x="2088452" y="1209886"/>
              <a:ext cx="368680" cy="559963"/>
            </a:xfrm>
            <a:custGeom>
              <a:avLst/>
              <a:gdLst/>
              <a:ahLst/>
              <a:cxnLst/>
              <a:rect l="l" t="t" r="r" b="b"/>
              <a:pathLst>
                <a:path w="11497" h="17462" extrusionOk="0">
                  <a:moveTo>
                    <a:pt x="1" y="1"/>
                  </a:moveTo>
                  <a:lnTo>
                    <a:pt x="1" y="17461"/>
                  </a:lnTo>
                  <a:lnTo>
                    <a:pt x="11496" y="17461"/>
                  </a:lnTo>
                  <a:lnTo>
                    <a:pt x="1149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8"/>
            <p:cNvSpPr/>
            <p:nvPr/>
          </p:nvSpPr>
          <p:spPr>
            <a:xfrm>
              <a:off x="2103459" y="1229704"/>
              <a:ext cx="337061" cy="520840"/>
            </a:xfrm>
            <a:custGeom>
              <a:avLst/>
              <a:gdLst/>
              <a:ahLst/>
              <a:cxnLst/>
              <a:rect l="l" t="t" r="r" b="b"/>
              <a:pathLst>
                <a:path w="10511" h="16242" extrusionOk="0">
                  <a:moveTo>
                    <a:pt x="1" y="1"/>
                  </a:moveTo>
                  <a:lnTo>
                    <a:pt x="1" y="16242"/>
                  </a:lnTo>
                  <a:lnTo>
                    <a:pt x="10510" y="16242"/>
                  </a:lnTo>
                  <a:lnTo>
                    <a:pt x="1051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8"/>
            <p:cNvSpPr/>
            <p:nvPr/>
          </p:nvSpPr>
          <p:spPr>
            <a:xfrm>
              <a:off x="2226695" y="1404921"/>
              <a:ext cx="92194" cy="169894"/>
            </a:xfrm>
            <a:custGeom>
              <a:avLst/>
              <a:gdLst/>
              <a:ahLst/>
              <a:cxnLst/>
              <a:rect l="l" t="t" r="r" b="b"/>
              <a:pathLst>
                <a:path w="2875" h="5298" extrusionOk="0">
                  <a:moveTo>
                    <a:pt x="1" y="1"/>
                  </a:moveTo>
                  <a:lnTo>
                    <a:pt x="1" y="5297"/>
                  </a:lnTo>
                  <a:lnTo>
                    <a:pt x="2875" y="5297"/>
                  </a:lnTo>
                  <a:lnTo>
                    <a:pt x="287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8"/>
            <p:cNvSpPr/>
            <p:nvPr/>
          </p:nvSpPr>
          <p:spPr>
            <a:xfrm>
              <a:off x="1603014" y="934490"/>
              <a:ext cx="211678" cy="322054"/>
            </a:xfrm>
            <a:custGeom>
              <a:avLst/>
              <a:gdLst/>
              <a:ahLst/>
              <a:cxnLst/>
              <a:rect l="l" t="t" r="r" b="b"/>
              <a:pathLst>
                <a:path w="6601" h="10043" extrusionOk="0">
                  <a:moveTo>
                    <a:pt x="1" y="1"/>
                  </a:moveTo>
                  <a:lnTo>
                    <a:pt x="1" y="10042"/>
                  </a:lnTo>
                  <a:lnTo>
                    <a:pt x="6601" y="10042"/>
                  </a:lnTo>
                  <a:lnTo>
                    <a:pt x="66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8"/>
            <p:cNvSpPr/>
            <p:nvPr/>
          </p:nvSpPr>
          <p:spPr>
            <a:xfrm>
              <a:off x="1611608" y="945746"/>
              <a:ext cx="193463" cy="299543"/>
            </a:xfrm>
            <a:custGeom>
              <a:avLst/>
              <a:gdLst/>
              <a:ahLst/>
              <a:cxnLst/>
              <a:rect l="l" t="t" r="r" b="b"/>
              <a:pathLst>
                <a:path w="6033" h="9341" extrusionOk="0">
                  <a:moveTo>
                    <a:pt x="0" y="0"/>
                  </a:moveTo>
                  <a:lnTo>
                    <a:pt x="0" y="9341"/>
                  </a:lnTo>
                  <a:lnTo>
                    <a:pt x="6032" y="9341"/>
                  </a:lnTo>
                  <a:lnTo>
                    <a:pt x="6032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8"/>
            <p:cNvSpPr/>
            <p:nvPr/>
          </p:nvSpPr>
          <p:spPr>
            <a:xfrm>
              <a:off x="1682317" y="1046470"/>
              <a:ext cx="53072" cy="97549"/>
            </a:xfrm>
            <a:custGeom>
              <a:avLst/>
              <a:gdLst/>
              <a:ahLst/>
              <a:cxnLst/>
              <a:rect l="l" t="t" r="r" b="b"/>
              <a:pathLst>
                <a:path w="1655" h="3042" extrusionOk="0">
                  <a:moveTo>
                    <a:pt x="1" y="1"/>
                  </a:moveTo>
                  <a:lnTo>
                    <a:pt x="1" y="3042"/>
                  </a:lnTo>
                  <a:lnTo>
                    <a:pt x="1655" y="3042"/>
                  </a:lnTo>
                  <a:lnTo>
                    <a:pt x="1655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4" name="Google Shape;234;p8"/>
          <p:cNvGrpSpPr/>
          <p:nvPr/>
        </p:nvGrpSpPr>
        <p:grpSpPr>
          <a:xfrm>
            <a:off x="1388705" y="4044813"/>
            <a:ext cx="938231" cy="663894"/>
            <a:chOff x="1278330" y="4044813"/>
            <a:chExt cx="938231" cy="663894"/>
          </a:xfrm>
        </p:grpSpPr>
        <p:sp>
          <p:nvSpPr>
            <p:cNvPr id="235" name="Google Shape;235;p8"/>
            <p:cNvSpPr/>
            <p:nvPr/>
          </p:nvSpPr>
          <p:spPr>
            <a:xfrm>
              <a:off x="1306197" y="4117158"/>
              <a:ext cx="794088" cy="258272"/>
            </a:xfrm>
            <a:custGeom>
              <a:avLst/>
              <a:gdLst/>
              <a:ahLst/>
              <a:cxnLst/>
              <a:rect l="l" t="t" r="r" b="b"/>
              <a:pathLst>
                <a:path w="24763" h="8054" extrusionOk="0">
                  <a:moveTo>
                    <a:pt x="0" y="0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8"/>
            <p:cNvSpPr/>
            <p:nvPr/>
          </p:nvSpPr>
          <p:spPr>
            <a:xfrm>
              <a:off x="1278330" y="4044813"/>
              <a:ext cx="855176" cy="72376"/>
            </a:xfrm>
            <a:custGeom>
              <a:avLst/>
              <a:gdLst/>
              <a:ahLst/>
              <a:cxnLst/>
              <a:rect l="l" t="t" r="r" b="b"/>
              <a:pathLst>
                <a:path w="26668" h="2257" extrusionOk="0">
                  <a:moveTo>
                    <a:pt x="1" y="1"/>
                  </a:moveTo>
                  <a:lnTo>
                    <a:pt x="1" y="2256"/>
                  </a:lnTo>
                  <a:lnTo>
                    <a:pt x="26667" y="2256"/>
                  </a:lnTo>
                  <a:lnTo>
                    <a:pt x="266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8"/>
            <p:cNvSpPr/>
            <p:nvPr/>
          </p:nvSpPr>
          <p:spPr>
            <a:xfrm>
              <a:off x="1278330" y="4044813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1" y="1"/>
                  </a:moveTo>
                  <a:lnTo>
                    <a:pt x="1" y="2256"/>
                  </a:lnTo>
                  <a:lnTo>
                    <a:pt x="869" y="2256"/>
                  </a:lnTo>
                  <a:lnTo>
                    <a:pt x="869" y="10310"/>
                  </a:lnTo>
                  <a:lnTo>
                    <a:pt x="13334" y="10310"/>
                  </a:lnTo>
                  <a:lnTo>
                    <a:pt x="13852" y="2056"/>
                  </a:lnTo>
                  <a:lnTo>
                    <a:pt x="1385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8"/>
            <p:cNvSpPr/>
            <p:nvPr/>
          </p:nvSpPr>
          <p:spPr>
            <a:xfrm>
              <a:off x="1828064" y="4158942"/>
              <a:ext cx="161300" cy="38609"/>
            </a:xfrm>
            <a:custGeom>
              <a:avLst/>
              <a:gdLst/>
              <a:ahLst/>
              <a:cxnLst/>
              <a:rect l="l" t="t" r="r" b="b"/>
              <a:pathLst>
                <a:path w="5030" h="1204" extrusionOk="0">
                  <a:moveTo>
                    <a:pt x="1" y="0"/>
                  </a:moveTo>
                  <a:lnTo>
                    <a:pt x="1" y="1203"/>
                  </a:lnTo>
                  <a:lnTo>
                    <a:pt x="5030" y="1203"/>
                  </a:lnTo>
                  <a:lnTo>
                    <a:pt x="50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8"/>
            <p:cNvSpPr/>
            <p:nvPr/>
          </p:nvSpPr>
          <p:spPr>
            <a:xfrm>
              <a:off x="1803404" y="4246262"/>
              <a:ext cx="206867" cy="82029"/>
            </a:xfrm>
            <a:custGeom>
              <a:avLst/>
              <a:gdLst/>
              <a:ahLst/>
              <a:cxnLst/>
              <a:rect l="l" t="t" r="r" b="b"/>
              <a:pathLst>
                <a:path w="6451" h="2558" extrusionOk="0">
                  <a:moveTo>
                    <a:pt x="1" y="1"/>
                  </a:moveTo>
                  <a:lnTo>
                    <a:pt x="1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8"/>
            <p:cNvSpPr/>
            <p:nvPr/>
          </p:nvSpPr>
          <p:spPr>
            <a:xfrm>
              <a:off x="1389252" y="4450403"/>
              <a:ext cx="794088" cy="258304"/>
            </a:xfrm>
            <a:custGeom>
              <a:avLst/>
              <a:gdLst/>
              <a:ahLst/>
              <a:cxnLst/>
              <a:rect l="l" t="t" r="r" b="b"/>
              <a:pathLst>
                <a:path w="24763" h="8055" extrusionOk="0">
                  <a:moveTo>
                    <a:pt x="0" y="1"/>
                  </a:moveTo>
                  <a:lnTo>
                    <a:pt x="0" y="8054"/>
                  </a:lnTo>
                  <a:lnTo>
                    <a:pt x="24762" y="8054"/>
                  </a:lnTo>
                  <a:lnTo>
                    <a:pt x="2476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8"/>
            <p:cNvSpPr/>
            <p:nvPr/>
          </p:nvSpPr>
          <p:spPr>
            <a:xfrm>
              <a:off x="1361385" y="4378091"/>
              <a:ext cx="855176" cy="72344"/>
            </a:xfrm>
            <a:custGeom>
              <a:avLst/>
              <a:gdLst/>
              <a:ahLst/>
              <a:cxnLst/>
              <a:rect l="l" t="t" r="r" b="b"/>
              <a:pathLst>
                <a:path w="26668" h="2256" extrusionOk="0">
                  <a:moveTo>
                    <a:pt x="0" y="0"/>
                  </a:moveTo>
                  <a:lnTo>
                    <a:pt x="0" y="2256"/>
                  </a:lnTo>
                  <a:lnTo>
                    <a:pt x="26667" y="2256"/>
                  </a:lnTo>
                  <a:lnTo>
                    <a:pt x="2666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8"/>
            <p:cNvSpPr/>
            <p:nvPr/>
          </p:nvSpPr>
          <p:spPr>
            <a:xfrm>
              <a:off x="1361385" y="4378091"/>
              <a:ext cx="444199" cy="330616"/>
            </a:xfrm>
            <a:custGeom>
              <a:avLst/>
              <a:gdLst/>
              <a:ahLst/>
              <a:cxnLst/>
              <a:rect l="l" t="t" r="r" b="b"/>
              <a:pathLst>
                <a:path w="13852" h="10310" extrusionOk="0">
                  <a:moveTo>
                    <a:pt x="0" y="0"/>
                  </a:moveTo>
                  <a:lnTo>
                    <a:pt x="0" y="2256"/>
                  </a:lnTo>
                  <a:lnTo>
                    <a:pt x="869" y="2256"/>
                  </a:lnTo>
                  <a:lnTo>
                    <a:pt x="869" y="10309"/>
                  </a:lnTo>
                  <a:lnTo>
                    <a:pt x="13334" y="10309"/>
                  </a:lnTo>
                  <a:lnTo>
                    <a:pt x="13852" y="2039"/>
                  </a:lnTo>
                  <a:lnTo>
                    <a:pt x="1385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8"/>
            <p:cNvSpPr/>
            <p:nvPr/>
          </p:nvSpPr>
          <p:spPr>
            <a:xfrm>
              <a:off x="1911118" y="4492219"/>
              <a:ext cx="160754" cy="38609"/>
            </a:xfrm>
            <a:custGeom>
              <a:avLst/>
              <a:gdLst/>
              <a:ahLst/>
              <a:cxnLst/>
              <a:rect l="l" t="t" r="r" b="b"/>
              <a:pathLst>
                <a:path w="5013" h="1204" extrusionOk="0">
                  <a:moveTo>
                    <a:pt x="0" y="0"/>
                  </a:moveTo>
                  <a:lnTo>
                    <a:pt x="0" y="1203"/>
                  </a:lnTo>
                  <a:lnTo>
                    <a:pt x="5013" y="1203"/>
                  </a:lnTo>
                  <a:lnTo>
                    <a:pt x="501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8"/>
            <p:cNvSpPr/>
            <p:nvPr/>
          </p:nvSpPr>
          <p:spPr>
            <a:xfrm>
              <a:off x="1885945" y="4579539"/>
              <a:ext cx="206835" cy="82029"/>
            </a:xfrm>
            <a:custGeom>
              <a:avLst/>
              <a:gdLst/>
              <a:ahLst/>
              <a:cxnLst/>
              <a:rect l="l" t="t" r="r" b="b"/>
              <a:pathLst>
                <a:path w="6450" h="2558" extrusionOk="0">
                  <a:moveTo>
                    <a:pt x="0" y="1"/>
                  </a:moveTo>
                  <a:lnTo>
                    <a:pt x="0" y="2557"/>
                  </a:lnTo>
                  <a:lnTo>
                    <a:pt x="6450" y="2557"/>
                  </a:lnTo>
                  <a:lnTo>
                    <a:pt x="64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5" name="Google Shape;245;p8"/>
          <p:cNvGrpSpPr/>
          <p:nvPr/>
        </p:nvGrpSpPr>
        <p:grpSpPr>
          <a:xfrm>
            <a:off x="6953203" y="3236296"/>
            <a:ext cx="837508" cy="1448842"/>
            <a:chOff x="7002828" y="3236296"/>
            <a:chExt cx="837508" cy="1448842"/>
          </a:xfrm>
        </p:grpSpPr>
        <p:sp>
          <p:nvSpPr>
            <p:cNvPr id="246" name="Google Shape;246;p8"/>
            <p:cNvSpPr/>
            <p:nvPr/>
          </p:nvSpPr>
          <p:spPr>
            <a:xfrm>
              <a:off x="7002828" y="3236296"/>
              <a:ext cx="837507" cy="1448842"/>
            </a:xfrm>
            <a:custGeom>
              <a:avLst/>
              <a:gdLst/>
              <a:ahLst/>
              <a:cxnLst/>
              <a:rect l="l" t="t" r="r" b="b"/>
              <a:pathLst>
                <a:path w="26117" h="45181" extrusionOk="0">
                  <a:moveTo>
                    <a:pt x="586" y="0"/>
                  </a:moveTo>
                  <a:lnTo>
                    <a:pt x="1" y="45180"/>
                  </a:lnTo>
                  <a:lnTo>
                    <a:pt x="26116" y="45180"/>
                  </a:lnTo>
                  <a:lnTo>
                    <a:pt x="26116" y="619"/>
                  </a:lnTo>
                  <a:lnTo>
                    <a:pt x="586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8"/>
            <p:cNvSpPr/>
            <p:nvPr/>
          </p:nvSpPr>
          <p:spPr>
            <a:xfrm>
              <a:off x="7465242" y="3247551"/>
              <a:ext cx="375094" cy="1437586"/>
            </a:xfrm>
            <a:custGeom>
              <a:avLst/>
              <a:gdLst/>
              <a:ahLst/>
              <a:cxnLst/>
              <a:rect l="l" t="t" r="r" b="b"/>
              <a:pathLst>
                <a:path w="11697" h="44830" extrusionOk="0">
                  <a:moveTo>
                    <a:pt x="234" y="0"/>
                  </a:moveTo>
                  <a:lnTo>
                    <a:pt x="0" y="44829"/>
                  </a:lnTo>
                  <a:lnTo>
                    <a:pt x="11696" y="44829"/>
                  </a:lnTo>
                  <a:lnTo>
                    <a:pt x="11696" y="268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8"/>
            <p:cNvSpPr/>
            <p:nvPr/>
          </p:nvSpPr>
          <p:spPr>
            <a:xfrm>
              <a:off x="7048396" y="3262559"/>
              <a:ext cx="396515" cy="296304"/>
            </a:xfrm>
            <a:custGeom>
              <a:avLst/>
              <a:gdLst/>
              <a:ahLst/>
              <a:cxnLst/>
              <a:rect l="l" t="t" r="r" b="b"/>
              <a:pathLst>
                <a:path w="12365" h="9240" extrusionOk="0">
                  <a:moveTo>
                    <a:pt x="0" y="0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8"/>
            <p:cNvSpPr/>
            <p:nvPr/>
          </p:nvSpPr>
          <p:spPr>
            <a:xfrm>
              <a:off x="7185004" y="3340226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1"/>
                  </a:moveTo>
                  <a:lnTo>
                    <a:pt x="1" y="118"/>
                  </a:lnTo>
                  <a:lnTo>
                    <a:pt x="1" y="1488"/>
                  </a:lnTo>
                  <a:lnTo>
                    <a:pt x="3777" y="1488"/>
                  </a:lnTo>
                  <a:lnTo>
                    <a:pt x="37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8"/>
            <p:cNvSpPr/>
            <p:nvPr/>
          </p:nvSpPr>
          <p:spPr>
            <a:xfrm>
              <a:off x="7185004" y="3424885"/>
              <a:ext cx="125416" cy="17733"/>
            </a:xfrm>
            <a:custGeom>
              <a:avLst/>
              <a:gdLst/>
              <a:ahLst/>
              <a:cxnLst/>
              <a:rect l="l" t="t" r="r" b="b"/>
              <a:pathLst>
                <a:path w="3911" h="553" extrusionOk="0">
                  <a:moveTo>
                    <a:pt x="1" y="1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8"/>
            <p:cNvSpPr/>
            <p:nvPr/>
          </p:nvSpPr>
          <p:spPr>
            <a:xfrm>
              <a:off x="7048396" y="4300937"/>
              <a:ext cx="396515" cy="295791"/>
            </a:xfrm>
            <a:custGeom>
              <a:avLst/>
              <a:gdLst/>
              <a:ahLst/>
              <a:cxnLst/>
              <a:rect l="l" t="t" r="r" b="b"/>
              <a:pathLst>
                <a:path w="12365" h="9224" extrusionOk="0">
                  <a:moveTo>
                    <a:pt x="0" y="0"/>
                  </a:moveTo>
                  <a:lnTo>
                    <a:pt x="0" y="9223"/>
                  </a:lnTo>
                  <a:lnTo>
                    <a:pt x="12364" y="9223"/>
                  </a:lnTo>
                  <a:lnTo>
                    <a:pt x="12364" y="4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8"/>
            <p:cNvSpPr/>
            <p:nvPr/>
          </p:nvSpPr>
          <p:spPr>
            <a:xfrm>
              <a:off x="7185004" y="4378091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8"/>
            <p:cNvSpPr/>
            <p:nvPr/>
          </p:nvSpPr>
          <p:spPr>
            <a:xfrm>
              <a:off x="7185004" y="4462749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8"/>
            <p:cNvSpPr/>
            <p:nvPr/>
          </p:nvSpPr>
          <p:spPr>
            <a:xfrm>
              <a:off x="7048396" y="3596349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45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8"/>
            <p:cNvSpPr/>
            <p:nvPr/>
          </p:nvSpPr>
          <p:spPr>
            <a:xfrm>
              <a:off x="7185004" y="3674049"/>
              <a:ext cx="121119" cy="47716"/>
            </a:xfrm>
            <a:custGeom>
              <a:avLst/>
              <a:gdLst/>
              <a:ahLst/>
              <a:cxnLst/>
              <a:rect l="l" t="t" r="r" b="b"/>
              <a:pathLst>
                <a:path w="3777" h="1488" extrusionOk="0">
                  <a:moveTo>
                    <a:pt x="3777" y="0"/>
                  </a:moveTo>
                  <a:lnTo>
                    <a:pt x="1" y="134"/>
                  </a:lnTo>
                  <a:lnTo>
                    <a:pt x="1" y="1487"/>
                  </a:lnTo>
                  <a:lnTo>
                    <a:pt x="3777" y="1487"/>
                  </a:lnTo>
                  <a:lnTo>
                    <a:pt x="37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8"/>
            <p:cNvSpPr/>
            <p:nvPr/>
          </p:nvSpPr>
          <p:spPr>
            <a:xfrm>
              <a:off x="7185004" y="3758707"/>
              <a:ext cx="125416" cy="17701"/>
            </a:xfrm>
            <a:custGeom>
              <a:avLst/>
              <a:gdLst/>
              <a:ahLst/>
              <a:cxnLst/>
              <a:rect l="l" t="t" r="r" b="b"/>
              <a:pathLst>
                <a:path w="3911" h="552" extrusionOk="0">
                  <a:moveTo>
                    <a:pt x="1" y="0"/>
                  </a:moveTo>
                  <a:lnTo>
                    <a:pt x="1" y="552"/>
                  </a:lnTo>
                  <a:lnTo>
                    <a:pt x="3911" y="552"/>
                  </a:lnTo>
                  <a:lnTo>
                    <a:pt x="391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8"/>
            <p:cNvSpPr/>
            <p:nvPr/>
          </p:nvSpPr>
          <p:spPr>
            <a:xfrm>
              <a:off x="7043041" y="3951048"/>
              <a:ext cx="396515" cy="296336"/>
            </a:xfrm>
            <a:custGeom>
              <a:avLst/>
              <a:gdLst/>
              <a:ahLst/>
              <a:cxnLst/>
              <a:rect l="l" t="t" r="r" b="b"/>
              <a:pathLst>
                <a:path w="12365" h="9241" extrusionOk="0">
                  <a:moveTo>
                    <a:pt x="0" y="1"/>
                  </a:moveTo>
                  <a:lnTo>
                    <a:pt x="0" y="9240"/>
                  </a:lnTo>
                  <a:lnTo>
                    <a:pt x="12364" y="9240"/>
                  </a:lnTo>
                  <a:lnTo>
                    <a:pt x="1236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8"/>
            <p:cNvSpPr/>
            <p:nvPr/>
          </p:nvSpPr>
          <p:spPr>
            <a:xfrm>
              <a:off x="7182342" y="4081242"/>
              <a:ext cx="114160" cy="44510"/>
            </a:xfrm>
            <a:custGeom>
              <a:avLst/>
              <a:gdLst/>
              <a:ahLst/>
              <a:cxnLst/>
              <a:rect l="l" t="t" r="r" b="b"/>
              <a:pathLst>
                <a:path w="3560" h="1388" extrusionOk="0">
                  <a:moveTo>
                    <a:pt x="3559" y="1"/>
                  </a:moveTo>
                  <a:lnTo>
                    <a:pt x="0" y="118"/>
                  </a:lnTo>
                  <a:lnTo>
                    <a:pt x="0" y="1388"/>
                  </a:lnTo>
                  <a:lnTo>
                    <a:pt x="3559" y="1388"/>
                  </a:lnTo>
                  <a:lnTo>
                    <a:pt x="355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8"/>
            <p:cNvSpPr/>
            <p:nvPr/>
          </p:nvSpPr>
          <p:spPr>
            <a:xfrm>
              <a:off x="7182342" y="4160545"/>
              <a:ext cx="117912" cy="16643"/>
            </a:xfrm>
            <a:custGeom>
              <a:avLst/>
              <a:gdLst/>
              <a:ahLst/>
              <a:cxnLst/>
              <a:rect l="l" t="t" r="r" b="b"/>
              <a:pathLst>
                <a:path w="3677" h="519" extrusionOk="0">
                  <a:moveTo>
                    <a:pt x="0" y="1"/>
                  </a:moveTo>
                  <a:lnTo>
                    <a:pt x="0" y="519"/>
                  </a:lnTo>
                  <a:lnTo>
                    <a:pt x="3676" y="519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0" name="Google Shape;26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9"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9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9"/>
          <p:cNvSpPr txBox="1">
            <a:spLocks noGrp="1"/>
          </p:cNvSpPr>
          <p:nvPr>
            <p:ph type="title"/>
          </p:nvPr>
        </p:nvSpPr>
        <p:spPr>
          <a:xfrm>
            <a:off x="3726000" y="2667600"/>
            <a:ext cx="3380400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4" name="Google Shape;264;p9"/>
          <p:cNvSpPr txBox="1">
            <a:spLocks noGrp="1"/>
          </p:cNvSpPr>
          <p:nvPr>
            <p:ph type="subTitle" idx="1"/>
          </p:nvPr>
        </p:nvSpPr>
        <p:spPr>
          <a:xfrm>
            <a:off x="3726100" y="1712900"/>
            <a:ext cx="3380400" cy="94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grpSp>
        <p:nvGrpSpPr>
          <p:cNvPr id="265" name="Google Shape;265;p9"/>
          <p:cNvGrpSpPr/>
          <p:nvPr/>
        </p:nvGrpSpPr>
        <p:grpSpPr>
          <a:xfrm>
            <a:off x="1980709" y="594611"/>
            <a:ext cx="656880" cy="622850"/>
            <a:chOff x="1980709" y="594611"/>
            <a:chExt cx="656880" cy="622850"/>
          </a:xfrm>
        </p:grpSpPr>
        <p:sp>
          <p:nvSpPr>
            <p:cNvPr id="266" name="Google Shape;266;p9"/>
            <p:cNvSpPr/>
            <p:nvPr/>
          </p:nvSpPr>
          <p:spPr>
            <a:xfrm>
              <a:off x="1980709" y="594611"/>
              <a:ext cx="656880" cy="622850"/>
            </a:xfrm>
            <a:custGeom>
              <a:avLst/>
              <a:gdLst/>
              <a:ahLst/>
              <a:cxnLst/>
              <a:rect l="l" t="t" r="r" b="b"/>
              <a:pathLst>
                <a:path w="19670" h="18651" extrusionOk="0">
                  <a:moveTo>
                    <a:pt x="9650" y="1"/>
                  </a:moveTo>
                  <a:cubicBezTo>
                    <a:pt x="8645" y="1"/>
                    <a:pt x="7630" y="164"/>
                    <a:pt x="6643" y="500"/>
                  </a:cubicBezTo>
                  <a:cubicBezTo>
                    <a:pt x="3081" y="1703"/>
                    <a:pt x="594" y="4960"/>
                    <a:pt x="337" y="8714"/>
                  </a:cubicBezTo>
                  <a:cubicBezTo>
                    <a:pt x="1" y="13848"/>
                    <a:pt x="3899" y="18292"/>
                    <a:pt x="9033" y="18629"/>
                  </a:cubicBezTo>
                  <a:cubicBezTo>
                    <a:pt x="9245" y="18644"/>
                    <a:pt x="9456" y="18651"/>
                    <a:pt x="9666" y="18651"/>
                  </a:cubicBezTo>
                  <a:cubicBezTo>
                    <a:pt x="13194" y="18651"/>
                    <a:pt x="16427" y="16642"/>
                    <a:pt x="18001" y="13447"/>
                  </a:cubicBezTo>
                  <a:cubicBezTo>
                    <a:pt x="19670" y="10078"/>
                    <a:pt x="19140" y="6019"/>
                    <a:pt x="16654" y="3179"/>
                  </a:cubicBezTo>
                  <a:cubicBezTo>
                    <a:pt x="14853" y="1123"/>
                    <a:pt x="12287" y="1"/>
                    <a:pt x="9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9"/>
            <p:cNvSpPr/>
            <p:nvPr/>
          </p:nvSpPr>
          <p:spPr>
            <a:xfrm>
              <a:off x="2298429" y="732365"/>
              <a:ext cx="145769" cy="185943"/>
            </a:xfrm>
            <a:custGeom>
              <a:avLst/>
              <a:gdLst/>
              <a:ahLst/>
              <a:cxnLst/>
              <a:rect l="l" t="t" r="r" b="b"/>
              <a:pathLst>
                <a:path w="4365" h="5568" extrusionOk="0">
                  <a:moveTo>
                    <a:pt x="81" y="1"/>
                  </a:moveTo>
                  <a:cubicBezTo>
                    <a:pt x="48" y="113"/>
                    <a:pt x="48" y="242"/>
                    <a:pt x="48" y="386"/>
                  </a:cubicBezTo>
                  <a:cubicBezTo>
                    <a:pt x="48" y="659"/>
                    <a:pt x="32" y="1012"/>
                    <a:pt x="16" y="1429"/>
                  </a:cubicBezTo>
                  <a:cubicBezTo>
                    <a:pt x="16" y="2311"/>
                    <a:pt x="0" y="3530"/>
                    <a:pt x="0" y="4878"/>
                  </a:cubicBezTo>
                  <a:lnTo>
                    <a:pt x="0" y="5488"/>
                  </a:lnTo>
                  <a:lnTo>
                    <a:pt x="0" y="5568"/>
                  </a:lnTo>
                  <a:lnTo>
                    <a:pt x="81" y="5568"/>
                  </a:lnTo>
                  <a:cubicBezTo>
                    <a:pt x="1284" y="5568"/>
                    <a:pt x="2359" y="5552"/>
                    <a:pt x="3129" y="5536"/>
                  </a:cubicBezTo>
                  <a:lnTo>
                    <a:pt x="4043" y="5520"/>
                  </a:lnTo>
                  <a:cubicBezTo>
                    <a:pt x="4139" y="5520"/>
                    <a:pt x="4252" y="5520"/>
                    <a:pt x="4364" y="5488"/>
                  </a:cubicBezTo>
                  <a:cubicBezTo>
                    <a:pt x="4252" y="5472"/>
                    <a:pt x="4156" y="5456"/>
                    <a:pt x="4043" y="5456"/>
                  </a:cubicBezTo>
                  <a:lnTo>
                    <a:pt x="3129" y="5440"/>
                  </a:lnTo>
                  <a:cubicBezTo>
                    <a:pt x="2376" y="5424"/>
                    <a:pt x="1332" y="5408"/>
                    <a:pt x="161" y="5408"/>
                  </a:cubicBezTo>
                  <a:lnTo>
                    <a:pt x="161" y="5408"/>
                  </a:lnTo>
                  <a:lnTo>
                    <a:pt x="161" y="4878"/>
                  </a:lnTo>
                  <a:cubicBezTo>
                    <a:pt x="161" y="3530"/>
                    <a:pt x="145" y="2311"/>
                    <a:pt x="145" y="1429"/>
                  </a:cubicBezTo>
                  <a:cubicBezTo>
                    <a:pt x="129" y="1012"/>
                    <a:pt x="113" y="659"/>
                    <a:pt x="113" y="386"/>
                  </a:cubicBezTo>
                  <a:cubicBezTo>
                    <a:pt x="113" y="242"/>
                    <a:pt x="113" y="113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9"/>
            <p:cNvSpPr/>
            <p:nvPr/>
          </p:nvSpPr>
          <p:spPr>
            <a:xfrm>
              <a:off x="2299497" y="646106"/>
              <a:ext cx="5377" cy="52029"/>
            </a:xfrm>
            <a:custGeom>
              <a:avLst/>
              <a:gdLst/>
              <a:ahLst/>
              <a:cxnLst/>
              <a:rect l="l" t="t" r="r" b="b"/>
              <a:pathLst>
                <a:path w="161" h="1558" extrusionOk="0">
                  <a:moveTo>
                    <a:pt x="81" y="1"/>
                  </a:moveTo>
                  <a:cubicBezTo>
                    <a:pt x="32" y="1"/>
                    <a:pt x="0" y="338"/>
                    <a:pt x="0" y="771"/>
                  </a:cubicBezTo>
                  <a:cubicBezTo>
                    <a:pt x="0" y="1204"/>
                    <a:pt x="32" y="1557"/>
                    <a:pt x="81" y="1557"/>
                  </a:cubicBezTo>
                  <a:cubicBezTo>
                    <a:pt x="113" y="1557"/>
                    <a:pt x="161" y="1204"/>
                    <a:pt x="161" y="771"/>
                  </a:cubicBezTo>
                  <a:cubicBezTo>
                    <a:pt x="161" y="338"/>
                    <a:pt x="129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9"/>
            <p:cNvSpPr/>
            <p:nvPr/>
          </p:nvSpPr>
          <p:spPr>
            <a:xfrm>
              <a:off x="2406662" y="687816"/>
              <a:ext cx="38605" cy="36668"/>
            </a:xfrm>
            <a:custGeom>
              <a:avLst/>
              <a:gdLst/>
              <a:ahLst/>
              <a:cxnLst/>
              <a:rect l="l" t="t" r="r" b="b"/>
              <a:pathLst>
                <a:path w="1156" h="1098" extrusionOk="0">
                  <a:moveTo>
                    <a:pt x="1114" y="0"/>
                  </a:moveTo>
                  <a:cubicBezTo>
                    <a:pt x="1056" y="0"/>
                    <a:pt x="799" y="214"/>
                    <a:pt x="513" y="485"/>
                  </a:cubicBezTo>
                  <a:cubicBezTo>
                    <a:pt x="209" y="789"/>
                    <a:pt x="0" y="1062"/>
                    <a:pt x="32" y="1094"/>
                  </a:cubicBezTo>
                  <a:cubicBezTo>
                    <a:pt x="33" y="1096"/>
                    <a:pt x="35" y="1097"/>
                    <a:pt x="38" y="1097"/>
                  </a:cubicBezTo>
                  <a:cubicBezTo>
                    <a:pt x="83" y="1097"/>
                    <a:pt x="340" y="883"/>
                    <a:pt x="626" y="613"/>
                  </a:cubicBezTo>
                  <a:cubicBezTo>
                    <a:pt x="931" y="308"/>
                    <a:pt x="1155" y="35"/>
                    <a:pt x="1123" y="3"/>
                  </a:cubicBezTo>
                  <a:cubicBezTo>
                    <a:pt x="1121" y="1"/>
                    <a:pt x="1118" y="0"/>
                    <a:pt x="111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9"/>
            <p:cNvSpPr/>
            <p:nvPr/>
          </p:nvSpPr>
          <p:spPr>
            <a:xfrm>
              <a:off x="2482202" y="778283"/>
              <a:ext cx="45551" cy="27117"/>
            </a:xfrm>
            <a:custGeom>
              <a:avLst/>
              <a:gdLst/>
              <a:ahLst/>
              <a:cxnLst/>
              <a:rect l="l" t="t" r="r" b="b"/>
              <a:pathLst>
                <a:path w="1364" h="812" extrusionOk="0">
                  <a:moveTo>
                    <a:pt x="1315" y="0"/>
                  </a:moveTo>
                  <a:cubicBezTo>
                    <a:pt x="1243" y="0"/>
                    <a:pt x="953" y="111"/>
                    <a:pt x="626" y="310"/>
                  </a:cubicBezTo>
                  <a:cubicBezTo>
                    <a:pt x="257" y="535"/>
                    <a:pt x="0" y="776"/>
                    <a:pt x="16" y="808"/>
                  </a:cubicBezTo>
                  <a:cubicBezTo>
                    <a:pt x="19" y="811"/>
                    <a:pt x="24" y="812"/>
                    <a:pt x="30" y="812"/>
                  </a:cubicBezTo>
                  <a:cubicBezTo>
                    <a:pt x="101" y="812"/>
                    <a:pt x="383" y="660"/>
                    <a:pt x="706" y="455"/>
                  </a:cubicBezTo>
                  <a:cubicBezTo>
                    <a:pt x="1075" y="230"/>
                    <a:pt x="1364" y="54"/>
                    <a:pt x="1332" y="6"/>
                  </a:cubicBezTo>
                  <a:cubicBezTo>
                    <a:pt x="1330" y="2"/>
                    <a:pt x="1324" y="0"/>
                    <a:pt x="131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9"/>
            <p:cNvSpPr/>
            <p:nvPr/>
          </p:nvSpPr>
          <p:spPr>
            <a:xfrm>
              <a:off x="2504142" y="910260"/>
              <a:ext cx="71298" cy="5377"/>
            </a:xfrm>
            <a:custGeom>
              <a:avLst/>
              <a:gdLst/>
              <a:ahLst/>
              <a:cxnLst/>
              <a:rect l="l" t="t" r="r" b="b"/>
              <a:pathLst>
                <a:path w="2135" h="161" extrusionOk="0">
                  <a:moveTo>
                    <a:pt x="1076" y="0"/>
                  </a:moveTo>
                  <a:cubicBezTo>
                    <a:pt x="482" y="0"/>
                    <a:pt x="1" y="32"/>
                    <a:pt x="1" y="80"/>
                  </a:cubicBezTo>
                  <a:cubicBezTo>
                    <a:pt x="1" y="129"/>
                    <a:pt x="482" y="161"/>
                    <a:pt x="1076" y="161"/>
                  </a:cubicBezTo>
                  <a:cubicBezTo>
                    <a:pt x="1653" y="161"/>
                    <a:pt x="2135" y="129"/>
                    <a:pt x="2135" y="80"/>
                  </a:cubicBezTo>
                  <a:cubicBezTo>
                    <a:pt x="2135" y="32"/>
                    <a:pt x="1653" y="0"/>
                    <a:pt x="107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2013402" y="905418"/>
              <a:ext cx="67525" cy="5410"/>
            </a:xfrm>
            <a:custGeom>
              <a:avLst/>
              <a:gdLst/>
              <a:ahLst/>
              <a:cxnLst/>
              <a:rect l="l" t="t" r="r" b="b"/>
              <a:pathLst>
                <a:path w="2022" h="162" extrusionOk="0">
                  <a:moveTo>
                    <a:pt x="1011" y="1"/>
                  </a:moveTo>
                  <a:cubicBezTo>
                    <a:pt x="449" y="1"/>
                    <a:pt x="0" y="33"/>
                    <a:pt x="0" y="81"/>
                  </a:cubicBezTo>
                  <a:cubicBezTo>
                    <a:pt x="0" y="129"/>
                    <a:pt x="449" y="161"/>
                    <a:pt x="1011" y="161"/>
                  </a:cubicBezTo>
                  <a:cubicBezTo>
                    <a:pt x="1572" y="161"/>
                    <a:pt x="2022" y="129"/>
                    <a:pt x="2022" y="81"/>
                  </a:cubicBezTo>
                  <a:cubicBezTo>
                    <a:pt x="2022" y="33"/>
                    <a:pt x="1572" y="1"/>
                    <a:pt x="101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2061625" y="1008208"/>
              <a:ext cx="55202" cy="43180"/>
            </a:xfrm>
            <a:custGeom>
              <a:avLst/>
              <a:gdLst/>
              <a:ahLst/>
              <a:cxnLst/>
              <a:rect l="l" t="t" r="r" b="b"/>
              <a:pathLst>
                <a:path w="1653" h="1293" extrusionOk="0">
                  <a:moveTo>
                    <a:pt x="1612" y="0"/>
                  </a:moveTo>
                  <a:cubicBezTo>
                    <a:pt x="1546" y="0"/>
                    <a:pt x="1194" y="248"/>
                    <a:pt x="770" y="581"/>
                  </a:cubicBezTo>
                  <a:cubicBezTo>
                    <a:pt x="337" y="934"/>
                    <a:pt x="0" y="1255"/>
                    <a:pt x="16" y="1287"/>
                  </a:cubicBezTo>
                  <a:cubicBezTo>
                    <a:pt x="19" y="1290"/>
                    <a:pt x="23" y="1292"/>
                    <a:pt x="30" y="1292"/>
                  </a:cubicBezTo>
                  <a:cubicBezTo>
                    <a:pt x="108" y="1292"/>
                    <a:pt x="468" y="1035"/>
                    <a:pt x="882" y="709"/>
                  </a:cubicBezTo>
                  <a:cubicBezTo>
                    <a:pt x="1316" y="356"/>
                    <a:pt x="1653" y="35"/>
                    <a:pt x="1620" y="3"/>
                  </a:cubicBezTo>
                  <a:cubicBezTo>
                    <a:pt x="1619" y="1"/>
                    <a:pt x="1616" y="0"/>
                    <a:pt x="161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2165016" y="1085918"/>
              <a:ext cx="38605" cy="59577"/>
            </a:xfrm>
            <a:custGeom>
              <a:avLst/>
              <a:gdLst/>
              <a:ahLst/>
              <a:cxnLst/>
              <a:rect l="l" t="t" r="r" b="b"/>
              <a:pathLst>
                <a:path w="1156" h="1784" extrusionOk="0">
                  <a:moveTo>
                    <a:pt x="1102" y="0"/>
                  </a:moveTo>
                  <a:cubicBezTo>
                    <a:pt x="1050" y="0"/>
                    <a:pt x="758" y="344"/>
                    <a:pt x="466" y="821"/>
                  </a:cubicBezTo>
                  <a:cubicBezTo>
                    <a:pt x="177" y="1318"/>
                    <a:pt x="0" y="1751"/>
                    <a:pt x="49" y="1783"/>
                  </a:cubicBezTo>
                  <a:cubicBezTo>
                    <a:pt x="49" y="1784"/>
                    <a:pt x="50" y="1784"/>
                    <a:pt x="51" y="1784"/>
                  </a:cubicBezTo>
                  <a:cubicBezTo>
                    <a:pt x="90" y="1784"/>
                    <a:pt x="327" y="1389"/>
                    <a:pt x="610" y="901"/>
                  </a:cubicBezTo>
                  <a:cubicBezTo>
                    <a:pt x="899" y="420"/>
                    <a:pt x="1156" y="19"/>
                    <a:pt x="1107" y="2"/>
                  </a:cubicBezTo>
                  <a:cubicBezTo>
                    <a:pt x="1106" y="1"/>
                    <a:pt x="1104" y="0"/>
                    <a:pt x="11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2299497" y="1114370"/>
              <a:ext cx="5377" cy="71298"/>
            </a:xfrm>
            <a:custGeom>
              <a:avLst/>
              <a:gdLst/>
              <a:ahLst/>
              <a:cxnLst/>
              <a:rect l="l" t="t" r="r" b="b"/>
              <a:pathLst>
                <a:path w="161" h="2135" extrusionOk="0">
                  <a:moveTo>
                    <a:pt x="81" y="1"/>
                  </a:moveTo>
                  <a:cubicBezTo>
                    <a:pt x="32" y="1"/>
                    <a:pt x="0" y="482"/>
                    <a:pt x="0" y="1076"/>
                  </a:cubicBezTo>
                  <a:cubicBezTo>
                    <a:pt x="0" y="1653"/>
                    <a:pt x="32" y="2135"/>
                    <a:pt x="81" y="2135"/>
                  </a:cubicBezTo>
                  <a:cubicBezTo>
                    <a:pt x="113" y="2135"/>
                    <a:pt x="161" y="1653"/>
                    <a:pt x="161" y="1076"/>
                  </a:cubicBezTo>
                  <a:cubicBezTo>
                    <a:pt x="161" y="482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2401285" y="1091328"/>
              <a:ext cx="55235" cy="46853"/>
            </a:xfrm>
            <a:custGeom>
              <a:avLst/>
              <a:gdLst/>
              <a:ahLst/>
              <a:cxnLst/>
              <a:rect l="l" t="t" r="r" b="b"/>
              <a:pathLst>
                <a:path w="1654" h="1403" extrusionOk="0">
                  <a:moveTo>
                    <a:pt x="36" y="0"/>
                  </a:moveTo>
                  <a:cubicBezTo>
                    <a:pt x="34" y="0"/>
                    <a:pt x="33" y="1"/>
                    <a:pt x="33" y="1"/>
                  </a:cubicBezTo>
                  <a:cubicBezTo>
                    <a:pt x="1" y="33"/>
                    <a:pt x="289" y="418"/>
                    <a:pt x="739" y="819"/>
                  </a:cubicBezTo>
                  <a:cubicBezTo>
                    <a:pt x="1150" y="1171"/>
                    <a:pt x="1534" y="1403"/>
                    <a:pt x="1621" y="1403"/>
                  </a:cubicBezTo>
                  <a:cubicBezTo>
                    <a:pt x="1629" y="1403"/>
                    <a:pt x="1634" y="1401"/>
                    <a:pt x="1637" y="1397"/>
                  </a:cubicBezTo>
                  <a:cubicBezTo>
                    <a:pt x="1653" y="1365"/>
                    <a:pt x="1284" y="1076"/>
                    <a:pt x="851" y="691"/>
                  </a:cubicBezTo>
                  <a:cubicBezTo>
                    <a:pt x="413" y="315"/>
                    <a:pt x="81" y="0"/>
                    <a:pt x="3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2482736" y="1015722"/>
              <a:ext cx="46085" cy="44649"/>
            </a:xfrm>
            <a:custGeom>
              <a:avLst/>
              <a:gdLst/>
              <a:ahLst/>
              <a:cxnLst/>
              <a:rect l="l" t="t" r="r" b="b"/>
              <a:pathLst>
                <a:path w="1380" h="1337" extrusionOk="0">
                  <a:moveTo>
                    <a:pt x="40" y="0"/>
                  </a:moveTo>
                  <a:cubicBezTo>
                    <a:pt x="37" y="0"/>
                    <a:pt x="34" y="1"/>
                    <a:pt x="32" y="3"/>
                  </a:cubicBezTo>
                  <a:cubicBezTo>
                    <a:pt x="0" y="35"/>
                    <a:pt x="273" y="372"/>
                    <a:pt x="626" y="725"/>
                  </a:cubicBezTo>
                  <a:cubicBezTo>
                    <a:pt x="975" y="1074"/>
                    <a:pt x="1281" y="1337"/>
                    <a:pt x="1340" y="1337"/>
                  </a:cubicBezTo>
                  <a:cubicBezTo>
                    <a:pt x="1344" y="1337"/>
                    <a:pt x="1346" y="1336"/>
                    <a:pt x="1348" y="1334"/>
                  </a:cubicBezTo>
                  <a:cubicBezTo>
                    <a:pt x="1380" y="1302"/>
                    <a:pt x="1107" y="981"/>
                    <a:pt x="754" y="612"/>
                  </a:cubicBezTo>
                  <a:cubicBezTo>
                    <a:pt x="405" y="263"/>
                    <a:pt x="99" y="0"/>
                    <a:pt x="4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2072846" y="773541"/>
              <a:ext cx="40775" cy="38805"/>
            </a:xfrm>
            <a:custGeom>
              <a:avLst/>
              <a:gdLst/>
              <a:ahLst/>
              <a:cxnLst/>
              <a:rect l="l" t="t" r="r" b="b"/>
              <a:pathLst>
                <a:path w="1221" h="1162" extrusionOk="0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226" y="324"/>
                    <a:pt x="546" y="645"/>
                  </a:cubicBezTo>
                  <a:cubicBezTo>
                    <a:pt x="847" y="945"/>
                    <a:pt x="1119" y="1161"/>
                    <a:pt x="1179" y="1161"/>
                  </a:cubicBezTo>
                  <a:cubicBezTo>
                    <a:pt x="1183" y="1161"/>
                    <a:pt x="1186" y="1160"/>
                    <a:pt x="1188" y="1158"/>
                  </a:cubicBezTo>
                  <a:cubicBezTo>
                    <a:pt x="1220" y="1126"/>
                    <a:pt x="980" y="837"/>
                    <a:pt x="659" y="517"/>
                  </a:cubicBezTo>
                  <a:cubicBezTo>
                    <a:pt x="358" y="216"/>
                    <a:pt x="100" y="0"/>
                    <a:pt x="4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2162344" y="680302"/>
              <a:ext cx="40208" cy="38271"/>
            </a:xfrm>
            <a:custGeom>
              <a:avLst/>
              <a:gdLst/>
              <a:ahLst/>
              <a:cxnLst/>
              <a:rect l="l" t="t" r="r" b="b"/>
              <a:pathLst>
                <a:path w="1204" h="1146" extrusionOk="0">
                  <a:moveTo>
                    <a:pt x="41" y="1"/>
                  </a:moveTo>
                  <a:cubicBezTo>
                    <a:pt x="37" y="1"/>
                    <a:pt x="34" y="2"/>
                    <a:pt x="32" y="4"/>
                  </a:cubicBezTo>
                  <a:cubicBezTo>
                    <a:pt x="0" y="36"/>
                    <a:pt x="241" y="325"/>
                    <a:pt x="546" y="629"/>
                  </a:cubicBezTo>
                  <a:cubicBezTo>
                    <a:pt x="846" y="930"/>
                    <a:pt x="1104" y="1146"/>
                    <a:pt x="1162" y="1146"/>
                  </a:cubicBezTo>
                  <a:cubicBezTo>
                    <a:pt x="1166" y="1146"/>
                    <a:pt x="1169" y="1145"/>
                    <a:pt x="1171" y="1143"/>
                  </a:cubicBezTo>
                  <a:cubicBezTo>
                    <a:pt x="1204" y="1111"/>
                    <a:pt x="979" y="838"/>
                    <a:pt x="658" y="517"/>
                  </a:cubicBezTo>
                  <a:cubicBezTo>
                    <a:pt x="372" y="231"/>
                    <a:pt x="99" y="1"/>
                    <a:pt x="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" name="Google Shape;280;p9"/>
          <p:cNvGrpSpPr/>
          <p:nvPr/>
        </p:nvGrpSpPr>
        <p:grpSpPr>
          <a:xfrm>
            <a:off x="-94857" y="1618000"/>
            <a:ext cx="906006" cy="595800"/>
            <a:chOff x="-94857" y="1618000"/>
            <a:chExt cx="906006" cy="595800"/>
          </a:xfrm>
        </p:grpSpPr>
        <p:sp>
          <p:nvSpPr>
            <p:cNvPr id="281" name="Google Shape;281;p9"/>
            <p:cNvSpPr/>
            <p:nvPr/>
          </p:nvSpPr>
          <p:spPr>
            <a:xfrm>
              <a:off x="-94857" y="1618000"/>
              <a:ext cx="906006" cy="595800"/>
            </a:xfrm>
            <a:custGeom>
              <a:avLst/>
              <a:gdLst/>
              <a:ahLst/>
              <a:cxnLst/>
              <a:rect l="l" t="t" r="r" b="b"/>
              <a:pathLst>
                <a:path w="27130" h="17841" extrusionOk="0">
                  <a:moveTo>
                    <a:pt x="0" y="1"/>
                  </a:moveTo>
                  <a:lnTo>
                    <a:pt x="0" y="17841"/>
                  </a:lnTo>
                  <a:lnTo>
                    <a:pt x="27130" y="17841"/>
                  </a:lnTo>
                  <a:lnTo>
                    <a:pt x="271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-63266" y="1642646"/>
              <a:ext cx="842289" cy="544372"/>
            </a:xfrm>
            <a:custGeom>
              <a:avLst/>
              <a:gdLst/>
              <a:ahLst/>
              <a:cxnLst/>
              <a:rect l="l" t="t" r="r" b="b"/>
              <a:pathLst>
                <a:path w="25222" h="16301" extrusionOk="0">
                  <a:moveTo>
                    <a:pt x="1" y="1"/>
                  </a:moveTo>
                  <a:lnTo>
                    <a:pt x="1" y="16301"/>
                  </a:lnTo>
                  <a:lnTo>
                    <a:pt x="25221" y="16301"/>
                  </a:lnTo>
                  <a:lnTo>
                    <a:pt x="25221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220692" y="1840879"/>
              <a:ext cx="274908" cy="150044"/>
            </a:xfrm>
            <a:custGeom>
              <a:avLst/>
              <a:gdLst/>
              <a:ahLst/>
              <a:cxnLst/>
              <a:rect l="l" t="t" r="r" b="b"/>
              <a:pathLst>
                <a:path w="8232" h="4493" extrusionOk="0">
                  <a:moveTo>
                    <a:pt x="1" y="1"/>
                  </a:moveTo>
                  <a:lnTo>
                    <a:pt x="1" y="4493"/>
                  </a:lnTo>
                  <a:lnTo>
                    <a:pt x="8231" y="4493"/>
                  </a:lnTo>
                  <a:lnTo>
                    <a:pt x="823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9"/>
          <p:cNvGrpSpPr/>
          <p:nvPr/>
        </p:nvGrpSpPr>
        <p:grpSpPr>
          <a:xfrm>
            <a:off x="7881171" y="2280917"/>
            <a:ext cx="978340" cy="2392218"/>
            <a:chOff x="7881171" y="2278620"/>
            <a:chExt cx="978340" cy="2392218"/>
          </a:xfrm>
        </p:grpSpPr>
        <p:sp>
          <p:nvSpPr>
            <p:cNvPr id="285" name="Google Shape;285;p9"/>
            <p:cNvSpPr/>
            <p:nvPr/>
          </p:nvSpPr>
          <p:spPr>
            <a:xfrm>
              <a:off x="8442641" y="2530953"/>
              <a:ext cx="373456" cy="90567"/>
            </a:xfrm>
            <a:custGeom>
              <a:avLst/>
              <a:gdLst/>
              <a:ahLst/>
              <a:cxnLst/>
              <a:rect l="l" t="t" r="r" b="b"/>
              <a:pathLst>
                <a:path w="11183" h="2712" extrusionOk="0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8463547" y="2479525"/>
              <a:ext cx="347208" cy="78244"/>
            </a:xfrm>
            <a:custGeom>
              <a:avLst/>
              <a:gdLst/>
              <a:ahLst/>
              <a:cxnLst/>
              <a:rect l="l" t="t" r="r" b="b"/>
              <a:pathLst>
                <a:path w="10397" h="2343" extrusionOk="0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8429250" y="2431302"/>
              <a:ext cx="349879" cy="48256"/>
            </a:xfrm>
            <a:custGeom>
              <a:avLst/>
              <a:gdLst/>
              <a:ahLst/>
              <a:cxnLst/>
              <a:rect l="l" t="t" r="r" b="b"/>
              <a:pathLst>
                <a:path w="10477" h="1445" extrusionOk="0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8463547" y="2479525"/>
              <a:ext cx="335419" cy="11822"/>
            </a:xfrm>
            <a:custGeom>
              <a:avLst/>
              <a:gdLst/>
              <a:ahLst/>
              <a:cxnLst/>
              <a:rect l="l" t="t" r="r" b="b"/>
              <a:pathLst>
                <a:path w="10044" h="354" extrusionOk="0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9"/>
            <p:cNvSpPr/>
            <p:nvPr/>
          </p:nvSpPr>
          <p:spPr>
            <a:xfrm>
              <a:off x="8463547" y="2532556"/>
              <a:ext cx="341297" cy="25213"/>
            </a:xfrm>
            <a:custGeom>
              <a:avLst/>
              <a:gdLst/>
              <a:ahLst/>
              <a:cxnLst/>
              <a:rect l="l" t="t" r="r" b="b"/>
              <a:pathLst>
                <a:path w="10220" h="755" extrusionOk="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9"/>
            <p:cNvSpPr/>
            <p:nvPr/>
          </p:nvSpPr>
          <p:spPr>
            <a:xfrm>
              <a:off x="8650525" y="2504705"/>
              <a:ext cx="148441" cy="7514"/>
            </a:xfrm>
            <a:custGeom>
              <a:avLst/>
              <a:gdLst/>
              <a:ahLst/>
              <a:cxnLst/>
              <a:rect l="l" t="t" r="r" b="b"/>
              <a:pathLst>
                <a:path w="4445" h="225" extrusionOk="0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9"/>
            <p:cNvSpPr/>
            <p:nvPr/>
          </p:nvSpPr>
          <p:spPr>
            <a:xfrm>
              <a:off x="8447484" y="2583984"/>
              <a:ext cx="110938" cy="8082"/>
            </a:xfrm>
            <a:custGeom>
              <a:avLst/>
              <a:gdLst/>
              <a:ahLst/>
              <a:cxnLst/>
              <a:rect l="l" t="t" r="r" b="b"/>
              <a:pathLst>
                <a:path w="3322" h="242" extrusionOk="0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9"/>
            <p:cNvSpPr/>
            <p:nvPr/>
          </p:nvSpPr>
          <p:spPr>
            <a:xfrm>
              <a:off x="8550874" y="2448434"/>
              <a:ext cx="228789" cy="7013"/>
            </a:xfrm>
            <a:custGeom>
              <a:avLst/>
              <a:gdLst/>
              <a:ahLst/>
              <a:cxnLst/>
              <a:rect l="l" t="t" r="r" b="b"/>
              <a:pathLst>
                <a:path w="6851" h="210" extrusionOk="0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9"/>
            <p:cNvSpPr/>
            <p:nvPr/>
          </p:nvSpPr>
          <p:spPr>
            <a:xfrm>
              <a:off x="7992076" y="2278620"/>
              <a:ext cx="390588" cy="52530"/>
            </a:xfrm>
            <a:custGeom>
              <a:avLst/>
              <a:gdLst/>
              <a:ahLst/>
              <a:cxnLst/>
              <a:rect l="l" t="t" r="r" b="b"/>
              <a:pathLst>
                <a:path w="11696" h="1573" extrusionOk="0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9"/>
            <p:cNvSpPr/>
            <p:nvPr/>
          </p:nvSpPr>
          <p:spPr>
            <a:xfrm>
              <a:off x="8042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9"/>
            <p:cNvSpPr/>
            <p:nvPr/>
          </p:nvSpPr>
          <p:spPr>
            <a:xfrm>
              <a:off x="8034387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9"/>
            <p:cNvSpPr/>
            <p:nvPr/>
          </p:nvSpPr>
          <p:spPr>
            <a:xfrm>
              <a:off x="8349970" y="2280758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9"/>
            <p:cNvSpPr/>
            <p:nvPr/>
          </p:nvSpPr>
          <p:spPr>
            <a:xfrm>
              <a:off x="8341388" y="2279689"/>
              <a:ext cx="4842" cy="49324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9"/>
            <p:cNvSpPr/>
            <p:nvPr/>
          </p:nvSpPr>
          <p:spPr>
            <a:xfrm>
              <a:off x="8093330" y="2303800"/>
              <a:ext cx="199335" cy="4842"/>
            </a:xfrm>
            <a:custGeom>
              <a:avLst/>
              <a:gdLst/>
              <a:ahLst/>
              <a:cxnLst/>
              <a:rect l="l" t="t" r="r" b="b"/>
              <a:pathLst>
                <a:path w="5969" h="145" extrusionOk="0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9"/>
            <p:cNvSpPr/>
            <p:nvPr/>
          </p:nvSpPr>
          <p:spPr>
            <a:xfrm>
              <a:off x="7990440" y="2513821"/>
              <a:ext cx="390621" cy="103959"/>
            </a:xfrm>
            <a:custGeom>
              <a:avLst/>
              <a:gdLst/>
              <a:ahLst/>
              <a:cxnLst/>
              <a:rect l="l" t="t" r="r" b="b"/>
              <a:pathLst>
                <a:path w="11697" h="3113" extrusionOk="0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9"/>
            <p:cNvSpPr/>
            <p:nvPr/>
          </p:nvSpPr>
          <p:spPr>
            <a:xfrm>
              <a:off x="7991542" y="2522370"/>
              <a:ext cx="394362" cy="90634"/>
            </a:xfrm>
            <a:custGeom>
              <a:avLst/>
              <a:gdLst/>
              <a:ahLst/>
              <a:cxnLst/>
              <a:rect l="l" t="t" r="r" b="b"/>
              <a:pathLst>
                <a:path w="11809" h="2714" extrusionOk="0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9"/>
            <p:cNvSpPr/>
            <p:nvPr/>
          </p:nvSpPr>
          <p:spPr>
            <a:xfrm>
              <a:off x="8025271" y="2332186"/>
              <a:ext cx="355790" cy="181134"/>
            </a:xfrm>
            <a:custGeom>
              <a:avLst/>
              <a:gdLst/>
              <a:ahLst/>
              <a:cxnLst/>
              <a:rect l="l" t="t" r="r" b="b"/>
              <a:pathLst>
                <a:path w="10654" h="5424" extrusionOk="0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9"/>
            <p:cNvSpPr/>
            <p:nvPr/>
          </p:nvSpPr>
          <p:spPr>
            <a:xfrm>
              <a:off x="8082075" y="2338598"/>
              <a:ext cx="4842" cy="175257"/>
            </a:xfrm>
            <a:custGeom>
              <a:avLst/>
              <a:gdLst/>
              <a:ahLst/>
              <a:cxnLst/>
              <a:rect l="l" t="t" r="r" b="b"/>
              <a:pathLst>
                <a:path w="145" h="5248" extrusionOk="0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9"/>
            <p:cNvSpPr/>
            <p:nvPr/>
          </p:nvSpPr>
          <p:spPr>
            <a:xfrm>
              <a:off x="8108858" y="2336461"/>
              <a:ext cx="4842" cy="173086"/>
            </a:xfrm>
            <a:custGeom>
              <a:avLst/>
              <a:gdLst/>
              <a:ahLst/>
              <a:cxnLst/>
              <a:rect l="l" t="t" r="r" b="b"/>
              <a:pathLst>
                <a:path w="145" h="5183" extrusionOk="0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9"/>
            <p:cNvSpPr/>
            <p:nvPr/>
          </p:nvSpPr>
          <p:spPr>
            <a:xfrm>
              <a:off x="8338182" y="2330583"/>
              <a:ext cx="4842" cy="182170"/>
            </a:xfrm>
            <a:custGeom>
              <a:avLst/>
              <a:gdLst/>
              <a:ahLst/>
              <a:cxnLst/>
              <a:rect l="l" t="t" r="r" b="b"/>
              <a:pathLst>
                <a:path w="145" h="5455" extrusionOk="0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9"/>
            <p:cNvSpPr/>
            <p:nvPr/>
          </p:nvSpPr>
          <p:spPr>
            <a:xfrm>
              <a:off x="8306557" y="2333255"/>
              <a:ext cx="4842" cy="177361"/>
            </a:xfrm>
            <a:custGeom>
              <a:avLst/>
              <a:gdLst/>
              <a:ahLst/>
              <a:cxnLst/>
              <a:rect l="l" t="t" r="r" b="b"/>
              <a:pathLst>
                <a:path w="145" h="5311" extrusionOk="0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9"/>
            <p:cNvSpPr/>
            <p:nvPr/>
          </p:nvSpPr>
          <p:spPr>
            <a:xfrm>
              <a:off x="7881171" y="2615075"/>
              <a:ext cx="529378" cy="1712329"/>
            </a:xfrm>
            <a:custGeom>
              <a:avLst/>
              <a:gdLst/>
              <a:ahLst/>
              <a:cxnLst/>
              <a:rect l="l" t="t" r="r" b="b"/>
              <a:pathLst>
                <a:path w="15852" h="51275" extrusionOk="0">
                  <a:moveTo>
                    <a:pt x="0" y="0"/>
                  </a:moveTo>
                  <a:lnTo>
                    <a:pt x="0" y="51275"/>
                  </a:lnTo>
                  <a:lnTo>
                    <a:pt x="15851" y="51275"/>
                  </a:lnTo>
                  <a:lnTo>
                    <a:pt x="1585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9"/>
            <p:cNvSpPr/>
            <p:nvPr/>
          </p:nvSpPr>
          <p:spPr>
            <a:xfrm>
              <a:off x="8410515" y="2615609"/>
              <a:ext cx="448996" cy="1711794"/>
            </a:xfrm>
            <a:custGeom>
              <a:avLst/>
              <a:gdLst/>
              <a:ahLst/>
              <a:cxnLst/>
              <a:rect l="l" t="t" r="r" b="b"/>
              <a:pathLst>
                <a:path w="13445" h="51259" extrusionOk="0">
                  <a:moveTo>
                    <a:pt x="0" y="0"/>
                  </a:moveTo>
                  <a:lnTo>
                    <a:pt x="0" y="51259"/>
                  </a:lnTo>
                  <a:lnTo>
                    <a:pt x="13444" y="51259"/>
                  </a:lnTo>
                  <a:lnTo>
                    <a:pt x="134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9"/>
            <p:cNvSpPr/>
            <p:nvPr/>
          </p:nvSpPr>
          <p:spPr>
            <a:xfrm>
              <a:off x="7922414" y="268470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1"/>
                  </a:moveTo>
                  <a:lnTo>
                    <a:pt x="0" y="11039"/>
                  </a:lnTo>
                  <a:lnTo>
                    <a:pt x="12723" y="11039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9"/>
            <p:cNvSpPr/>
            <p:nvPr/>
          </p:nvSpPr>
          <p:spPr>
            <a:xfrm>
              <a:off x="7922414" y="3095128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0"/>
                  </a:moveTo>
                  <a:lnTo>
                    <a:pt x="0" y="11054"/>
                  </a:lnTo>
                  <a:lnTo>
                    <a:pt x="12723" y="11054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9"/>
            <p:cNvSpPr/>
            <p:nvPr/>
          </p:nvSpPr>
          <p:spPr>
            <a:xfrm>
              <a:off x="7922414" y="3506054"/>
              <a:ext cx="424885" cy="368647"/>
            </a:xfrm>
            <a:custGeom>
              <a:avLst/>
              <a:gdLst/>
              <a:ahLst/>
              <a:cxnLst/>
              <a:rect l="l" t="t" r="r" b="b"/>
              <a:pathLst>
                <a:path w="12723" h="11039" extrusionOk="0">
                  <a:moveTo>
                    <a:pt x="0" y="0"/>
                  </a:moveTo>
                  <a:lnTo>
                    <a:pt x="0" y="11038"/>
                  </a:lnTo>
                  <a:lnTo>
                    <a:pt x="12723" y="11038"/>
                  </a:lnTo>
                  <a:lnTo>
                    <a:pt x="127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9"/>
            <p:cNvSpPr/>
            <p:nvPr/>
          </p:nvSpPr>
          <p:spPr>
            <a:xfrm>
              <a:off x="7922414" y="3916445"/>
              <a:ext cx="424885" cy="369182"/>
            </a:xfrm>
            <a:custGeom>
              <a:avLst/>
              <a:gdLst/>
              <a:ahLst/>
              <a:cxnLst/>
              <a:rect l="l" t="t" r="r" b="b"/>
              <a:pathLst>
                <a:path w="12723" h="11055" extrusionOk="0">
                  <a:moveTo>
                    <a:pt x="0" y="1"/>
                  </a:moveTo>
                  <a:lnTo>
                    <a:pt x="0" y="11055"/>
                  </a:lnTo>
                  <a:lnTo>
                    <a:pt x="12723" y="11055"/>
                  </a:lnTo>
                  <a:lnTo>
                    <a:pt x="127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9"/>
            <p:cNvSpPr/>
            <p:nvPr/>
          </p:nvSpPr>
          <p:spPr>
            <a:xfrm>
              <a:off x="8100276" y="2737768"/>
              <a:ext cx="34330" cy="29722"/>
            </a:xfrm>
            <a:custGeom>
              <a:avLst/>
              <a:gdLst/>
              <a:ahLst/>
              <a:cxnLst/>
              <a:rect l="l" t="t" r="r" b="b"/>
              <a:pathLst>
                <a:path w="1028" h="890" extrusionOk="0">
                  <a:moveTo>
                    <a:pt x="594" y="0"/>
                  </a:moveTo>
                  <a:cubicBezTo>
                    <a:pt x="193" y="0"/>
                    <a:pt x="1" y="482"/>
                    <a:pt x="290" y="754"/>
                  </a:cubicBezTo>
                  <a:cubicBezTo>
                    <a:pt x="378" y="848"/>
                    <a:pt x="487" y="889"/>
                    <a:pt x="593" y="889"/>
                  </a:cubicBezTo>
                  <a:cubicBezTo>
                    <a:pt x="815" y="889"/>
                    <a:pt x="1028" y="710"/>
                    <a:pt x="1028" y="449"/>
                  </a:cubicBezTo>
                  <a:cubicBezTo>
                    <a:pt x="1028" y="209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9"/>
            <p:cNvSpPr/>
            <p:nvPr/>
          </p:nvSpPr>
          <p:spPr>
            <a:xfrm>
              <a:off x="8100276" y="3153503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1"/>
                  </a:moveTo>
                  <a:cubicBezTo>
                    <a:pt x="193" y="1"/>
                    <a:pt x="1" y="466"/>
                    <a:pt x="290" y="755"/>
                  </a:cubicBezTo>
                  <a:cubicBezTo>
                    <a:pt x="377" y="843"/>
                    <a:pt x="485" y="882"/>
                    <a:pt x="591" y="882"/>
                  </a:cubicBezTo>
                  <a:cubicBezTo>
                    <a:pt x="814" y="882"/>
                    <a:pt x="1028" y="706"/>
                    <a:pt x="1028" y="434"/>
                  </a:cubicBezTo>
                  <a:cubicBezTo>
                    <a:pt x="1028" y="193"/>
                    <a:pt x="835" y="1"/>
                    <a:pt x="59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9"/>
            <p:cNvSpPr/>
            <p:nvPr/>
          </p:nvSpPr>
          <p:spPr>
            <a:xfrm>
              <a:off x="8100276" y="3568736"/>
              <a:ext cx="34330" cy="29488"/>
            </a:xfrm>
            <a:custGeom>
              <a:avLst/>
              <a:gdLst/>
              <a:ahLst/>
              <a:cxnLst/>
              <a:rect l="l" t="t" r="r" b="b"/>
              <a:pathLst>
                <a:path w="1028" h="883" extrusionOk="0">
                  <a:moveTo>
                    <a:pt x="594" y="0"/>
                  </a:moveTo>
                  <a:cubicBezTo>
                    <a:pt x="193" y="0"/>
                    <a:pt x="1" y="482"/>
                    <a:pt x="290" y="755"/>
                  </a:cubicBezTo>
                  <a:cubicBezTo>
                    <a:pt x="378" y="843"/>
                    <a:pt x="487" y="882"/>
                    <a:pt x="593" y="882"/>
                  </a:cubicBezTo>
                  <a:cubicBezTo>
                    <a:pt x="815" y="882"/>
                    <a:pt x="1028" y="710"/>
                    <a:pt x="1028" y="450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9"/>
            <p:cNvSpPr/>
            <p:nvPr/>
          </p:nvSpPr>
          <p:spPr>
            <a:xfrm>
              <a:off x="8100276" y="3984504"/>
              <a:ext cx="34330" cy="29287"/>
            </a:xfrm>
            <a:custGeom>
              <a:avLst/>
              <a:gdLst/>
              <a:ahLst/>
              <a:cxnLst/>
              <a:rect l="l" t="t" r="r" b="b"/>
              <a:pathLst>
                <a:path w="1028" h="877" extrusionOk="0">
                  <a:moveTo>
                    <a:pt x="594" y="0"/>
                  </a:moveTo>
                  <a:cubicBezTo>
                    <a:pt x="193" y="0"/>
                    <a:pt x="1" y="465"/>
                    <a:pt x="290" y="738"/>
                  </a:cubicBezTo>
                  <a:cubicBezTo>
                    <a:pt x="380" y="834"/>
                    <a:pt x="491" y="877"/>
                    <a:pt x="600" y="877"/>
                  </a:cubicBezTo>
                  <a:cubicBezTo>
                    <a:pt x="819" y="877"/>
                    <a:pt x="1028" y="702"/>
                    <a:pt x="1028" y="433"/>
                  </a:cubicBezTo>
                  <a:cubicBezTo>
                    <a:pt x="1028" y="193"/>
                    <a:pt x="835" y="0"/>
                    <a:pt x="59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9"/>
            <p:cNvSpPr/>
            <p:nvPr/>
          </p:nvSpPr>
          <p:spPr>
            <a:xfrm>
              <a:off x="7881171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0" y="1"/>
                  </a:moveTo>
                  <a:lnTo>
                    <a:pt x="0" y="10285"/>
                  </a:lnTo>
                  <a:lnTo>
                    <a:pt x="1829" y="10285"/>
                  </a:lnTo>
                  <a:lnTo>
                    <a:pt x="182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9"/>
            <p:cNvSpPr/>
            <p:nvPr/>
          </p:nvSpPr>
          <p:spPr>
            <a:xfrm>
              <a:off x="8347265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9"/>
            <p:cNvSpPr/>
            <p:nvPr/>
          </p:nvSpPr>
          <p:spPr>
            <a:xfrm>
              <a:off x="8791953" y="4327370"/>
              <a:ext cx="61113" cy="343468"/>
            </a:xfrm>
            <a:custGeom>
              <a:avLst/>
              <a:gdLst/>
              <a:ahLst/>
              <a:cxnLst/>
              <a:rect l="l" t="t" r="r" b="b"/>
              <a:pathLst>
                <a:path w="1830" h="10285" extrusionOk="0">
                  <a:moveTo>
                    <a:pt x="1" y="1"/>
                  </a:moveTo>
                  <a:lnTo>
                    <a:pt x="1" y="10285"/>
                  </a:lnTo>
                  <a:lnTo>
                    <a:pt x="1830" y="10285"/>
                  </a:lnTo>
                  <a:lnTo>
                    <a:pt x="183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" name="Google Shape;319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CUSTOM_1"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10"/>
          <p:cNvSpPr/>
          <p:nvPr/>
        </p:nvSpPr>
        <p:spPr>
          <a:xfrm>
            <a:off x="-731" y="4672701"/>
            <a:ext cx="9143833" cy="475558"/>
          </a:xfrm>
          <a:custGeom>
            <a:avLst/>
            <a:gdLst/>
            <a:ahLst/>
            <a:cxnLst/>
            <a:rect l="l" t="t" r="r" b="b"/>
            <a:pathLst>
              <a:path w="285299" h="14838" extrusionOk="0">
                <a:moveTo>
                  <a:pt x="0" y="1"/>
                </a:moveTo>
                <a:lnTo>
                  <a:pt x="0" y="14838"/>
                </a:lnTo>
                <a:lnTo>
                  <a:pt x="285299" y="14838"/>
                </a:lnTo>
                <a:lnTo>
                  <a:pt x="28529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0"/>
          <p:cNvSpPr txBox="1">
            <a:spLocks noGrp="1"/>
          </p:cNvSpPr>
          <p:nvPr>
            <p:ph type="title"/>
          </p:nvPr>
        </p:nvSpPr>
        <p:spPr>
          <a:xfrm>
            <a:off x="2030400" y="4089600"/>
            <a:ext cx="3412800" cy="5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3" name="Google Shape;323;p10"/>
          <p:cNvSpPr txBox="1">
            <a:spLocks noGrp="1"/>
          </p:cNvSpPr>
          <p:nvPr>
            <p:ph type="subTitle" idx="1"/>
          </p:nvPr>
        </p:nvSpPr>
        <p:spPr>
          <a:xfrm>
            <a:off x="2030400" y="2937600"/>
            <a:ext cx="3412800" cy="11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grpSp>
        <p:nvGrpSpPr>
          <p:cNvPr id="324" name="Google Shape;324;p10"/>
          <p:cNvGrpSpPr/>
          <p:nvPr/>
        </p:nvGrpSpPr>
        <p:grpSpPr>
          <a:xfrm>
            <a:off x="1945085" y="396919"/>
            <a:ext cx="1483402" cy="2385706"/>
            <a:chOff x="1945085" y="396919"/>
            <a:chExt cx="1483402" cy="2385706"/>
          </a:xfrm>
        </p:grpSpPr>
        <p:sp>
          <p:nvSpPr>
            <p:cNvPr id="325" name="Google Shape;325;p10"/>
            <p:cNvSpPr/>
            <p:nvPr/>
          </p:nvSpPr>
          <p:spPr>
            <a:xfrm>
              <a:off x="2062901" y="481499"/>
              <a:ext cx="1272930" cy="2227219"/>
            </a:xfrm>
            <a:custGeom>
              <a:avLst/>
              <a:gdLst/>
              <a:ahLst/>
              <a:cxnLst/>
              <a:rect l="l" t="t" r="r" b="b"/>
              <a:pathLst>
                <a:path w="39717" h="69492" extrusionOk="0">
                  <a:moveTo>
                    <a:pt x="0" y="1"/>
                  </a:moveTo>
                  <a:lnTo>
                    <a:pt x="0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2044151" y="456339"/>
              <a:ext cx="632475" cy="2273787"/>
            </a:xfrm>
            <a:custGeom>
              <a:avLst/>
              <a:gdLst/>
              <a:ahLst/>
              <a:cxnLst/>
              <a:rect l="l" t="t" r="r" b="b"/>
              <a:pathLst>
                <a:path w="19734" h="70945" extrusionOk="0">
                  <a:moveTo>
                    <a:pt x="1" y="1"/>
                  </a:moveTo>
                  <a:lnTo>
                    <a:pt x="1" y="70945"/>
                  </a:lnTo>
                  <a:lnTo>
                    <a:pt x="12966" y="70945"/>
                  </a:lnTo>
                  <a:cubicBezTo>
                    <a:pt x="12966" y="70945"/>
                    <a:pt x="8606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2722105" y="452045"/>
              <a:ext cx="632475" cy="2273819"/>
            </a:xfrm>
            <a:custGeom>
              <a:avLst/>
              <a:gdLst/>
              <a:ahLst/>
              <a:cxnLst/>
              <a:rect l="l" t="t" r="r" b="b"/>
              <a:pathLst>
                <a:path w="19734" h="70946" extrusionOk="0">
                  <a:moveTo>
                    <a:pt x="1" y="1"/>
                  </a:moveTo>
                  <a:cubicBezTo>
                    <a:pt x="402" y="26467"/>
                    <a:pt x="13401" y="36242"/>
                    <a:pt x="13401" y="36242"/>
                  </a:cubicBezTo>
                  <a:cubicBezTo>
                    <a:pt x="11129" y="39684"/>
                    <a:pt x="6768" y="70945"/>
                    <a:pt x="6768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1945085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3" y="2640"/>
                  </a:moveTo>
                  <a:lnTo>
                    <a:pt x="11663" y="18747"/>
                  </a:lnTo>
                  <a:lnTo>
                    <a:pt x="3676" y="18747"/>
                  </a:lnTo>
                  <a:lnTo>
                    <a:pt x="3676" y="2640"/>
                  </a:lnTo>
                  <a:close/>
                  <a:moveTo>
                    <a:pt x="22540" y="2640"/>
                  </a:moveTo>
                  <a:lnTo>
                    <a:pt x="22540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0" y="18747"/>
                  </a:lnTo>
                  <a:lnTo>
                    <a:pt x="23810" y="2640"/>
                  </a:lnTo>
                  <a:close/>
                  <a:moveTo>
                    <a:pt x="42607" y="2640"/>
                  </a:moveTo>
                  <a:lnTo>
                    <a:pt x="42607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3" y="19064"/>
                  </a:moveTo>
                  <a:lnTo>
                    <a:pt x="11663" y="37394"/>
                  </a:lnTo>
                  <a:lnTo>
                    <a:pt x="3676" y="37394"/>
                  </a:lnTo>
                  <a:lnTo>
                    <a:pt x="3676" y="19064"/>
                  </a:lnTo>
                  <a:close/>
                  <a:moveTo>
                    <a:pt x="22540" y="19064"/>
                  </a:moveTo>
                  <a:lnTo>
                    <a:pt x="22540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0" y="37394"/>
                  </a:lnTo>
                  <a:lnTo>
                    <a:pt x="23810" y="19064"/>
                  </a:lnTo>
                  <a:close/>
                  <a:moveTo>
                    <a:pt x="42607" y="19064"/>
                  </a:moveTo>
                  <a:lnTo>
                    <a:pt x="42607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3" y="38663"/>
                  </a:moveTo>
                  <a:lnTo>
                    <a:pt x="11663" y="56374"/>
                  </a:lnTo>
                  <a:lnTo>
                    <a:pt x="3676" y="56374"/>
                  </a:lnTo>
                  <a:lnTo>
                    <a:pt x="3676" y="38663"/>
                  </a:lnTo>
                  <a:close/>
                  <a:moveTo>
                    <a:pt x="22540" y="38663"/>
                  </a:moveTo>
                  <a:lnTo>
                    <a:pt x="22540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0" y="56374"/>
                  </a:lnTo>
                  <a:lnTo>
                    <a:pt x="23810" y="38663"/>
                  </a:lnTo>
                  <a:close/>
                  <a:moveTo>
                    <a:pt x="42607" y="38663"/>
                  </a:moveTo>
                  <a:lnTo>
                    <a:pt x="42607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3" y="56692"/>
                  </a:moveTo>
                  <a:lnTo>
                    <a:pt x="11663" y="72147"/>
                  </a:lnTo>
                  <a:lnTo>
                    <a:pt x="3676" y="72147"/>
                  </a:lnTo>
                  <a:lnTo>
                    <a:pt x="3676" y="56692"/>
                  </a:lnTo>
                  <a:close/>
                  <a:moveTo>
                    <a:pt x="22540" y="56692"/>
                  </a:moveTo>
                  <a:lnTo>
                    <a:pt x="22540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0" y="72147"/>
                  </a:lnTo>
                  <a:lnTo>
                    <a:pt x="23810" y="56692"/>
                  </a:lnTo>
                  <a:close/>
                  <a:moveTo>
                    <a:pt x="42607" y="56692"/>
                  </a:moveTo>
                  <a:lnTo>
                    <a:pt x="42607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3" y="74436"/>
                  </a:lnTo>
                  <a:lnTo>
                    <a:pt x="4628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9" name="Google Shape;329;p10"/>
          <p:cNvGrpSpPr/>
          <p:nvPr/>
        </p:nvGrpSpPr>
        <p:grpSpPr>
          <a:xfrm>
            <a:off x="4595844" y="396919"/>
            <a:ext cx="1483402" cy="2385706"/>
            <a:chOff x="4595844" y="396919"/>
            <a:chExt cx="1483402" cy="2385706"/>
          </a:xfrm>
        </p:grpSpPr>
        <p:sp>
          <p:nvSpPr>
            <p:cNvPr id="330" name="Google Shape;330;p10"/>
            <p:cNvSpPr/>
            <p:nvPr/>
          </p:nvSpPr>
          <p:spPr>
            <a:xfrm>
              <a:off x="4713660" y="481499"/>
              <a:ext cx="1272962" cy="2227219"/>
            </a:xfrm>
            <a:custGeom>
              <a:avLst/>
              <a:gdLst/>
              <a:ahLst/>
              <a:cxnLst/>
              <a:rect l="l" t="t" r="r" b="b"/>
              <a:pathLst>
                <a:path w="39718" h="69492" extrusionOk="0">
                  <a:moveTo>
                    <a:pt x="1" y="1"/>
                  </a:moveTo>
                  <a:lnTo>
                    <a:pt x="1" y="69492"/>
                  </a:lnTo>
                  <a:lnTo>
                    <a:pt x="39717" y="69492"/>
                  </a:lnTo>
                  <a:lnTo>
                    <a:pt x="39717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4694943" y="456339"/>
              <a:ext cx="632443" cy="2273787"/>
            </a:xfrm>
            <a:custGeom>
              <a:avLst/>
              <a:gdLst/>
              <a:ahLst/>
              <a:cxnLst/>
              <a:rect l="l" t="t" r="r" b="b"/>
              <a:pathLst>
                <a:path w="19733" h="70945" extrusionOk="0">
                  <a:moveTo>
                    <a:pt x="0" y="1"/>
                  </a:moveTo>
                  <a:lnTo>
                    <a:pt x="0" y="70945"/>
                  </a:lnTo>
                  <a:lnTo>
                    <a:pt x="12966" y="70945"/>
                  </a:lnTo>
                  <a:cubicBezTo>
                    <a:pt x="12966" y="70945"/>
                    <a:pt x="8605" y="39683"/>
                    <a:pt x="6333" y="36241"/>
                  </a:cubicBezTo>
                  <a:cubicBezTo>
                    <a:pt x="6333" y="36241"/>
                    <a:pt x="19349" y="26484"/>
                    <a:pt x="19733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5372896" y="452045"/>
              <a:ext cx="632443" cy="2273819"/>
            </a:xfrm>
            <a:custGeom>
              <a:avLst/>
              <a:gdLst/>
              <a:ahLst/>
              <a:cxnLst/>
              <a:rect l="l" t="t" r="r" b="b"/>
              <a:pathLst>
                <a:path w="19733" h="70946" extrusionOk="0">
                  <a:moveTo>
                    <a:pt x="0" y="1"/>
                  </a:moveTo>
                  <a:cubicBezTo>
                    <a:pt x="401" y="26467"/>
                    <a:pt x="13400" y="36242"/>
                    <a:pt x="13400" y="36242"/>
                  </a:cubicBezTo>
                  <a:cubicBezTo>
                    <a:pt x="11128" y="39684"/>
                    <a:pt x="6767" y="70945"/>
                    <a:pt x="6767" y="70945"/>
                  </a:cubicBezTo>
                  <a:lnTo>
                    <a:pt x="19733" y="70945"/>
                  </a:lnTo>
                  <a:lnTo>
                    <a:pt x="1973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4595844" y="396919"/>
              <a:ext cx="1483402" cy="2385706"/>
            </a:xfrm>
            <a:custGeom>
              <a:avLst/>
              <a:gdLst/>
              <a:ahLst/>
              <a:cxnLst/>
              <a:rect l="l" t="t" r="r" b="b"/>
              <a:pathLst>
                <a:path w="46284" h="74437" extrusionOk="0">
                  <a:moveTo>
                    <a:pt x="11664" y="2640"/>
                  </a:moveTo>
                  <a:lnTo>
                    <a:pt x="11664" y="18747"/>
                  </a:lnTo>
                  <a:lnTo>
                    <a:pt x="3677" y="18747"/>
                  </a:lnTo>
                  <a:lnTo>
                    <a:pt x="3677" y="2640"/>
                  </a:lnTo>
                  <a:close/>
                  <a:moveTo>
                    <a:pt x="22541" y="2640"/>
                  </a:moveTo>
                  <a:lnTo>
                    <a:pt x="22541" y="18747"/>
                  </a:lnTo>
                  <a:lnTo>
                    <a:pt x="12014" y="18747"/>
                  </a:lnTo>
                  <a:lnTo>
                    <a:pt x="12014" y="2640"/>
                  </a:lnTo>
                  <a:close/>
                  <a:moveTo>
                    <a:pt x="33802" y="2640"/>
                  </a:moveTo>
                  <a:lnTo>
                    <a:pt x="33802" y="18747"/>
                  </a:lnTo>
                  <a:lnTo>
                    <a:pt x="23811" y="18747"/>
                  </a:lnTo>
                  <a:lnTo>
                    <a:pt x="23811" y="2640"/>
                  </a:lnTo>
                  <a:close/>
                  <a:moveTo>
                    <a:pt x="42608" y="2640"/>
                  </a:moveTo>
                  <a:lnTo>
                    <a:pt x="42608" y="18747"/>
                  </a:lnTo>
                  <a:lnTo>
                    <a:pt x="34153" y="18747"/>
                  </a:lnTo>
                  <a:lnTo>
                    <a:pt x="34153" y="2640"/>
                  </a:lnTo>
                  <a:close/>
                  <a:moveTo>
                    <a:pt x="11664" y="19064"/>
                  </a:moveTo>
                  <a:lnTo>
                    <a:pt x="11664" y="37394"/>
                  </a:lnTo>
                  <a:lnTo>
                    <a:pt x="3677" y="37394"/>
                  </a:lnTo>
                  <a:lnTo>
                    <a:pt x="3677" y="19064"/>
                  </a:lnTo>
                  <a:close/>
                  <a:moveTo>
                    <a:pt x="22541" y="19064"/>
                  </a:moveTo>
                  <a:lnTo>
                    <a:pt x="22541" y="37394"/>
                  </a:lnTo>
                  <a:lnTo>
                    <a:pt x="12014" y="37394"/>
                  </a:lnTo>
                  <a:lnTo>
                    <a:pt x="12014" y="19064"/>
                  </a:lnTo>
                  <a:close/>
                  <a:moveTo>
                    <a:pt x="33802" y="19064"/>
                  </a:moveTo>
                  <a:lnTo>
                    <a:pt x="33802" y="37394"/>
                  </a:lnTo>
                  <a:lnTo>
                    <a:pt x="23811" y="37394"/>
                  </a:lnTo>
                  <a:lnTo>
                    <a:pt x="23811" y="19064"/>
                  </a:lnTo>
                  <a:close/>
                  <a:moveTo>
                    <a:pt x="42608" y="19064"/>
                  </a:moveTo>
                  <a:lnTo>
                    <a:pt x="42608" y="37394"/>
                  </a:lnTo>
                  <a:lnTo>
                    <a:pt x="34153" y="37394"/>
                  </a:lnTo>
                  <a:lnTo>
                    <a:pt x="34153" y="19064"/>
                  </a:lnTo>
                  <a:close/>
                  <a:moveTo>
                    <a:pt x="11664" y="38663"/>
                  </a:moveTo>
                  <a:lnTo>
                    <a:pt x="11664" y="56374"/>
                  </a:lnTo>
                  <a:lnTo>
                    <a:pt x="3677" y="56374"/>
                  </a:lnTo>
                  <a:lnTo>
                    <a:pt x="3677" y="38663"/>
                  </a:lnTo>
                  <a:close/>
                  <a:moveTo>
                    <a:pt x="22541" y="38663"/>
                  </a:moveTo>
                  <a:lnTo>
                    <a:pt x="22541" y="56374"/>
                  </a:lnTo>
                  <a:lnTo>
                    <a:pt x="12014" y="56374"/>
                  </a:lnTo>
                  <a:lnTo>
                    <a:pt x="12014" y="38663"/>
                  </a:lnTo>
                  <a:close/>
                  <a:moveTo>
                    <a:pt x="33802" y="38663"/>
                  </a:moveTo>
                  <a:lnTo>
                    <a:pt x="33802" y="56374"/>
                  </a:lnTo>
                  <a:lnTo>
                    <a:pt x="23811" y="56374"/>
                  </a:lnTo>
                  <a:lnTo>
                    <a:pt x="23811" y="38663"/>
                  </a:lnTo>
                  <a:close/>
                  <a:moveTo>
                    <a:pt x="42608" y="38663"/>
                  </a:moveTo>
                  <a:lnTo>
                    <a:pt x="42608" y="56374"/>
                  </a:lnTo>
                  <a:lnTo>
                    <a:pt x="34153" y="56374"/>
                  </a:lnTo>
                  <a:lnTo>
                    <a:pt x="34153" y="38663"/>
                  </a:lnTo>
                  <a:close/>
                  <a:moveTo>
                    <a:pt x="11664" y="56692"/>
                  </a:moveTo>
                  <a:lnTo>
                    <a:pt x="11664" y="72147"/>
                  </a:lnTo>
                  <a:lnTo>
                    <a:pt x="3677" y="72147"/>
                  </a:lnTo>
                  <a:lnTo>
                    <a:pt x="3677" y="56692"/>
                  </a:lnTo>
                  <a:close/>
                  <a:moveTo>
                    <a:pt x="22541" y="56692"/>
                  </a:moveTo>
                  <a:lnTo>
                    <a:pt x="22541" y="72147"/>
                  </a:lnTo>
                  <a:lnTo>
                    <a:pt x="12014" y="72147"/>
                  </a:lnTo>
                  <a:lnTo>
                    <a:pt x="12014" y="56692"/>
                  </a:lnTo>
                  <a:close/>
                  <a:moveTo>
                    <a:pt x="33802" y="56692"/>
                  </a:moveTo>
                  <a:lnTo>
                    <a:pt x="33802" y="72147"/>
                  </a:lnTo>
                  <a:lnTo>
                    <a:pt x="23811" y="72147"/>
                  </a:lnTo>
                  <a:lnTo>
                    <a:pt x="23811" y="56692"/>
                  </a:lnTo>
                  <a:close/>
                  <a:moveTo>
                    <a:pt x="42608" y="56692"/>
                  </a:moveTo>
                  <a:lnTo>
                    <a:pt x="42608" y="72147"/>
                  </a:lnTo>
                  <a:lnTo>
                    <a:pt x="34153" y="72147"/>
                  </a:lnTo>
                  <a:lnTo>
                    <a:pt x="34153" y="56692"/>
                  </a:lnTo>
                  <a:close/>
                  <a:moveTo>
                    <a:pt x="1" y="0"/>
                  </a:moveTo>
                  <a:lnTo>
                    <a:pt x="1" y="74436"/>
                  </a:lnTo>
                  <a:lnTo>
                    <a:pt x="46284" y="74436"/>
                  </a:lnTo>
                  <a:lnTo>
                    <a:pt x="4628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4" name="Google Shape;334;p10"/>
          <p:cNvGrpSpPr/>
          <p:nvPr/>
        </p:nvGrpSpPr>
        <p:grpSpPr>
          <a:xfrm>
            <a:off x="146197" y="2917586"/>
            <a:ext cx="1147615" cy="1754866"/>
            <a:chOff x="146197" y="2914863"/>
            <a:chExt cx="1147615" cy="1754866"/>
          </a:xfrm>
        </p:grpSpPr>
        <p:sp>
          <p:nvSpPr>
            <p:cNvPr id="335" name="Google Shape;335;p10"/>
            <p:cNvSpPr/>
            <p:nvPr/>
          </p:nvSpPr>
          <p:spPr>
            <a:xfrm>
              <a:off x="1194713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10"/>
            <p:cNvSpPr/>
            <p:nvPr/>
          </p:nvSpPr>
          <p:spPr>
            <a:xfrm>
              <a:off x="808607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1" y="0"/>
                  </a:moveTo>
                  <a:lnTo>
                    <a:pt x="1772" y="9992"/>
                  </a:lnTo>
                  <a:lnTo>
                    <a:pt x="3092" y="9992"/>
                  </a:lnTo>
                  <a:lnTo>
                    <a:pt x="3092" y="10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425193" y="4349485"/>
              <a:ext cx="99643" cy="320244"/>
            </a:xfrm>
            <a:custGeom>
              <a:avLst/>
              <a:gdLst/>
              <a:ahLst/>
              <a:cxnLst/>
              <a:rect l="l" t="t" r="r" b="b"/>
              <a:pathLst>
                <a:path w="3109" h="9992" extrusionOk="0">
                  <a:moveTo>
                    <a:pt x="3108" y="0"/>
                  </a:moveTo>
                  <a:lnTo>
                    <a:pt x="0" y="101"/>
                  </a:lnTo>
                  <a:lnTo>
                    <a:pt x="0" y="9992"/>
                  </a:lnTo>
                  <a:lnTo>
                    <a:pt x="1320" y="9992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154210" y="4349485"/>
              <a:ext cx="99099" cy="320244"/>
            </a:xfrm>
            <a:custGeom>
              <a:avLst/>
              <a:gdLst/>
              <a:ahLst/>
              <a:cxnLst/>
              <a:rect l="l" t="t" r="r" b="b"/>
              <a:pathLst>
                <a:path w="3092" h="9992" extrusionOk="0">
                  <a:moveTo>
                    <a:pt x="3092" y="0"/>
                  </a:moveTo>
                  <a:lnTo>
                    <a:pt x="1" y="101"/>
                  </a:lnTo>
                  <a:lnTo>
                    <a:pt x="1" y="9992"/>
                  </a:lnTo>
                  <a:lnTo>
                    <a:pt x="1321" y="9992"/>
                  </a:lnTo>
                  <a:lnTo>
                    <a:pt x="309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983183" y="3637687"/>
              <a:ext cx="310629" cy="721926"/>
            </a:xfrm>
            <a:custGeom>
              <a:avLst/>
              <a:gdLst/>
              <a:ahLst/>
              <a:cxnLst/>
              <a:rect l="l" t="t" r="r" b="b"/>
              <a:pathLst>
                <a:path w="9692" h="22525" extrusionOk="0">
                  <a:moveTo>
                    <a:pt x="5106" y="1"/>
                  </a:moveTo>
                  <a:cubicBezTo>
                    <a:pt x="3291" y="1"/>
                    <a:pt x="1421" y="538"/>
                    <a:pt x="1421" y="538"/>
                  </a:cubicBezTo>
                  <a:cubicBezTo>
                    <a:pt x="1421" y="538"/>
                    <a:pt x="1" y="22276"/>
                    <a:pt x="185" y="22443"/>
                  </a:cubicBezTo>
                  <a:cubicBezTo>
                    <a:pt x="240" y="22504"/>
                    <a:pt x="1315" y="22525"/>
                    <a:pt x="2724" y="22525"/>
                  </a:cubicBezTo>
                  <a:cubicBezTo>
                    <a:pt x="5541" y="22525"/>
                    <a:pt x="9692" y="22443"/>
                    <a:pt x="9692" y="22443"/>
                  </a:cubicBezTo>
                  <a:cubicBezTo>
                    <a:pt x="9692" y="22443"/>
                    <a:pt x="9541" y="3061"/>
                    <a:pt x="8104" y="1056"/>
                  </a:cubicBezTo>
                  <a:cubicBezTo>
                    <a:pt x="7520" y="244"/>
                    <a:pt x="6326" y="1"/>
                    <a:pt x="510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154210" y="2914863"/>
              <a:ext cx="897015" cy="1329146"/>
            </a:xfrm>
            <a:custGeom>
              <a:avLst/>
              <a:gdLst/>
              <a:ahLst/>
              <a:cxnLst/>
              <a:rect l="l" t="t" r="r" b="b"/>
              <a:pathLst>
                <a:path w="27988" h="41471" extrusionOk="0">
                  <a:moveTo>
                    <a:pt x="7823" y="0"/>
                  </a:moveTo>
                  <a:cubicBezTo>
                    <a:pt x="3510" y="0"/>
                    <a:pt x="1" y="3519"/>
                    <a:pt x="34" y="7853"/>
                  </a:cubicBezTo>
                  <a:lnTo>
                    <a:pt x="252" y="41471"/>
                  </a:lnTo>
                  <a:lnTo>
                    <a:pt x="27102" y="41471"/>
                  </a:lnTo>
                  <a:lnTo>
                    <a:pt x="27888" y="7870"/>
                  </a:lnTo>
                  <a:cubicBezTo>
                    <a:pt x="27988" y="3559"/>
                    <a:pt x="24512" y="0"/>
                    <a:pt x="20202" y="0"/>
                  </a:cubicBezTo>
                  <a:lnTo>
                    <a:pt x="7854" y="0"/>
                  </a:lnTo>
                  <a:cubicBezTo>
                    <a:pt x="7844" y="0"/>
                    <a:pt x="7834" y="0"/>
                    <a:pt x="7823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162254" y="4008249"/>
              <a:ext cx="1080694" cy="347166"/>
            </a:xfrm>
            <a:custGeom>
              <a:avLst/>
              <a:gdLst/>
              <a:ahLst/>
              <a:cxnLst/>
              <a:rect l="l" t="t" r="r" b="b"/>
              <a:pathLst>
                <a:path w="33719" h="10832" extrusionOk="0">
                  <a:moveTo>
                    <a:pt x="17415" y="0"/>
                  </a:moveTo>
                  <a:cubicBezTo>
                    <a:pt x="14801" y="0"/>
                    <a:pt x="12220" y="26"/>
                    <a:pt x="10360" y="104"/>
                  </a:cubicBezTo>
                  <a:cubicBezTo>
                    <a:pt x="4762" y="338"/>
                    <a:pt x="1" y="7356"/>
                    <a:pt x="1" y="7356"/>
                  </a:cubicBezTo>
                  <a:lnTo>
                    <a:pt x="1" y="10831"/>
                  </a:lnTo>
                  <a:lnTo>
                    <a:pt x="33718" y="10831"/>
                  </a:lnTo>
                  <a:lnTo>
                    <a:pt x="33718" y="6921"/>
                  </a:lnTo>
                  <a:cubicBezTo>
                    <a:pt x="33334" y="305"/>
                    <a:pt x="28004" y="104"/>
                    <a:pt x="28004" y="104"/>
                  </a:cubicBezTo>
                  <a:cubicBezTo>
                    <a:pt x="28004" y="104"/>
                    <a:pt x="22643" y="0"/>
                    <a:pt x="1741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508202" y="4007832"/>
              <a:ext cx="749746" cy="341557"/>
            </a:xfrm>
            <a:custGeom>
              <a:avLst/>
              <a:gdLst/>
              <a:ahLst/>
              <a:cxnLst/>
              <a:rect l="l" t="t" r="r" b="b"/>
              <a:pathLst>
                <a:path w="23393" h="10657" extrusionOk="0">
                  <a:moveTo>
                    <a:pt x="15406" y="0"/>
                  </a:moveTo>
                  <a:cubicBezTo>
                    <a:pt x="10326" y="34"/>
                    <a:pt x="5230" y="50"/>
                    <a:pt x="151" y="84"/>
                  </a:cubicBezTo>
                  <a:cubicBezTo>
                    <a:pt x="0" y="84"/>
                    <a:pt x="0" y="318"/>
                    <a:pt x="151" y="318"/>
                  </a:cubicBezTo>
                  <a:lnTo>
                    <a:pt x="13985" y="251"/>
                  </a:lnTo>
                  <a:cubicBezTo>
                    <a:pt x="14681" y="243"/>
                    <a:pt x="15418" y="201"/>
                    <a:pt x="16152" y="201"/>
                  </a:cubicBezTo>
                  <a:cubicBezTo>
                    <a:pt x="16952" y="201"/>
                    <a:pt x="17748" y="251"/>
                    <a:pt x="18480" y="451"/>
                  </a:cubicBezTo>
                  <a:cubicBezTo>
                    <a:pt x="22607" y="1621"/>
                    <a:pt x="23208" y="6901"/>
                    <a:pt x="22874" y="10543"/>
                  </a:cubicBezTo>
                  <a:cubicBezTo>
                    <a:pt x="22874" y="10619"/>
                    <a:pt x="22929" y="10656"/>
                    <a:pt x="22985" y="10656"/>
                  </a:cubicBezTo>
                  <a:cubicBezTo>
                    <a:pt x="23041" y="10656"/>
                    <a:pt x="23100" y="10619"/>
                    <a:pt x="23108" y="10543"/>
                  </a:cubicBezTo>
                  <a:cubicBezTo>
                    <a:pt x="23392" y="7486"/>
                    <a:pt x="23058" y="3225"/>
                    <a:pt x="20452" y="1187"/>
                  </a:cubicBezTo>
                  <a:cubicBezTo>
                    <a:pt x="18948" y="17"/>
                    <a:pt x="17193" y="0"/>
                    <a:pt x="1540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342183" y="2936048"/>
              <a:ext cx="583727" cy="696959"/>
            </a:xfrm>
            <a:custGeom>
              <a:avLst/>
              <a:gdLst/>
              <a:ahLst/>
              <a:cxnLst/>
              <a:rect l="l" t="t" r="r" b="b"/>
              <a:pathLst>
                <a:path w="18213" h="21746" extrusionOk="0">
                  <a:moveTo>
                    <a:pt x="12059" y="0"/>
                  </a:moveTo>
                  <a:cubicBezTo>
                    <a:pt x="11472" y="0"/>
                    <a:pt x="10856" y="8"/>
                    <a:pt x="10210" y="8"/>
                  </a:cubicBezTo>
                  <a:cubicBezTo>
                    <a:pt x="9190" y="8"/>
                    <a:pt x="8154" y="58"/>
                    <a:pt x="7118" y="158"/>
                  </a:cubicBezTo>
                  <a:cubicBezTo>
                    <a:pt x="6567" y="225"/>
                    <a:pt x="6016" y="325"/>
                    <a:pt x="5481" y="459"/>
                  </a:cubicBezTo>
                  <a:cubicBezTo>
                    <a:pt x="4896" y="592"/>
                    <a:pt x="4345" y="776"/>
                    <a:pt x="3827" y="1044"/>
                  </a:cubicBezTo>
                  <a:cubicBezTo>
                    <a:pt x="3292" y="1328"/>
                    <a:pt x="2791" y="1695"/>
                    <a:pt x="2357" y="2130"/>
                  </a:cubicBezTo>
                  <a:cubicBezTo>
                    <a:pt x="1922" y="2581"/>
                    <a:pt x="1538" y="3082"/>
                    <a:pt x="1237" y="3633"/>
                  </a:cubicBezTo>
                  <a:cubicBezTo>
                    <a:pt x="1087" y="3917"/>
                    <a:pt x="970" y="4218"/>
                    <a:pt x="886" y="4519"/>
                  </a:cubicBezTo>
                  <a:cubicBezTo>
                    <a:pt x="819" y="4820"/>
                    <a:pt x="769" y="5137"/>
                    <a:pt x="753" y="5438"/>
                  </a:cubicBezTo>
                  <a:cubicBezTo>
                    <a:pt x="686" y="6039"/>
                    <a:pt x="619" y="6641"/>
                    <a:pt x="569" y="7242"/>
                  </a:cubicBezTo>
                  <a:cubicBezTo>
                    <a:pt x="452" y="8412"/>
                    <a:pt x="368" y="9565"/>
                    <a:pt x="301" y="10651"/>
                  </a:cubicBezTo>
                  <a:cubicBezTo>
                    <a:pt x="168" y="12823"/>
                    <a:pt x="101" y="14778"/>
                    <a:pt x="67" y="16415"/>
                  </a:cubicBezTo>
                  <a:cubicBezTo>
                    <a:pt x="17" y="18069"/>
                    <a:pt x="1" y="19406"/>
                    <a:pt x="1" y="20325"/>
                  </a:cubicBezTo>
                  <a:cubicBezTo>
                    <a:pt x="1" y="20776"/>
                    <a:pt x="1" y="21127"/>
                    <a:pt x="1" y="21378"/>
                  </a:cubicBezTo>
                  <a:cubicBezTo>
                    <a:pt x="1" y="21495"/>
                    <a:pt x="1" y="21595"/>
                    <a:pt x="1" y="21662"/>
                  </a:cubicBezTo>
                  <a:cubicBezTo>
                    <a:pt x="1" y="21695"/>
                    <a:pt x="1" y="21712"/>
                    <a:pt x="1" y="21745"/>
                  </a:cubicBezTo>
                  <a:cubicBezTo>
                    <a:pt x="1" y="21712"/>
                    <a:pt x="17" y="21695"/>
                    <a:pt x="17" y="21662"/>
                  </a:cubicBezTo>
                  <a:cubicBezTo>
                    <a:pt x="17" y="21595"/>
                    <a:pt x="17" y="21495"/>
                    <a:pt x="17" y="21378"/>
                  </a:cubicBezTo>
                  <a:cubicBezTo>
                    <a:pt x="34" y="21127"/>
                    <a:pt x="34" y="20776"/>
                    <a:pt x="51" y="20325"/>
                  </a:cubicBezTo>
                  <a:cubicBezTo>
                    <a:pt x="84" y="19389"/>
                    <a:pt x="118" y="18069"/>
                    <a:pt x="168" y="16432"/>
                  </a:cubicBezTo>
                  <a:cubicBezTo>
                    <a:pt x="218" y="14778"/>
                    <a:pt x="285" y="12823"/>
                    <a:pt x="418" y="10651"/>
                  </a:cubicBezTo>
                  <a:cubicBezTo>
                    <a:pt x="502" y="9565"/>
                    <a:pt x="585" y="8429"/>
                    <a:pt x="702" y="7242"/>
                  </a:cubicBezTo>
                  <a:cubicBezTo>
                    <a:pt x="753" y="6658"/>
                    <a:pt x="819" y="6056"/>
                    <a:pt x="886" y="5455"/>
                  </a:cubicBezTo>
                  <a:cubicBezTo>
                    <a:pt x="920" y="5154"/>
                    <a:pt x="970" y="4853"/>
                    <a:pt x="1037" y="4552"/>
                  </a:cubicBezTo>
                  <a:cubicBezTo>
                    <a:pt x="1103" y="4252"/>
                    <a:pt x="1220" y="3968"/>
                    <a:pt x="1371" y="3700"/>
                  </a:cubicBezTo>
                  <a:cubicBezTo>
                    <a:pt x="1655" y="3149"/>
                    <a:pt x="2022" y="2664"/>
                    <a:pt x="2457" y="2230"/>
                  </a:cubicBezTo>
                  <a:cubicBezTo>
                    <a:pt x="2891" y="1812"/>
                    <a:pt x="3359" y="1445"/>
                    <a:pt x="3877" y="1160"/>
                  </a:cubicBezTo>
                  <a:cubicBezTo>
                    <a:pt x="4395" y="910"/>
                    <a:pt x="4946" y="709"/>
                    <a:pt x="5514" y="592"/>
                  </a:cubicBezTo>
                  <a:cubicBezTo>
                    <a:pt x="6049" y="459"/>
                    <a:pt x="6584" y="358"/>
                    <a:pt x="7135" y="292"/>
                  </a:cubicBezTo>
                  <a:cubicBezTo>
                    <a:pt x="8171" y="175"/>
                    <a:pt x="9190" y="125"/>
                    <a:pt x="10226" y="125"/>
                  </a:cubicBezTo>
                  <a:cubicBezTo>
                    <a:pt x="11179" y="108"/>
                    <a:pt x="12081" y="108"/>
                    <a:pt x="12916" y="108"/>
                  </a:cubicBezTo>
                  <a:cubicBezTo>
                    <a:pt x="14554" y="108"/>
                    <a:pt x="15890" y="141"/>
                    <a:pt x="16809" y="191"/>
                  </a:cubicBezTo>
                  <a:lnTo>
                    <a:pt x="17411" y="258"/>
                  </a:lnTo>
                  <a:cubicBezTo>
                    <a:pt x="17578" y="275"/>
                    <a:pt x="17728" y="292"/>
                    <a:pt x="17862" y="308"/>
                  </a:cubicBezTo>
                  <a:cubicBezTo>
                    <a:pt x="17979" y="342"/>
                    <a:pt x="18063" y="358"/>
                    <a:pt x="18129" y="375"/>
                  </a:cubicBezTo>
                  <a:cubicBezTo>
                    <a:pt x="18146" y="392"/>
                    <a:pt x="18180" y="392"/>
                    <a:pt x="18213" y="392"/>
                  </a:cubicBezTo>
                  <a:cubicBezTo>
                    <a:pt x="18180" y="375"/>
                    <a:pt x="18163" y="375"/>
                    <a:pt x="18129" y="358"/>
                  </a:cubicBezTo>
                  <a:cubicBezTo>
                    <a:pt x="18063" y="342"/>
                    <a:pt x="17979" y="308"/>
                    <a:pt x="17862" y="292"/>
                  </a:cubicBezTo>
                  <a:cubicBezTo>
                    <a:pt x="17745" y="258"/>
                    <a:pt x="17595" y="242"/>
                    <a:pt x="17411" y="208"/>
                  </a:cubicBezTo>
                  <a:cubicBezTo>
                    <a:pt x="17244" y="191"/>
                    <a:pt x="17043" y="158"/>
                    <a:pt x="16809" y="141"/>
                  </a:cubicBezTo>
                  <a:cubicBezTo>
                    <a:pt x="15890" y="58"/>
                    <a:pt x="14554" y="8"/>
                    <a:pt x="12916" y="8"/>
                  </a:cubicBezTo>
                  <a:cubicBezTo>
                    <a:pt x="12638" y="2"/>
                    <a:pt x="12352" y="0"/>
                    <a:pt x="1205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575123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7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201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2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85" y="21"/>
                  </a:cubicBezTo>
                  <a:cubicBezTo>
                    <a:pt x="126" y="5"/>
                    <a:pt x="84" y="0"/>
                    <a:pt x="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826811" y="3303501"/>
              <a:ext cx="26281" cy="109419"/>
            </a:xfrm>
            <a:custGeom>
              <a:avLst/>
              <a:gdLst/>
              <a:ahLst/>
              <a:cxnLst/>
              <a:rect l="l" t="t" r="r" b="b"/>
              <a:pathLst>
                <a:path w="820" h="3414" extrusionOk="0">
                  <a:moveTo>
                    <a:pt x="55" y="0"/>
                  </a:moveTo>
                  <a:cubicBezTo>
                    <a:pt x="30" y="0"/>
                    <a:pt x="18" y="5"/>
                    <a:pt x="18" y="5"/>
                  </a:cubicBezTo>
                  <a:cubicBezTo>
                    <a:pt x="185" y="71"/>
                    <a:pt x="352" y="172"/>
                    <a:pt x="452" y="322"/>
                  </a:cubicBezTo>
                  <a:cubicBezTo>
                    <a:pt x="669" y="589"/>
                    <a:pt x="703" y="1091"/>
                    <a:pt x="653" y="1609"/>
                  </a:cubicBezTo>
                  <a:cubicBezTo>
                    <a:pt x="602" y="2060"/>
                    <a:pt x="485" y="2511"/>
                    <a:pt x="285" y="2912"/>
                  </a:cubicBezTo>
                  <a:cubicBezTo>
                    <a:pt x="135" y="3229"/>
                    <a:pt x="1" y="3396"/>
                    <a:pt x="18" y="3413"/>
                  </a:cubicBezTo>
                  <a:cubicBezTo>
                    <a:pt x="168" y="3296"/>
                    <a:pt x="285" y="3129"/>
                    <a:pt x="368" y="2962"/>
                  </a:cubicBezTo>
                  <a:cubicBezTo>
                    <a:pt x="602" y="2544"/>
                    <a:pt x="753" y="2093"/>
                    <a:pt x="803" y="1625"/>
                  </a:cubicBezTo>
                  <a:cubicBezTo>
                    <a:pt x="820" y="1375"/>
                    <a:pt x="820" y="1107"/>
                    <a:pt x="786" y="857"/>
                  </a:cubicBezTo>
                  <a:cubicBezTo>
                    <a:pt x="753" y="640"/>
                    <a:pt x="669" y="422"/>
                    <a:pt x="536" y="255"/>
                  </a:cubicBezTo>
                  <a:cubicBezTo>
                    <a:pt x="452" y="138"/>
                    <a:pt x="318" y="55"/>
                    <a:pt x="168" y="21"/>
                  </a:cubicBezTo>
                  <a:cubicBezTo>
                    <a:pt x="118" y="5"/>
                    <a:pt x="80" y="0"/>
                    <a:pt x="5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52607" y="3623777"/>
              <a:ext cx="372229" cy="739650"/>
            </a:xfrm>
            <a:custGeom>
              <a:avLst/>
              <a:gdLst/>
              <a:ahLst/>
              <a:cxnLst/>
              <a:rect l="l" t="t" r="r" b="b"/>
              <a:pathLst>
                <a:path w="11614" h="23078" extrusionOk="0">
                  <a:moveTo>
                    <a:pt x="5997" y="1"/>
                  </a:moveTo>
                  <a:cubicBezTo>
                    <a:pt x="3366" y="1"/>
                    <a:pt x="452" y="755"/>
                    <a:pt x="452" y="755"/>
                  </a:cubicBezTo>
                  <a:cubicBezTo>
                    <a:pt x="452" y="755"/>
                    <a:pt x="1" y="22359"/>
                    <a:pt x="17" y="22844"/>
                  </a:cubicBezTo>
                  <a:cubicBezTo>
                    <a:pt x="30" y="23022"/>
                    <a:pt x="1596" y="23078"/>
                    <a:pt x="3573" y="23078"/>
                  </a:cubicBezTo>
                  <a:cubicBezTo>
                    <a:pt x="6982" y="23078"/>
                    <a:pt x="11613" y="22911"/>
                    <a:pt x="11613" y="22911"/>
                  </a:cubicBezTo>
                  <a:cubicBezTo>
                    <a:pt x="11613" y="22911"/>
                    <a:pt x="11346" y="4130"/>
                    <a:pt x="9909" y="1407"/>
                  </a:cubicBezTo>
                  <a:cubicBezTo>
                    <a:pt x="9332" y="327"/>
                    <a:pt x="7726" y="1"/>
                    <a:pt x="599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146197" y="3630732"/>
              <a:ext cx="281175" cy="734554"/>
            </a:xfrm>
            <a:custGeom>
              <a:avLst/>
              <a:gdLst/>
              <a:ahLst/>
              <a:cxnLst/>
              <a:rect l="l" t="t" r="r" b="b"/>
              <a:pathLst>
                <a:path w="8773" h="22919" extrusionOk="0">
                  <a:moveTo>
                    <a:pt x="3734" y="1"/>
                  </a:moveTo>
                  <a:cubicBezTo>
                    <a:pt x="1971" y="1"/>
                    <a:pt x="217" y="455"/>
                    <a:pt x="217" y="455"/>
                  </a:cubicBezTo>
                  <a:cubicBezTo>
                    <a:pt x="217" y="455"/>
                    <a:pt x="0" y="22694"/>
                    <a:pt x="167" y="22861"/>
                  </a:cubicBezTo>
                  <a:cubicBezTo>
                    <a:pt x="209" y="22902"/>
                    <a:pt x="768" y="22918"/>
                    <a:pt x="1582" y="22918"/>
                  </a:cubicBezTo>
                  <a:cubicBezTo>
                    <a:pt x="4026" y="22918"/>
                    <a:pt x="8772" y="22777"/>
                    <a:pt x="8772" y="22777"/>
                  </a:cubicBezTo>
                  <a:cubicBezTo>
                    <a:pt x="8772" y="22777"/>
                    <a:pt x="8388" y="3111"/>
                    <a:pt x="6951" y="1106"/>
                  </a:cubicBezTo>
                  <a:cubicBezTo>
                    <a:pt x="6341" y="248"/>
                    <a:pt x="5035" y="1"/>
                    <a:pt x="3734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238309" y="3954821"/>
              <a:ext cx="26794" cy="33620"/>
            </a:xfrm>
            <a:custGeom>
              <a:avLst/>
              <a:gdLst/>
              <a:ahLst/>
              <a:cxnLst/>
              <a:rect l="l" t="t" r="r" b="b"/>
              <a:pathLst>
                <a:path w="836" h="1049" extrusionOk="0">
                  <a:moveTo>
                    <a:pt x="568" y="0"/>
                  </a:moveTo>
                  <a:cubicBezTo>
                    <a:pt x="552" y="0"/>
                    <a:pt x="501" y="0"/>
                    <a:pt x="418" y="17"/>
                  </a:cubicBezTo>
                  <a:lnTo>
                    <a:pt x="351" y="34"/>
                  </a:lnTo>
                  <a:lnTo>
                    <a:pt x="401" y="84"/>
                  </a:lnTo>
                  <a:cubicBezTo>
                    <a:pt x="518" y="167"/>
                    <a:pt x="618" y="284"/>
                    <a:pt x="668" y="435"/>
                  </a:cubicBezTo>
                  <a:cubicBezTo>
                    <a:pt x="752" y="618"/>
                    <a:pt x="652" y="852"/>
                    <a:pt x="451" y="902"/>
                  </a:cubicBezTo>
                  <a:cubicBezTo>
                    <a:pt x="434" y="906"/>
                    <a:pt x="417" y="908"/>
                    <a:pt x="400" y="908"/>
                  </a:cubicBezTo>
                  <a:cubicBezTo>
                    <a:pt x="271" y="908"/>
                    <a:pt x="165" y="801"/>
                    <a:pt x="151" y="668"/>
                  </a:cubicBezTo>
                  <a:cubicBezTo>
                    <a:pt x="134" y="552"/>
                    <a:pt x="134" y="418"/>
                    <a:pt x="167" y="284"/>
                  </a:cubicBezTo>
                  <a:cubicBezTo>
                    <a:pt x="201" y="201"/>
                    <a:pt x="267" y="151"/>
                    <a:pt x="351" y="134"/>
                  </a:cubicBezTo>
                  <a:cubicBezTo>
                    <a:pt x="362" y="130"/>
                    <a:pt x="371" y="129"/>
                    <a:pt x="380" y="129"/>
                  </a:cubicBezTo>
                  <a:cubicBezTo>
                    <a:pt x="405" y="129"/>
                    <a:pt x="423" y="139"/>
                    <a:pt x="430" y="139"/>
                  </a:cubicBezTo>
                  <a:cubicBezTo>
                    <a:pt x="433" y="139"/>
                    <a:pt x="435" y="137"/>
                    <a:pt x="435" y="134"/>
                  </a:cubicBezTo>
                  <a:cubicBezTo>
                    <a:pt x="451" y="134"/>
                    <a:pt x="418" y="84"/>
                    <a:pt x="351" y="84"/>
                  </a:cubicBezTo>
                  <a:cubicBezTo>
                    <a:pt x="341" y="82"/>
                    <a:pt x="331" y="82"/>
                    <a:pt x="321" y="82"/>
                  </a:cubicBezTo>
                  <a:cubicBezTo>
                    <a:pt x="214" y="82"/>
                    <a:pt x="114" y="159"/>
                    <a:pt x="84" y="251"/>
                  </a:cubicBezTo>
                  <a:cubicBezTo>
                    <a:pt x="17" y="384"/>
                    <a:pt x="0" y="552"/>
                    <a:pt x="34" y="702"/>
                  </a:cubicBezTo>
                  <a:cubicBezTo>
                    <a:pt x="34" y="802"/>
                    <a:pt x="84" y="886"/>
                    <a:pt x="151" y="953"/>
                  </a:cubicBezTo>
                  <a:cubicBezTo>
                    <a:pt x="225" y="1014"/>
                    <a:pt x="299" y="1049"/>
                    <a:pt x="380" y="1049"/>
                  </a:cubicBezTo>
                  <a:cubicBezTo>
                    <a:pt x="409" y="1049"/>
                    <a:pt x="438" y="1045"/>
                    <a:pt x="468" y="1036"/>
                  </a:cubicBezTo>
                  <a:cubicBezTo>
                    <a:pt x="618" y="1019"/>
                    <a:pt x="752" y="902"/>
                    <a:pt x="785" y="769"/>
                  </a:cubicBezTo>
                  <a:cubicBezTo>
                    <a:pt x="836" y="635"/>
                    <a:pt x="836" y="518"/>
                    <a:pt x="785" y="384"/>
                  </a:cubicBezTo>
                  <a:cubicBezTo>
                    <a:pt x="728" y="255"/>
                    <a:pt x="633" y="137"/>
                    <a:pt x="500" y="54"/>
                  </a:cubicBezTo>
                  <a:lnTo>
                    <a:pt x="500" y="54"/>
                  </a:lnTo>
                  <a:cubicBezTo>
                    <a:pt x="544" y="32"/>
                    <a:pt x="568" y="12"/>
                    <a:pt x="56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250071" y="3845018"/>
              <a:ext cx="50927" cy="115733"/>
            </a:xfrm>
            <a:custGeom>
              <a:avLst/>
              <a:gdLst/>
              <a:ahLst/>
              <a:cxnLst/>
              <a:rect l="l" t="t" r="r" b="b"/>
              <a:pathLst>
                <a:path w="1589" h="3611" extrusionOk="0">
                  <a:moveTo>
                    <a:pt x="1571" y="1"/>
                  </a:moveTo>
                  <a:cubicBezTo>
                    <a:pt x="1574" y="2"/>
                    <a:pt x="1576" y="6"/>
                    <a:pt x="1575" y="13"/>
                  </a:cubicBezTo>
                  <a:lnTo>
                    <a:pt x="1575" y="13"/>
                  </a:lnTo>
                  <a:cubicBezTo>
                    <a:pt x="1579" y="9"/>
                    <a:pt x="1584" y="5"/>
                    <a:pt x="1588" y="1"/>
                  </a:cubicBezTo>
                  <a:close/>
                  <a:moveTo>
                    <a:pt x="1575" y="13"/>
                  </a:moveTo>
                  <a:cubicBezTo>
                    <a:pt x="1432" y="144"/>
                    <a:pt x="1335" y="307"/>
                    <a:pt x="1237" y="469"/>
                  </a:cubicBezTo>
                  <a:cubicBezTo>
                    <a:pt x="753" y="1271"/>
                    <a:pt x="385" y="2140"/>
                    <a:pt x="134" y="3042"/>
                  </a:cubicBezTo>
                  <a:cubicBezTo>
                    <a:pt x="68" y="3226"/>
                    <a:pt x="17" y="3426"/>
                    <a:pt x="1" y="3610"/>
                  </a:cubicBezTo>
                  <a:cubicBezTo>
                    <a:pt x="1" y="3610"/>
                    <a:pt x="2" y="3610"/>
                    <a:pt x="2" y="3610"/>
                  </a:cubicBezTo>
                  <a:cubicBezTo>
                    <a:pt x="56" y="3610"/>
                    <a:pt x="306" y="2765"/>
                    <a:pt x="736" y="1772"/>
                  </a:cubicBezTo>
                  <a:cubicBezTo>
                    <a:pt x="1143" y="848"/>
                    <a:pt x="1565" y="114"/>
                    <a:pt x="1575" y="13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198150" y="3855723"/>
              <a:ext cx="48748" cy="106630"/>
            </a:xfrm>
            <a:custGeom>
              <a:avLst/>
              <a:gdLst/>
              <a:ahLst/>
              <a:cxnLst/>
              <a:rect l="l" t="t" r="r" b="b"/>
              <a:pathLst>
                <a:path w="1521" h="3327" extrusionOk="0">
                  <a:moveTo>
                    <a:pt x="51" y="1"/>
                  </a:moveTo>
                  <a:cubicBezTo>
                    <a:pt x="51" y="1"/>
                    <a:pt x="51" y="1"/>
                    <a:pt x="50" y="1"/>
                  </a:cubicBezTo>
                  <a:cubicBezTo>
                    <a:pt x="0" y="18"/>
                    <a:pt x="368" y="736"/>
                    <a:pt x="769" y="1672"/>
                  </a:cubicBezTo>
                  <a:cubicBezTo>
                    <a:pt x="1149" y="2581"/>
                    <a:pt x="1447" y="3326"/>
                    <a:pt x="1486" y="3326"/>
                  </a:cubicBezTo>
                  <a:cubicBezTo>
                    <a:pt x="1486" y="3326"/>
                    <a:pt x="1487" y="3326"/>
                    <a:pt x="1487" y="3326"/>
                  </a:cubicBezTo>
                  <a:cubicBezTo>
                    <a:pt x="1520" y="3326"/>
                    <a:pt x="1287" y="2541"/>
                    <a:pt x="886" y="1605"/>
                  </a:cubicBezTo>
                  <a:cubicBezTo>
                    <a:pt x="489" y="697"/>
                    <a:pt x="93" y="1"/>
                    <a:pt x="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259174" y="3984275"/>
              <a:ext cx="40191" cy="179961"/>
            </a:xfrm>
            <a:custGeom>
              <a:avLst/>
              <a:gdLst/>
              <a:ahLst/>
              <a:cxnLst/>
              <a:rect l="l" t="t" r="r" b="b"/>
              <a:pathLst>
                <a:path w="1254" h="5615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84"/>
                    <a:pt x="101" y="551"/>
                    <a:pt x="168" y="819"/>
                  </a:cubicBezTo>
                  <a:cubicBezTo>
                    <a:pt x="302" y="1337"/>
                    <a:pt x="469" y="2022"/>
                    <a:pt x="652" y="2807"/>
                  </a:cubicBezTo>
                  <a:cubicBezTo>
                    <a:pt x="820" y="3576"/>
                    <a:pt x="970" y="4277"/>
                    <a:pt x="1070" y="4795"/>
                  </a:cubicBezTo>
                  <a:cubicBezTo>
                    <a:pt x="1120" y="5079"/>
                    <a:pt x="1170" y="5347"/>
                    <a:pt x="1254" y="5614"/>
                  </a:cubicBezTo>
                  <a:cubicBezTo>
                    <a:pt x="1254" y="5330"/>
                    <a:pt x="1221" y="5046"/>
                    <a:pt x="1170" y="4779"/>
                  </a:cubicBezTo>
                  <a:cubicBezTo>
                    <a:pt x="1087" y="4261"/>
                    <a:pt x="953" y="3559"/>
                    <a:pt x="786" y="2774"/>
                  </a:cubicBezTo>
                  <a:cubicBezTo>
                    <a:pt x="602" y="1988"/>
                    <a:pt x="419" y="1303"/>
                    <a:pt x="268" y="802"/>
                  </a:cubicBezTo>
                  <a:cubicBezTo>
                    <a:pt x="201" y="518"/>
                    <a:pt x="118" y="251"/>
                    <a:pt x="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199753" y="3984788"/>
              <a:ext cx="46088" cy="110380"/>
            </a:xfrm>
            <a:custGeom>
              <a:avLst/>
              <a:gdLst/>
              <a:ahLst/>
              <a:cxnLst/>
              <a:rect l="l" t="t" r="r" b="b"/>
              <a:pathLst>
                <a:path w="1438" h="3444" extrusionOk="0">
                  <a:moveTo>
                    <a:pt x="1404" y="1"/>
                  </a:moveTo>
                  <a:cubicBezTo>
                    <a:pt x="1287" y="134"/>
                    <a:pt x="1186" y="302"/>
                    <a:pt x="1103" y="469"/>
                  </a:cubicBezTo>
                  <a:cubicBezTo>
                    <a:pt x="668" y="1237"/>
                    <a:pt x="334" y="2056"/>
                    <a:pt x="100" y="2908"/>
                  </a:cubicBezTo>
                  <a:cubicBezTo>
                    <a:pt x="50" y="3075"/>
                    <a:pt x="0" y="3259"/>
                    <a:pt x="0" y="3443"/>
                  </a:cubicBezTo>
                  <a:cubicBezTo>
                    <a:pt x="0" y="3443"/>
                    <a:pt x="1" y="3443"/>
                    <a:pt x="1" y="3443"/>
                  </a:cubicBezTo>
                  <a:cubicBezTo>
                    <a:pt x="38" y="3443"/>
                    <a:pt x="271" y="2648"/>
                    <a:pt x="652" y="1705"/>
                  </a:cubicBezTo>
                  <a:cubicBezTo>
                    <a:pt x="1036" y="753"/>
                    <a:pt x="1437" y="18"/>
                    <a:pt x="140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3" name="Google Shape;353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lita One"/>
              <a:buNone/>
              <a:defRPr sz="2800" b="0" i="0" u="none" strike="noStrike" cap="none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●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2984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Josefin Sans"/>
              <a:buChar char="○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29845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Char char="■"/>
              <a:defRPr sz="1100" b="0" i="0" u="none" strike="noStrike" cap="none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mc:AlternateContent xmlns:mc="http://schemas.openxmlformats.org/markup-compatibility/2006" xmlns:p14="http://schemas.microsoft.com/office/powerpoint/2010/main">
    <mc:Choice Requires="p14">
      <p:transition spd="slow">
        <p:push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arxiv.org/pdf/1506.02640v5.pdf" TargetMode="External"/><Relationship Id="rId3" Type="http://schemas.openxmlformats.org/officeDocument/2006/relationships/hyperlink" Target="https://jonathan-hui.medium.com/object-detection-speed-and-accuracy-comparison-faster-r-cnn-r-fcn-ssd-and-yolo-5425656ae359" TargetMode="External"/><Relationship Id="rId7" Type="http://schemas.openxmlformats.org/officeDocument/2006/relationships/hyperlink" Target="https://arxiv.org/pdf/1506.01497.pdf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Relationship Id="rId6" Type="http://schemas.openxmlformats.org/officeDocument/2006/relationships/hyperlink" Target="https://arxiv.org/pdf/1504.08083.pdf" TargetMode="External"/><Relationship Id="rId5" Type="http://schemas.openxmlformats.org/officeDocument/2006/relationships/hyperlink" Target="https://arxiv.org/pdf/1311.2524.pdf" TargetMode="External"/><Relationship Id="rId4" Type="http://schemas.openxmlformats.org/officeDocument/2006/relationships/hyperlink" Target="https://towardsdatascience.com/r-cnn-fast-r-cnn-faster-r-cnn-yolo-object-detection-algorithms-36d53571365e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jpg"/><Relationship Id="rId4" Type="http://schemas.openxmlformats.org/officeDocument/2006/relationships/image" Target="../media/image37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7.jpg"/><Relationship Id="rId5" Type="http://schemas.openxmlformats.org/officeDocument/2006/relationships/image" Target="../media/image56.jpg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59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3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7.gif"/><Relationship Id="rId4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17.png"/><Relationship Id="rId4" Type="http://schemas.openxmlformats.org/officeDocument/2006/relationships/image" Target="../media/image8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3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0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p32"/>
          <p:cNvSpPr txBox="1">
            <a:spLocks noGrp="1"/>
          </p:cNvSpPr>
          <p:nvPr>
            <p:ph type="ctrTitle"/>
          </p:nvPr>
        </p:nvSpPr>
        <p:spPr>
          <a:xfrm>
            <a:off x="257425" y="1614150"/>
            <a:ext cx="4316400" cy="22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3333">
                <a:solidFill>
                  <a:srgbClr val="002060"/>
                </a:solidFill>
                <a:highlight>
                  <a:schemeClr val="lt1"/>
                </a:highlight>
              </a:rPr>
              <a:t>Book Library Management With Flycam And Barcode </a:t>
            </a:r>
            <a:endParaRPr sz="3333" dirty="0">
              <a:solidFill>
                <a:srgbClr val="002060"/>
              </a:solidFill>
              <a:highlight>
                <a:schemeClr val="lt1"/>
              </a:highlight>
            </a:endParaRPr>
          </a:p>
          <a:p>
            <a:pPr marL="0" lvl="0" indent="0" algn="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endParaRPr sz="3900" dirty="0"/>
          </a:p>
        </p:txBody>
      </p:sp>
      <p:pic>
        <p:nvPicPr>
          <p:cNvPr id="888" name="Google Shape;888;p32" descr="https://hcmportal.fpt.edu.vn/Images/logo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425" y="221425"/>
            <a:ext cx="3439575" cy="1024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06775" y="1151983"/>
            <a:ext cx="1342423" cy="935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06125" y="459750"/>
            <a:ext cx="4683750" cy="4683750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32"/>
          <p:cNvSpPr txBox="1">
            <a:spLocks noGrp="1"/>
          </p:cNvSpPr>
          <p:nvPr>
            <p:ph type="subTitle" idx="1"/>
          </p:nvPr>
        </p:nvSpPr>
        <p:spPr>
          <a:xfrm>
            <a:off x="320088" y="3751675"/>
            <a:ext cx="30063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b="1"/>
              <a:t>Supervisors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Phạm Công Thành</a:t>
            </a:r>
            <a:endParaRPr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Đoàn Nguyễn Thành Hòa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5" name="Google Shape;1665;p4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pic>
        <p:nvPicPr>
          <p:cNvPr id="1666" name="Google Shape;166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263" y="337087"/>
            <a:ext cx="884825" cy="88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7" name="Google Shape;166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8936" y="451377"/>
            <a:ext cx="756175" cy="7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8" name="Google Shape;1668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34773" y="3033615"/>
            <a:ext cx="1432775" cy="1478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9" name="Google Shape;1669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9575" y="1934813"/>
            <a:ext cx="756175" cy="75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0" name="Google Shape;1670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24175" y="3444466"/>
            <a:ext cx="689025" cy="884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1" name="Google Shape;1671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80037" y="1991313"/>
            <a:ext cx="680400" cy="68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2" name="Google Shape;1672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364375" y="2067555"/>
            <a:ext cx="548700" cy="548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3" name="Google Shape;1673;p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637212" y="1953363"/>
            <a:ext cx="756300" cy="7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4" name="Google Shape;1674;p4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652425" y="1964800"/>
            <a:ext cx="680399" cy="680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5" name="Google Shape;1675;p41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773988" y="1987037"/>
            <a:ext cx="689000" cy="6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6" name="Google Shape;1676;p4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773850" y="1944101"/>
            <a:ext cx="756175" cy="756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77" name="Google Shape;1677;p41"/>
          <p:cNvSpPr txBox="1">
            <a:spLocks noGrp="1"/>
          </p:cNvSpPr>
          <p:nvPr>
            <p:ph type="title" idx="4294967295"/>
          </p:nvPr>
        </p:nvSpPr>
        <p:spPr>
          <a:xfrm>
            <a:off x="0" y="0"/>
            <a:ext cx="9144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SYSTEM ARCHITECTURE</a:t>
            </a: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1678" name="Google Shape;1678;p41"/>
          <p:cNvSpPr txBox="1"/>
          <p:nvPr/>
        </p:nvSpPr>
        <p:spPr>
          <a:xfrm>
            <a:off x="718838" y="2558425"/>
            <a:ext cx="8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Data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679" name="Google Shape;1679;p4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704525" y="513052"/>
            <a:ext cx="689025" cy="801821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41"/>
          <p:cNvSpPr txBox="1"/>
          <p:nvPr/>
        </p:nvSpPr>
        <p:spPr>
          <a:xfrm>
            <a:off x="2677038" y="2633425"/>
            <a:ext cx="101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Web App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81" name="Google Shape;1681;p41"/>
          <p:cNvSpPr txBox="1"/>
          <p:nvPr/>
        </p:nvSpPr>
        <p:spPr>
          <a:xfrm>
            <a:off x="4539361" y="2711875"/>
            <a:ext cx="991889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Web API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682" name="Google Shape;1682;p4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2773838" y="3599288"/>
            <a:ext cx="689025" cy="689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3" name="Google Shape;1683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15875" y="3508438"/>
            <a:ext cx="756300" cy="7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41"/>
          <p:cNvSpPr txBox="1"/>
          <p:nvPr/>
        </p:nvSpPr>
        <p:spPr>
          <a:xfrm>
            <a:off x="2397600" y="4285500"/>
            <a:ext cx="156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Detection Server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85" name="Google Shape;1685;p41"/>
          <p:cNvSpPr txBox="1"/>
          <p:nvPr/>
        </p:nvSpPr>
        <p:spPr>
          <a:xfrm>
            <a:off x="4341526" y="4307300"/>
            <a:ext cx="143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Cloud Storage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86" name="Google Shape;1686;p41"/>
          <p:cNvSpPr txBox="1"/>
          <p:nvPr/>
        </p:nvSpPr>
        <p:spPr>
          <a:xfrm>
            <a:off x="6214875" y="2635675"/>
            <a:ext cx="116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Mobile App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687" name="Google Shape;1687;p4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6380037" y="582627"/>
            <a:ext cx="680400" cy="680422"/>
          </a:xfrm>
          <a:prstGeom prst="rect">
            <a:avLst/>
          </a:prstGeom>
          <a:noFill/>
          <a:ln>
            <a:noFill/>
          </a:ln>
        </p:spPr>
      </p:pic>
      <p:sp>
        <p:nvSpPr>
          <p:cNvPr id="1688" name="Google Shape;1688;p41"/>
          <p:cNvSpPr txBox="1"/>
          <p:nvPr/>
        </p:nvSpPr>
        <p:spPr>
          <a:xfrm>
            <a:off x="6022611" y="1135763"/>
            <a:ext cx="166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Cloud Messaging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89" name="Google Shape;1689;p41"/>
          <p:cNvSpPr txBox="1"/>
          <p:nvPr/>
        </p:nvSpPr>
        <p:spPr>
          <a:xfrm>
            <a:off x="2753251" y="2559475"/>
            <a:ext cx="8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ReactJS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90" name="Google Shape;1690;p41"/>
          <p:cNvSpPr txBox="1"/>
          <p:nvPr/>
        </p:nvSpPr>
        <p:spPr>
          <a:xfrm>
            <a:off x="6352151" y="2589450"/>
            <a:ext cx="82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Flutter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691" name="Google Shape;1691;p41"/>
          <p:cNvCxnSpPr>
            <a:endCxn id="1669" idx="0"/>
          </p:cNvCxnSpPr>
          <p:nvPr/>
        </p:nvCxnSpPr>
        <p:spPr>
          <a:xfrm>
            <a:off x="1037363" y="1515113"/>
            <a:ext cx="300" cy="419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2" name="Google Shape;1692;p41"/>
          <p:cNvCxnSpPr>
            <a:stCxn id="1669" idx="3"/>
            <a:endCxn id="1675" idx="1"/>
          </p:cNvCxnSpPr>
          <p:nvPr/>
        </p:nvCxnSpPr>
        <p:spPr>
          <a:xfrm>
            <a:off x="1415750" y="2312900"/>
            <a:ext cx="1358100" cy="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3" name="Google Shape;1693;p41"/>
          <p:cNvCxnSpPr/>
          <p:nvPr/>
        </p:nvCxnSpPr>
        <p:spPr>
          <a:xfrm>
            <a:off x="3508450" y="2286063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4" name="Google Shape;1694;p41"/>
          <p:cNvCxnSpPr/>
          <p:nvPr/>
        </p:nvCxnSpPr>
        <p:spPr>
          <a:xfrm>
            <a:off x="3508450" y="2444838"/>
            <a:ext cx="1083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695" name="Google Shape;1695;p41"/>
          <p:cNvCxnSpPr/>
          <p:nvPr/>
        </p:nvCxnSpPr>
        <p:spPr>
          <a:xfrm rot="10800000">
            <a:off x="5393512" y="2407713"/>
            <a:ext cx="98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6" name="Google Shape;1696;p41"/>
          <p:cNvCxnSpPr/>
          <p:nvPr/>
        </p:nvCxnSpPr>
        <p:spPr>
          <a:xfrm rot="10800000">
            <a:off x="5393512" y="2255313"/>
            <a:ext cx="98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697" name="Google Shape;1697;p41"/>
          <p:cNvCxnSpPr/>
          <p:nvPr/>
        </p:nvCxnSpPr>
        <p:spPr>
          <a:xfrm>
            <a:off x="3003813" y="2985775"/>
            <a:ext cx="0" cy="50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98" name="Google Shape;1698;p41"/>
          <p:cNvCxnSpPr/>
          <p:nvPr/>
        </p:nvCxnSpPr>
        <p:spPr>
          <a:xfrm>
            <a:off x="3182238" y="2957425"/>
            <a:ext cx="0" cy="58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699" name="Google Shape;1699;p41"/>
          <p:cNvCxnSpPr/>
          <p:nvPr/>
        </p:nvCxnSpPr>
        <p:spPr>
          <a:xfrm rot="10800000">
            <a:off x="5104550" y="1313413"/>
            <a:ext cx="0" cy="58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0" name="Google Shape;1700;p41"/>
          <p:cNvCxnSpPr/>
          <p:nvPr/>
        </p:nvCxnSpPr>
        <p:spPr>
          <a:xfrm rot="10800000">
            <a:off x="4926125" y="1341763"/>
            <a:ext cx="0" cy="58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701" name="Google Shape;1701;p41"/>
          <p:cNvCxnSpPr/>
          <p:nvPr/>
        </p:nvCxnSpPr>
        <p:spPr>
          <a:xfrm>
            <a:off x="6723237" y="1489413"/>
            <a:ext cx="0" cy="487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2" name="Google Shape;1702;p41"/>
          <p:cNvCxnSpPr/>
          <p:nvPr/>
        </p:nvCxnSpPr>
        <p:spPr>
          <a:xfrm rot="10800000" flipH="1">
            <a:off x="5424050" y="1402113"/>
            <a:ext cx="621300" cy="5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03" name="Google Shape;1703;p41"/>
          <p:cNvSpPr txBox="1"/>
          <p:nvPr/>
        </p:nvSpPr>
        <p:spPr>
          <a:xfrm>
            <a:off x="693125" y="1081475"/>
            <a:ext cx="68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Drone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704" name="Google Shape;1704;p41"/>
          <p:cNvCxnSpPr/>
          <p:nvPr/>
        </p:nvCxnSpPr>
        <p:spPr>
          <a:xfrm>
            <a:off x="3849226" y="2771899"/>
            <a:ext cx="724800" cy="650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5" name="Google Shape;1705;p41"/>
          <p:cNvCxnSpPr/>
          <p:nvPr/>
        </p:nvCxnSpPr>
        <p:spPr>
          <a:xfrm>
            <a:off x="3686082" y="2954594"/>
            <a:ext cx="717900" cy="644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706" name="Google Shape;1706;p41"/>
          <p:cNvCxnSpPr/>
          <p:nvPr/>
        </p:nvCxnSpPr>
        <p:spPr>
          <a:xfrm flipH="1">
            <a:off x="5486549" y="3033615"/>
            <a:ext cx="728327" cy="565673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07" name="Google Shape;1707;p41"/>
          <p:cNvCxnSpPr>
            <a:endCxn id="1668" idx="3"/>
          </p:cNvCxnSpPr>
          <p:nvPr/>
        </p:nvCxnSpPr>
        <p:spPr>
          <a:xfrm flipH="1">
            <a:off x="5667548" y="3181350"/>
            <a:ext cx="712364" cy="59157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1708" name="Google Shape;1708;p41"/>
          <p:cNvSpPr/>
          <p:nvPr/>
        </p:nvSpPr>
        <p:spPr>
          <a:xfrm>
            <a:off x="6386125" y="3476200"/>
            <a:ext cx="2624400" cy="11112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Annotation</a:t>
            </a:r>
            <a:endParaRPr b="1" dirty="0"/>
          </a:p>
        </p:txBody>
      </p:sp>
      <p:cxnSp>
        <p:nvCxnSpPr>
          <p:cNvPr id="1709" name="Google Shape;1709;p41"/>
          <p:cNvCxnSpPr/>
          <p:nvPr/>
        </p:nvCxnSpPr>
        <p:spPr>
          <a:xfrm>
            <a:off x="6661375" y="4046950"/>
            <a:ext cx="880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710" name="Google Shape;1710;p41"/>
          <p:cNvCxnSpPr/>
          <p:nvPr/>
        </p:nvCxnSpPr>
        <p:spPr>
          <a:xfrm>
            <a:off x="6692850" y="4287725"/>
            <a:ext cx="833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cxnSp>
      <p:sp>
        <p:nvSpPr>
          <p:cNvPr id="1711" name="Google Shape;1711;p41"/>
          <p:cNvSpPr txBox="1"/>
          <p:nvPr/>
        </p:nvSpPr>
        <p:spPr>
          <a:xfrm>
            <a:off x="7890125" y="3847150"/>
            <a:ext cx="9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Call/ Sent</a:t>
            </a:r>
            <a:endParaRPr sz="12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12" name="Google Shape;1712;p41"/>
          <p:cNvSpPr txBox="1"/>
          <p:nvPr/>
        </p:nvSpPr>
        <p:spPr>
          <a:xfrm>
            <a:off x="7890125" y="4103075"/>
            <a:ext cx="680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Return</a:t>
            </a:r>
            <a:endParaRPr sz="12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713" name="Google Shape;1713;p41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25250" y="3508077"/>
            <a:ext cx="824400" cy="82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4" name="Google Shape;1714;p41"/>
          <p:cNvCxnSpPr/>
          <p:nvPr/>
        </p:nvCxnSpPr>
        <p:spPr>
          <a:xfrm rot="10800000">
            <a:off x="1793000" y="4030750"/>
            <a:ext cx="705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triangle" w="med" len="med"/>
            <a:tailEnd type="none" w="med" len="med"/>
          </a:ln>
        </p:spPr>
      </p:cxnSp>
      <p:cxnSp>
        <p:nvCxnSpPr>
          <p:cNvPr id="1715" name="Google Shape;1715;p41"/>
          <p:cNvCxnSpPr/>
          <p:nvPr/>
        </p:nvCxnSpPr>
        <p:spPr>
          <a:xfrm rot="10800000">
            <a:off x="1753838" y="3830938"/>
            <a:ext cx="715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16" name="Google Shape;1716;p41"/>
          <p:cNvSpPr txBox="1"/>
          <p:nvPr/>
        </p:nvSpPr>
        <p:spPr>
          <a:xfrm>
            <a:off x="142475" y="4295150"/>
            <a:ext cx="198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Azure Blob Storage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717" name="Google Shape;1717;p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659525" y="3542125"/>
            <a:ext cx="756300" cy="75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8" name="Google Shape;1718;p4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544175" y="442775"/>
            <a:ext cx="942374" cy="942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6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6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6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6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16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16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17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1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7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1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16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1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1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1000"/>
                                        <p:tgtEl>
                                          <p:spTgt spid="1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9" dur="1000"/>
                                        <p:tgtEl>
                                          <p:spTgt spid="16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9" dur="1000"/>
                                        <p:tgtEl>
                                          <p:spTgt spid="17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9" dur="1000"/>
                                        <p:tgtEl>
                                          <p:spTgt spid="16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6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9" dur="1000"/>
                                        <p:tgtEl>
                                          <p:spTgt spid="16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1" fill="hold">
                      <p:stCondLst>
                        <p:cond delay="indefinite"/>
                      </p:stCondLst>
                      <p:childTnLst>
                        <p:par>
                          <p:cTn id="202" fill="hold">
                            <p:stCondLst>
                              <p:cond delay="0"/>
                            </p:stCondLst>
                            <p:childTnLst>
                              <p:par>
                                <p:cTn id="2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1000"/>
                                        <p:tgtEl>
                                          <p:spTgt spid="16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2" dur="1000"/>
                                        <p:tgtEl>
                                          <p:spTgt spid="16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16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1" dur="1000"/>
                                        <p:tgtEl>
                                          <p:spTgt spid="1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5" dur="1000"/>
                                        <p:tgtEl>
                                          <p:spTgt spid="1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1000"/>
                                        <p:tgtEl>
                                          <p:spTgt spid="1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5" dur="1000"/>
                                        <p:tgtEl>
                                          <p:spTgt spid="16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1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3" name="Google Shape;1723;p42"/>
          <p:cNvGrpSpPr/>
          <p:nvPr/>
        </p:nvGrpSpPr>
        <p:grpSpPr>
          <a:xfrm>
            <a:off x="5327501" y="1760987"/>
            <a:ext cx="1988410" cy="1423124"/>
            <a:chOff x="5251301" y="2108112"/>
            <a:chExt cx="1988410" cy="1423124"/>
          </a:xfrm>
        </p:grpSpPr>
        <p:sp>
          <p:nvSpPr>
            <p:cNvPr id="1724" name="Google Shape;1724;p42"/>
            <p:cNvSpPr/>
            <p:nvPr/>
          </p:nvSpPr>
          <p:spPr>
            <a:xfrm>
              <a:off x="6574727" y="2889308"/>
              <a:ext cx="664984" cy="639362"/>
            </a:xfrm>
            <a:custGeom>
              <a:avLst/>
              <a:gdLst/>
              <a:ahLst/>
              <a:cxnLst/>
              <a:rect l="l" t="t" r="r" b="b"/>
              <a:pathLst>
                <a:path w="20737" h="19938" extrusionOk="0">
                  <a:moveTo>
                    <a:pt x="10000" y="1"/>
                  </a:moveTo>
                  <a:cubicBezTo>
                    <a:pt x="9987" y="1"/>
                    <a:pt x="9973" y="1"/>
                    <a:pt x="9959" y="1"/>
                  </a:cubicBezTo>
                  <a:cubicBezTo>
                    <a:pt x="4445" y="18"/>
                    <a:pt x="1" y="4479"/>
                    <a:pt x="1" y="9993"/>
                  </a:cubicBezTo>
                  <a:cubicBezTo>
                    <a:pt x="17" y="14019"/>
                    <a:pt x="2457" y="17645"/>
                    <a:pt x="6183" y="19182"/>
                  </a:cubicBezTo>
                  <a:cubicBezTo>
                    <a:pt x="7414" y="19690"/>
                    <a:pt x="8706" y="19937"/>
                    <a:pt x="9986" y="19937"/>
                  </a:cubicBezTo>
                  <a:cubicBezTo>
                    <a:pt x="12581" y="19937"/>
                    <a:pt x="15131" y="18923"/>
                    <a:pt x="17044" y="17010"/>
                  </a:cubicBezTo>
                  <a:cubicBezTo>
                    <a:pt x="19884" y="14153"/>
                    <a:pt x="20736" y="9859"/>
                    <a:pt x="19182" y="6133"/>
                  </a:cubicBezTo>
                  <a:cubicBezTo>
                    <a:pt x="17634" y="2420"/>
                    <a:pt x="14011" y="1"/>
                    <a:pt x="1000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5" name="Google Shape;1725;p42"/>
            <p:cNvSpPr/>
            <p:nvPr/>
          </p:nvSpPr>
          <p:spPr>
            <a:xfrm>
              <a:off x="6573124" y="2886647"/>
              <a:ext cx="648373" cy="644589"/>
            </a:xfrm>
            <a:custGeom>
              <a:avLst/>
              <a:gdLst/>
              <a:ahLst/>
              <a:cxnLst/>
              <a:rect l="l" t="t" r="r" b="b"/>
              <a:pathLst>
                <a:path w="20219" h="20101" extrusionOk="0">
                  <a:moveTo>
                    <a:pt x="10026" y="0"/>
                  </a:moveTo>
                  <a:cubicBezTo>
                    <a:pt x="9809" y="0"/>
                    <a:pt x="9591" y="34"/>
                    <a:pt x="9374" y="34"/>
                  </a:cubicBezTo>
                  <a:cubicBezTo>
                    <a:pt x="8956" y="51"/>
                    <a:pt x="8522" y="117"/>
                    <a:pt x="8104" y="184"/>
                  </a:cubicBezTo>
                  <a:cubicBezTo>
                    <a:pt x="5281" y="736"/>
                    <a:pt x="2824" y="2473"/>
                    <a:pt x="1371" y="4946"/>
                  </a:cubicBezTo>
                  <a:cubicBezTo>
                    <a:pt x="869" y="5782"/>
                    <a:pt x="502" y="6684"/>
                    <a:pt x="285" y="7620"/>
                  </a:cubicBezTo>
                  <a:cubicBezTo>
                    <a:pt x="201" y="7970"/>
                    <a:pt x="134" y="8321"/>
                    <a:pt x="101" y="8672"/>
                  </a:cubicBezTo>
                  <a:cubicBezTo>
                    <a:pt x="67" y="8823"/>
                    <a:pt x="51" y="8956"/>
                    <a:pt x="34" y="9090"/>
                  </a:cubicBezTo>
                  <a:cubicBezTo>
                    <a:pt x="34" y="9207"/>
                    <a:pt x="34" y="9324"/>
                    <a:pt x="17" y="9441"/>
                  </a:cubicBezTo>
                  <a:cubicBezTo>
                    <a:pt x="17" y="9641"/>
                    <a:pt x="17" y="9792"/>
                    <a:pt x="17" y="9909"/>
                  </a:cubicBezTo>
                  <a:cubicBezTo>
                    <a:pt x="1" y="10009"/>
                    <a:pt x="17" y="10076"/>
                    <a:pt x="17" y="10076"/>
                  </a:cubicBezTo>
                  <a:cubicBezTo>
                    <a:pt x="17" y="10076"/>
                    <a:pt x="17" y="10009"/>
                    <a:pt x="34" y="9909"/>
                  </a:cubicBezTo>
                  <a:cubicBezTo>
                    <a:pt x="34" y="9792"/>
                    <a:pt x="51" y="9641"/>
                    <a:pt x="67" y="9441"/>
                  </a:cubicBezTo>
                  <a:cubicBezTo>
                    <a:pt x="67" y="9324"/>
                    <a:pt x="67" y="9224"/>
                    <a:pt x="84" y="9090"/>
                  </a:cubicBezTo>
                  <a:cubicBezTo>
                    <a:pt x="101" y="8956"/>
                    <a:pt x="118" y="8823"/>
                    <a:pt x="151" y="8672"/>
                  </a:cubicBezTo>
                  <a:cubicBezTo>
                    <a:pt x="184" y="8321"/>
                    <a:pt x="251" y="7987"/>
                    <a:pt x="352" y="7636"/>
                  </a:cubicBezTo>
                  <a:cubicBezTo>
                    <a:pt x="585" y="6717"/>
                    <a:pt x="953" y="5815"/>
                    <a:pt x="1454" y="4996"/>
                  </a:cubicBezTo>
                  <a:cubicBezTo>
                    <a:pt x="2908" y="2557"/>
                    <a:pt x="5347" y="869"/>
                    <a:pt x="8138" y="335"/>
                  </a:cubicBezTo>
                  <a:cubicBezTo>
                    <a:pt x="8555" y="251"/>
                    <a:pt x="8973" y="201"/>
                    <a:pt x="9391" y="184"/>
                  </a:cubicBezTo>
                  <a:cubicBezTo>
                    <a:pt x="9551" y="184"/>
                    <a:pt x="9722" y="163"/>
                    <a:pt x="9896" y="163"/>
                  </a:cubicBezTo>
                  <a:cubicBezTo>
                    <a:pt x="9939" y="163"/>
                    <a:pt x="9982" y="164"/>
                    <a:pt x="10026" y="168"/>
                  </a:cubicBezTo>
                  <a:cubicBezTo>
                    <a:pt x="10243" y="168"/>
                    <a:pt x="10460" y="184"/>
                    <a:pt x="10677" y="201"/>
                  </a:cubicBezTo>
                  <a:cubicBezTo>
                    <a:pt x="10911" y="201"/>
                    <a:pt x="11129" y="218"/>
                    <a:pt x="11346" y="268"/>
                  </a:cubicBezTo>
                  <a:cubicBezTo>
                    <a:pt x="11563" y="301"/>
                    <a:pt x="11797" y="335"/>
                    <a:pt x="12014" y="368"/>
                  </a:cubicBezTo>
                  <a:cubicBezTo>
                    <a:pt x="12916" y="569"/>
                    <a:pt x="13802" y="903"/>
                    <a:pt x="14621" y="1320"/>
                  </a:cubicBezTo>
                  <a:cubicBezTo>
                    <a:pt x="14821" y="1437"/>
                    <a:pt x="15022" y="1571"/>
                    <a:pt x="15239" y="1688"/>
                  </a:cubicBezTo>
                  <a:cubicBezTo>
                    <a:pt x="15439" y="1805"/>
                    <a:pt x="15640" y="1955"/>
                    <a:pt x="15840" y="2106"/>
                  </a:cubicBezTo>
                  <a:cubicBezTo>
                    <a:pt x="16642" y="2674"/>
                    <a:pt x="17344" y="3392"/>
                    <a:pt x="17929" y="4194"/>
                  </a:cubicBezTo>
                  <a:cubicBezTo>
                    <a:pt x="18547" y="5013"/>
                    <a:pt x="19015" y="5932"/>
                    <a:pt x="19349" y="6918"/>
                  </a:cubicBezTo>
                  <a:cubicBezTo>
                    <a:pt x="20034" y="8940"/>
                    <a:pt x="20034" y="11128"/>
                    <a:pt x="19366" y="13150"/>
                  </a:cubicBezTo>
                  <a:cubicBezTo>
                    <a:pt x="19032" y="14119"/>
                    <a:pt x="18564" y="15055"/>
                    <a:pt x="17946" y="15874"/>
                  </a:cubicBezTo>
                  <a:cubicBezTo>
                    <a:pt x="17378" y="16692"/>
                    <a:pt x="16676" y="17394"/>
                    <a:pt x="15874" y="17979"/>
                  </a:cubicBezTo>
                  <a:cubicBezTo>
                    <a:pt x="15673" y="18129"/>
                    <a:pt x="15473" y="18263"/>
                    <a:pt x="15272" y="18397"/>
                  </a:cubicBezTo>
                  <a:cubicBezTo>
                    <a:pt x="15072" y="18514"/>
                    <a:pt x="14871" y="18647"/>
                    <a:pt x="14654" y="18764"/>
                  </a:cubicBezTo>
                  <a:cubicBezTo>
                    <a:pt x="13835" y="19199"/>
                    <a:pt x="12950" y="19516"/>
                    <a:pt x="12048" y="19717"/>
                  </a:cubicBezTo>
                  <a:cubicBezTo>
                    <a:pt x="11830" y="19767"/>
                    <a:pt x="11596" y="19800"/>
                    <a:pt x="11379" y="19834"/>
                  </a:cubicBezTo>
                  <a:cubicBezTo>
                    <a:pt x="11162" y="19867"/>
                    <a:pt x="10945" y="19900"/>
                    <a:pt x="10728" y="19900"/>
                  </a:cubicBezTo>
                  <a:cubicBezTo>
                    <a:pt x="10510" y="19917"/>
                    <a:pt x="10293" y="19934"/>
                    <a:pt x="10076" y="19934"/>
                  </a:cubicBezTo>
                  <a:cubicBezTo>
                    <a:pt x="10032" y="19937"/>
                    <a:pt x="9989" y="19938"/>
                    <a:pt x="9946" y="19938"/>
                  </a:cubicBezTo>
                  <a:cubicBezTo>
                    <a:pt x="9772" y="19938"/>
                    <a:pt x="9598" y="19917"/>
                    <a:pt x="9424" y="19917"/>
                  </a:cubicBezTo>
                  <a:cubicBezTo>
                    <a:pt x="9007" y="19900"/>
                    <a:pt x="8589" y="19850"/>
                    <a:pt x="8171" y="19767"/>
                  </a:cubicBezTo>
                  <a:cubicBezTo>
                    <a:pt x="5381" y="19249"/>
                    <a:pt x="2941" y="17561"/>
                    <a:pt x="1471" y="15138"/>
                  </a:cubicBezTo>
                  <a:cubicBezTo>
                    <a:pt x="970" y="14320"/>
                    <a:pt x="602" y="13434"/>
                    <a:pt x="368" y="12498"/>
                  </a:cubicBezTo>
                  <a:cubicBezTo>
                    <a:pt x="268" y="12164"/>
                    <a:pt x="201" y="11813"/>
                    <a:pt x="151" y="11463"/>
                  </a:cubicBezTo>
                  <a:cubicBezTo>
                    <a:pt x="134" y="11312"/>
                    <a:pt x="101" y="11178"/>
                    <a:pt x="84" y="11062"/>
                  </a:cubicBezTo>
                  <a:cubicBezTo>
                    <a:pt x="84" y="10928"/>
                    <a:pt x="67" y="10811"/>
                    <a:pt x="67" y="10711"/>
                  </a:cubicBezTo>
                  <a:cubicBezTo>
                    <a:pt x="51" y="10510"/>
                    <a:pt x="34" y="10343"/>
                    <a:pt x="34" y="10226"/>
                  </a:cubicBezTo>
                  <a:cubicBezTo>
                    <a:pt x="17" y="10126"/>
                    <a:pt x="17" y="10076"/>
                    <a:pt x="17" y="10076"/>
                  </a:cubicBezTo>
                  <a:cubicBezTo>
                    <a:pt x="17" y="10076"/>
                    <a:pt x="1" y="10126"/>
                    <a:pt x="17" y="10226"/>
                  </a:cubicBezTo>
                  <a:cubicBezTo>
                    <a:pt x="17" y="10343"/>
                    <a:pt x="17" y="10510"/>
                    <a:pt x="34" y="10711"/>
                  </a:cubicBezTo>
                  <a:cubicBezTo>
                    <a:pt x="34" y="10811"/>
                    <a:pt x="34" y="10928"/>
                    <a:pt x="34" y="11062"/>
                  </a:cubicBezTo>
                  <a:cubicBezTo>
                    <a:pt x="51" y="11178"/>
                    <a:pt x="84" y="11329"/>
                    <a:pt x="101" y="11479"/>
                  </a:cubicBezTo>
                  <a:cubicBezTo>
                    <a:pt x="134" y="11830"/>
                    <a:pt x="201" y="12164"/>
                    <a:pt x="301" y="12515"/>
                  </a:cubicBezTo>
                  <a:cubicBezTo>
                    <a:pt x="519" y="13451"/>
                    <a:pt x="886" y="14353"/>
                    <a:pt x="1387" y="15189"/>
                  </a:cubicBezTo>
                  <a:cubicBezTo>
                    <a:pt x="2858" y="17661"/>
                    <a:pt x="5314" y="19382"/>
                    <a:pt x="8154" y="19917"/>
                  </a:cubicBezTo>
                  <a:cubicBezTo>
                    <a:pt x="8572" y="20001"/>
                    <a:pt x="8990" y="20051"/>
                    <a:pt x="9424" y="20067"/>
                  </a:cubicBezTo>
                  <a:cubicBezTo>
                    <a:pt x="9625" y="20067"/>
                    <a:pt x="9859" y="20101"/>
                    <a:pt x="10076" y="20101"/>
                  </a:cubicBezTo>
                  <a:lnTo>
                    <a:pt x="10744" y="20067"/>
                  </a:lnTo>
                  <a:cubicBezTo>
                    <a:pt x="10961" y="20051"/>
                    <a:pt x="11179" y="20034"/>
                    <a:pt x="11413" y="19984"/>
                  </a:cubicBezTo>
                  <a:cubicBezTo>
                    <a:pt x="11630" y="19950"/>
                    <a:pt x="11864" y="19917"/>
                    <a:pt x="12081" y="19884"/>
                  </a:cubicBezTo>
                  <a:cubicBezTo>
                    <a:pt x="12532" y="19783"/>
                    <a:pt x="12983" y="19650"/>
                    <a:pt x="13418" y="19483"/>
                  </a:cubicBezTo>
                  <a:cubicBezTo>
                    <a:pt x="13869" y="19316"/>
                    <a:pt x="14320" y="19132"/>
                    <a:pt x="14738" y="18915"/>
                  </a:cubicBezTo>
                  <a:cubicBezTo>
                    <a:pt x="14955" y="18798"/>
                    <a:pt x="15155" y="18664"/>
                    <a:pt x="15356" y="18530"/>
                  </a:cubicBezTo>
                  <a:cubicBezTo>
                    <a:pt x="15573" y="18413"/>
                    <a:pt x="15774" y="18263"/>
                    <a:pt x="15974" y="18113"/>
                  </a:cubicBezTo>
                  <a:cubicBezTo>
                    <a:pt x="16793" y="17528"/>
                    <a:pt x="17511" y="16809"/>
                    <a:pt x="18096" y="15974"/>
                  </a:cubicBezTo>
                  <a:cubicBezTo>
                    <a:pt x="18714" y="15138"/>
                    <a:pt x="19199" y="14203"/>
                    <a:pt x="19533" y="13200"/>
                  </a:cubicBezTo>
                  <a:cubicBezTo>
                    <a:pt x="20218" y="11145"/>
                    <a:pt x="20218" y="8923"/>
                    <a:pt x="19516" y="6851"/>
                  </a:cubicBezTo>
                  <a:cubicBezTo>
                    <a:pt x="19182" y="5865"/>
                    <a:pt x="18698" y="4930"/>
                    <a:pt x="18063" y="4094"/>
                  </a:cubicBezTo>
                  <a:cubicBezTo>
                    <a:pt x="17478" y="3275"/>
                    <a:pt x="16759" y="2557"/>
                    <a:pt x="15941" y="1955"/>
                  </a:cubicBezTo>
                  <a:cubicBezTo>
                    <a:pt x="15740" y="1805"/>
                    <a:pt x="15540" y="1671"/>
                    <a:pt x="15322" y="1554"/>
                  </a:cubicBezTo>
                  <a:cubicBezTo>
                    <a:pt x="15122" y="1421"/>
                    <a:pt x="14905" y="1287"/>
                    <a:pt x="14704" y="1170"/>
                  </a:cubicBezTo>
                  <a:cubicBezTo>
                    <a:pt x="13852" y="736"/>
                    <a:pt x="12966" y="418"/>
                    <a:pt x="12048" y="218"/>
                  </a:cubicBezTo>
                  <a:cubicBezTo>
                    <a:pt x="11814" y="168"/>
                    <a:pt x="11596" y="151"/>
                    <a:pt x="11362" y="117"/>
                  </a:cubicBezTo>
                  <a:cubicBezTo>
                    <a:pt x="11145" y="67"/>
                    <a:pt x="10928" y="51"/>
                    <a:pt x="10694" y="34"/>
                  </a:cubicBezTo>
                  <a:lnTo>
                    <a:pt x="1002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6" name="Google Shape;1726;p42"/>
            <p:cNvSpPr/>
            <p:nvPr/>
          </p:nvSpPr>
          <p:spPr>
            <a:xfrm>
              <a:off x="5251301" y="2108112"/>
              <a:ext cx="1420462" cy="869671"/>
            </a:xfrm>
            <a:custGeom>
              <a:avLst/>
              <a:gdLst/>
              <a:ahLst/>
              <a:cxnLst/>
              <a:rect l="l" t="t" r="r" b="b"/>
              <a:pathLst>
                <a:path w="44296" h="27120" extrusionOk="0">
                  <a:moveTo>
                    <a:pt x="35" y="0"/>
                  </a:moveTo>
                  <a:cubicBezTo>
                    <a:pt x="35" y="0"/>
                    <a:pt x="34" y="1"/>
                    <a:pt x="34" y="1"/>
                  </a:cubicBezTo>
                  <a:cubicBezTo>
                    <a:pt x="1" y="68"/>
                    <a:pt x="9875" y="6183"/>
                    <a:pt x="22089" y="13669"/>
                  </a:cubicBezTo>
                  <a:cubicBezTo>
                    <a:pt x="34253" y="21123"/>
                    <a:pt x="44146" y="27119"/>
                    <a:pt x="44261" y="27119"/>
                  </a:cubicBezTo>
                  <a:cubicBezTo>
                    <a:pt x="44261" y="27119"/>
                    <a:pt x="44261" y="27119"/>
                    <a:pt x="44262" y="27119"/>
                  </a:cubicBezTo>
                  <a:cubicBezTo>
                    <a:pt x="44295" y="27052"/>
                    <a:pt x="34420" y="20937"/>
                    <a:pt x="22206" y="13451"/>
                  </a:cubicBezTo>
                  <a:cubicBezTo>
                    <a:pt x="10060" y="5991"/>
                    <a:pt x="177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27" name="Google Shape;1727;p42"/>
          <p:cNvGrpSpPr/>
          <p:nvPr/>
        </p:nvGrpSpPr>
        <p:grpSpPr>
          <a:xfrm>
            <a:off x="2007148" y="1760987"/>
            <a:ext cx="1954631" cy="1430115"/>
            <a:chOff x="1930948" y="2108112"/>
            <a:chExt cx="1954631" cy="1430115"/>
          </a:xfrm>
        </p:grpSpPr>
        <p:sp>
          <p:nvSpPr>
            <p:cNvPr id="1728" name="Google Shape;1728;p42"/>
            <p:cNvSpPr/>
            <p:nvPr/>
          </p:nvSpPr>
          <p:spPr>
            <a:xfrm>
              <a:off x="2465149" y="2108112"/>
              <a:ext cx="1420430" cy="869671"/>
            </a:xfrm>
            <a:custGeom>
              <a:avLst/>
              <a:gdLst/>
              <a:ahLst/>
              <a:cxnLst/>
              <a:rect l="l" t="t" r="r" b="b"/>
              <a:pathLst>
                <a:path w="44295" h="27120" extrusionOk="0">
                  <a:moveTo>
                    <a:pt x="44260" y="0"/>
                  </a:moveTo>
                  <a:cubicBezTo>
                    <a:pt x="44118" y="0"/>
                    <a:pt x="34235" y="5991"/>
                    <a:pt x="22089" y="13451"/>
                  </a:cubicBezTo>
                  <a:cubicBezTo>
                    <a:pt x="9875" y="20937"/>
                    <a:pt x="0" y="27052"/>
                    <a:pt x="33" y="27119"/>
                  </a:cubicBezTo>
                  <a:cubicBezTo>
                    <a:pt x="34" y="27119"/>
                    <a:pt x="34" y="27119"/>
                    <a:pt x="34" y="27119"/>
                  </a:cubicBezTo>
                  <a:cubicBezTo>
                    <a:pt x="149" y="27119"/>
                    <a:pt x="10042" y="21123"/>
                    <a:pt x="22206" y="13669"/>
                  </a:cubicBezTo>
                  <a:cubicBezTo>
                    <a:pt x="34420" y="6183"/>
                    <a:pt x="44294" y="68"/>
                    <a:pt x="44261" y="1"/>
                  </a:cubicBezTo>
                  <a:cubicBezTo>
                    <a:pt x="44261" y="1"/>
                    <a:pt x="44260" y="0"/>
                    <a:pt x="4426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9" name="Google Shape;1729;p42"/>
            <p:cNvSpPr/>
            <p:nvPr/>
          </p:nvSpPr>
          <p:spPr>
            <a:xfrm>
              <a:off x="1933886" y="2896572"/>
              <a:ext cx="664952" cy="639234"/>
            </a:xfrm>
            <a:custGeom>
              <a:avLst/>
              <a:gdLst/>
              <a:ahLst/>
              <a:cxnLst/>
              <a:rect l="l" t="t" r="r" b="b"/>
              <a:pathLst>
                <a:path w="20736" h="19934" extrusionOk="0">
                  <a:moveTo>
                    <a:pt x="10000" y="1"/>
                  </a:moveTo>
                  <a:cubicBezTo>
                    <a:pt x="9986" y="1"/>
                    <a:pt x="9972" y="1"/>
                    <a:pt x="9958" y="1"/>
                  </a:cubicBezTo>
                  <a:cubicBezTo>
                    <a:pt x="4445" y="1"/>
                    <a:pt x="0" y="4479"/>
                    <a:pt x="0" y="9976"/>
                  </a:cubicBezTo>
                  <a:cubicBezTo>
                    <a:pt x="17" y="14019"/>
                    <a:pt x="2456" y="17645"/>
                    <a:pt x="6182" y="19182"/>
                  </a:cubicBezTo>
                  <a:cubicBezTo>
                    <a:pt x="7407" y="19688"/>
                    <a:pt x="8692" y="19933"/>
                    <a:pt x="9967" y="19933"/>
                  </a:cubicBezTo>
                  <a:cubicBezTo>
                    <a:pt x="12568" y="19933"/>
                    <a:pt x="15125" y="18911"/>
                    <a:pt x="17043" y="16994"/>
                  </a:cubicBezTo>
                  <a:cubicBezTo>
                    <a:pt x="19883" y="14136"/>
                    <a:pt x="20735" y="9859"/>
                    <a:pt x="19182" y="6133"/>
                  </a:cubicBezTo>
                  <a:cubicBezTo>
                    <a:pt x="17633" y="2420"/>
                    <a:pt x="14010" y="1"/>
                    <a:pt x="10000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0" name="Google Shape;1730;p42"/>
            <p:cNvSpPr/>
            <p:nvPr/>
          </p:nvSpPr>
          <p:spPr>
            <a:xfrm>
              <a:off x="1930948" y="2894151"/>
              <a:ext cx="647828" cy="644076"/>
            </a:xfrm>
            <a:custGeom>
              <a:avLst/>
              <a:gdLst/>
              <a:ahLst/>
              <a:cxnLst/>
              <a:rect l="l" t="t" r="r" b="b"/>
              <a:pathLst>
                <a:path w="20202" h="20085" extrusionOk="0">
                  <a:moveTo>
                    <a:pt x="10143" y="0"/>
                  </a:moveTo>
                  <a:lnTo>
                    <a:pt x="9475" y="34"/>
                  </a:lnTo>
                  <a:cubicBezTo>
                    <a:pt x="9257" y="51"/>
                    <a:pt x="9023" y="67"/>
                    <a:pt x="8806" y="117"/>
                  </a:cubicBezTo>
                  <a:cubicBezTo>
                    <a:pt x="8589" y="151"/>
                    <a:pt x="8355" y="167"/>
                    <a:pt x="8138" y="218"/>
                  </a:cubicBezTo>
                  <a:cubicBezTo>
                    <a:pt x="7219" y="435"/>
                    <a:pt x="6317" y="752"/>
                    <a:pt x="5481" y="1187"/>
                  </a:cubicBezTo>
                  <a:cubicBezTo>
                    <a:pt x="5264" y="1304"/>
                    <a:pt x="5064" y="1437"/>
                    <a:pt x="4863" y="1571"/>
                  </a:cubicBezTo>
                  <a:cubicBezTo>
                    <a:pt x="4646" y="1688"/>
                    <a:pt x="4445" y="1822"/>
                    <a:pt x="4245" y="1989"/>
                  </a:cubicBezTo>
                  <a:cubicBezTo>
                    <a:pt x="3426" y="2574"/>
                    <a:pt x="2708" y="3292"/>
                    <a:pt x="2123" y="4111"/>
                  </a:cubicBezTo>
                  <a:cubicBezTo>
                    <a:pt x="1505" y="4963"/>
                    <a:pt x="1020" y="5899"/>
                    <a:pt x="686" y="6884"/>
                  </a:cubicBezTo>
                  <a:cubicBezTo>
                    <a:pt x="1" y="8956"/>
                    <a:pt x="1" y="11178"/>
                    <a:pt x="703" y="13234"/>
                  </a:cubicBezTo>
                  <a:cubicBezTo>
                    <a:pt x="1037" y="14236"/>
                    <a:pt x="1521" y="15172"/>
                    <a:pt x="2156" y="16007"/>
                  </a:cubicBezTo>
                  <a:cubicBezTo>
                    <a:pt x="2741" y="16826"/>
                    <a:pt x="3460" y="17544"/>
                    <a:pt x="4278" y="18129"/>
                  </a:cubicBezTo>
                  <a:cubicBezTo>
                    <a:pt x="4479" y="18280"/>
                    <a:pt x="4679" y="18430"/>
                    <a:pt x="4896" y="18547"/>
                  </a:cubicBezTo>
                  <a:cubicBezTo>
                    <a:pt x="5097" y="18681"/>
                    <a:pt x="5297" y="18814"/>
                    <a:pt x="5515" y="18914"/>
                  </a:cubicBezTo>
                  <a:cubicBezTo>
                    <a:pt x="5949" y="19148"/>
                    <a:pt x="6384" y="19332"/>
                    <a:pt x="6835" y="19499"/>
                  </a:cubicBezTo>
                  <a:cubicBezTo>
                    <a:pt x="7269" y="19650"/>
                    <a:pt x="7720" y="19783"/>
                    <a:pt x="8171" y="19884"/>
                  </a:cubicBezTo>
                  <a:cubicBezTo>
                    <a:pt x="8405" y="19917"/>
                    <a:pt x="8622" y="19950"/>
                    <a:pt x="8856" y="19984"/>
                  </a:cubicBezTo>
                  <a:cubicBezTo>
                    <a:pt x="9074" y="20034"/>
                    <a:pt x="9291" y="20051"/>
                    <a:pt x="9525" y="20051"/>
                  </a:cubicBezTo>
                  <a:lnTo>
                    <a:pt x="10193" y="20084"/>
                  </a:lnTo>
                  <a:cubicBezTo>
                    <a:pt x="10410" y="20084"/>
                    <a:pt x="10628" y="20067"/>
                    <a:pt x="10845" y="20067"/>
                  </a:cubicBezTo>
                  <a:cubicBezTo>
                    <a:pt x="11262" y="20034"/>
                    <a:pt x="11697" y="19984"/>
                    <a:pt x="12115" y="19900"/>
                  </a:cubicBezTo>
                  <a:cubicBezTo>
                    <a:pt x="14938" y="19366"/>
                    <a:pt x="17394" y="17628"/>
                    <a:pt x="18848" y="15138"/>
                  </a:cubicBezTo>
                  <a:cubicBezTo>
                    <a:pt x="19349" y="14320"/>
                    <a:pt x="19717" y="13417"/>
                    <a:pt x="19934" y="12465"/>
                  </a:cubicBezTo>
                  <a:cubicBezTo>
                    <a:pt x="20018" y="12131"/>
                    <a:pt x="20085" y="11780"/>
                    <a:pt x="20118" y="11429"/>
                  </a:cubicBezTo>
                  <a:cubicBezTo>
                    <a:pt x="20151" y="11279"/>
                    <a:pt x="20168" y="11145"/>
                    <a:pt x="20185" y="11011"/>
                  </a:cubicBezTo>
                  <a:cubicBezTo>
                    <a:pt x="20185" y="10878"/>
                    <a:pt x="20185" y="10761"/>
                    <a:pt x="20185" y="10660"/>
                  </a:cubicBezTo>
                  <a:cubicBezTo>
                    <a:pt x="20202" y="10460"/>
                    <a:pt x="20202" y="10310"/>
                    <a:pt x="20202" y="10193"/>
                  </a:cubicBezTo>
                  <a:cubicBezTo>
                    <a:pt x="20202" y="10076"/>
                    <a:pt x="20202" y="10026"/>
                    <a:pt x="20202" y="10026"/>
                  </a:cubicBezTo>
                  <a:cubicBezTo>
                    <a:pt x="20202" y="10026"/>
                    <a:pt x="20202" y="10076"/>
                    <a:pt x="20185" y="10193"/>
                  </a:cubicBezTo>
                  <a:cubicBezTo>
                    <a:pt x="20185" y="10310"/>
                    <a:pt x="20168" y="10460"/>
                    <a:pt x="20151" y="10660"/>
                  </a:cubicBezTo>
                  <a:cubicBezTo>
                    <a:pt x="20151" y="10761"/>
                    <a:pt x="20135" y="10878"/>
                    <a:pt x="20135" y="11011"/>
                  </a:cubicBezTo>
                  <a:cubicBezTo>
                    <a:pt x="20118" y="11128"/>
                    <a:pt x="20101" y="11279"/>
                    <a:pt x="20068" y="11429"/>
                  </a:cubicBezTo>
                  <a:cubicBezTo>
                    <a:pt x="20034" y="11780"/>
                    <a:pt x="19968" y="12114"/>
                    <a:pt x="19867" y="12448"/>
                  </a:cubicBezTo>
                  <a:cubicBezTo>
                    <a:pt x="19633" y="13384"/>
                    <a:pt x="19266" y="14269"/>
                    <a:pt x="18765" y="15088"/>
                  </a:cubicBezTo>
                  <a:cubicBezTo>
                    <a:pt x="17311" y="17528"/>
                    <a:pt x="14871" y="19232"/>
                    <a:pt x="12081" y="19767"/>
                  </a:cubicBezTo>
                  <a:cubicBezTo>
                    <a:pt x="11663" y="19833"/>
                    <a:pt x="11246" y="19884"/>
                    <a:pt x="10828" y="19917"/>
                  </a:cubicBezTo>
                  <a:cubicBezTo>
                    <a:pt x="10628" y="19917"/>
                    <a:pt x="10410" y="19934"/>
                    <a:pt x="10193" y="19934"/>
                  </a:cubicBezTo>
                  <a:cubicBezTo>
                    <a:pt x="9976" y="19917"/>
                    <a:pt x="9759" y="19917"/>
                    <a:pt x="9525" y="19900"/>
                  </a:cubicBezTo>
                  <a:cubicBezTo>
                    <a:pt x="9308" y="19900"/>
                    <a:pt x="9090" y="19867"/>
                    <a:pt x="8873" y="19833"/>
                  </a:cubicBezTo>
                  <a:cubicBezTo>
                    <a:pt x="8656" y="19800"/>
                    <a:pt x="8422" y="19767"/>
                    <a:pt x="8205" y="19716"/>
                  </a:cubicBezTo>
                  <a:cubicBezTo>
                    <a:pt x="7754" y="19616"/>
                    <a:pt x="7319" y="19499"/>
                    <a:pt x="6885" y="19332"/>
                  </a:cubicBezTo>
                  <a:cubicBezTo>
                    <a:pt x="6450" y="19182"/>
                    <a:pt x="6016" y="18998"/>
                    <a:pt x="5598" y="18781"/>
                  </a:cubicBezTo>
                  <a:cubicBezTo>
                    <a:pt x="5381" y="18664"/>
                    <a:pt x="5181" y="18530"/>
                    <a:pt x="4980" y="18413"/>
                  </a:cubicBezTo>
                  <a:cubicBezTo>
                    <a:pt x="4780" y="18280"/>
                    <a:pt x="4579" y="18146"/>
                    <a:pt x="4379" y="17995"/>
                  </a:cubicBezTo>
                  <a:cubicBezTo>
                    <a:pt x="3576" y="17427"/>
                    <a:pt x="2875" y="16709"/>
                    <a:pt x="2290" y="15907"/>
                  </a:cubicBezTo>
                  <a:cubicBezTo>
                    <a:pt x="1672" y="15071"/>
                    <a:pt x="1204" y="14153"/>
                    <a:pt x="870" y="13183"/>
                  </a:cubicBezTo>
                  <a:cubicBezTo>
                    <a:pt x="185" y="11162"/>
                    <a:pt x="185" y="8973"/>
                    <a:pt x="853" y="6951"/>
                  </a:cubicBezTo>
                  <a:cubicBezTo>
                    <a:pt x="1187" y="5965"/>
                    <a:pt x="1655" y="5046"/>
                    <a:pt x="2273" y="4228"/>
                  </a:cubicBezTo>
                  <a:cubicBezTo>
                    <a:pt x="2841" y="3409"/>
                    <a:pt x="3543" y="2707"/>
                    <a:pt x="4345" y="2122"/>
                  </a:cubicBezTo>
                  <a:cubicBezTo>
                    <a:pt x="4546" y="1972"/>
                    <a:pt x="4746" y="1822"/>
                    <a:pt x="4947" y="1705"/>
                  </a:cubicBezTo>
                  <a:cubicBezTo>
                    <a:pt x="5147" y="1588"/>
                    <a:pt x="5348" y="1454"/>
                    <a:pt x="5565" y="1337"/>
                  </a:cubicBezTo>
                  <a:cubicBezTo>
                    <a:pt x="6384" y="903"/>
                    <a:pt x="7269" y="585"/>
                    <a:pt x="8171" y="385"/>
                  </a:cubicBezTo>
                  <a:cubicBezTo>
                    <a:pt x="8389" y="335"/>
                    <a:pt x="8606" y="301"/>
                    <a:pt x="8840" y="268"/>
                  </a:cubicBezTo>
                  <a:cubicBezTo>
                    <a:pt x="9057" y="218"/>
                    <a:pt x="9274" y="201"/>
                    <a:pt x="9491" y="201"/>
                  </a:cubicBezTo>
                  <a:cubicBezTo>
                    <a:pt x="9709" y="184"/>
                    <a:pt x="9926" y="167"/>
                    <a:pt x="10143" y="151"/>
                  </a:cubicBezTo>
                  <a:cubicBezTo>
                    <a:pt x="10360" y="151"/>
                    <a:pt x="10577" y="167"/>
                    <a:pt x="10795" y="184"/>
                  </a:cubicBezTo>
                  <a:cubicBezTo>
                    <a:pt x="11212" y="201"/>
                    <a:pt x="11630" y="251"/>
                    <a:pt x="12048" y="318"/>
                  </a:cubicBezTo>
                  <a:cubicBezTo>
                    <a:pt x="14838" y="836"/>
                    <a:pt x="17278" y="2523"/>
                    <a:pt x="18748" y="4963"/>
                  </a:cubicBezTo>
                  <a:cubicBezTo>
                    <a:pt x="19249" y="5782"/>
                    <a:pt x="19617" y="6667"/>
                    <a:pt x="19851" y="7603"/>
                  </a:cubicBezTo>
                  <a:cubicBezTo>
                    <a:pt x="19951" y="7937"/>
                    <a:pt x="20018" y="8288"/>
                    <a:pt x="20068" y="8622"/>
                  </a:cubicBezTo>
                  <a:cubicBezTo>
                    <a:pt x="20085" y="8772"/>
                    <a:pt x="20118" y="8923"/>
                    <a:pt x="20135" y="9040"/>
                  </a:cubicBezTo>
                  <a:cubicBezTo>
                    <a:pt x="20135" y="9173"/>
                    <a:pt x="20151" y="9290"/>
                    <a:pt x="20151" y="9391"/>
                  </a:cubicBezTo>
                  <a:cubicBezTo>
                    <a:pt x="20168" y="9591"/>
                    <a:pt x="20185" y="9741"/>
                    <a:pt x="20185" y="9858"/>
                  </a:cubicBezTo>
                  <a:cubicBezTo>
                    <a:pt x="20202" y="9975"/>
                    <a:pt x="20202" y="10026"/>
                    <a:pt x="20202" y="10026"/>
                  </a:cubicBezTo>
                  <a:cubicBezTo>
                    <a:pt x="20202" y="10026"/>
                    <a:pt x="20202" y="9975"/>
                    <a:pt x="20202" y="9858"/>
                  </a:cubicBezTo>
                  <a:cubicBezTo>
                    <a:pt x="20202" y="9741"/>
                    <a:pt x="20202" y="9591"/>
                    <a:pt x="20185" y="9391"/>
                  </a:cubicBezTo>
                  <a:cubicBezTo>
                    <a:pt x="20185" y="9290"/>
                    <a:pt x="20185" y="9173"/>
                    <a:pt x="20168" y="9040"/>
                  </a:cubicBezTo>
                  <a:cubicBezTo>
                    <a:pt x="20168" y="8906"/>
                    <a:pt x="20135" y="8772"/>
                    <a:pt x="20118" y="8622"/>
                  </a:cubicBezTo>
                  <a:cubicBezTo>
                    <a:pt x="20085" y="8271"/>
                    <a:pt x="20018" y="7920"/>
                    <a:pt x="19917" y="7586"/>
                  </a:cubicBezTo>
                  <a:cubicBezTo>
                    <a:pt x="19700" y="6650"/>
                    <a:pt x="19333" y="5748"/>
                    <a:pt x="18831" y="4913"/>
                  </a:cubicBezTo>
                  <a:cubicBezTo>
                    <a:pt x="17361" y="2440"/>
                    <a:pt x="14905" y="719"/>
                    <a:pt x="12064" y="184"/>
                  </a:cubicBezTo>
                  <a:cubicBezTo>
                    <a:pt x="11647" y="101"/>
                    <a:pt x="11229" y="51"/>
                    <a:pt x="10795" y="34"/>
                  </a:cubicBezTo>
                  <a:cubicBezTo>
                    <a:pt x="10577" y="17"/>
                    <a:pt x="10360" y="0"/>
                    <a:pt x="1014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1" name="Google Shape;1731;p42"/>
          <p:cNvGrpSpPr/>
          <p:nvPr/>
        </p:nvGrpSpPr>
        <p:grpSpPr>
          <a:xfrm>
            <a:off x="2925927" y="1760981"/>
            <a:ext cx="3356826" cy="560957"/>
            <a:chOff x="2925927" y="1608581"/>
            <a:chExt cx="3356826" cy="560957"/>
          </a:xfrm>
        </p:grpSpPr>
        <p:sp>
          <p:nvSpPr>
            <p:cNvPr id="1732" name="Google Shape;1732;p42"/>
            <p:cNvSpPr/>
            <p:nvPr/>
          </p:nvSpPr>
          <p:spPr>
            <a:xfrm>
              <a:off x="2926472" y="1612814"/>
              <a:ext cx="3355736" cy="556179"/>
            </a:xfrm>
            <a:custGeom>
              <a:avLst/>
              <a:gdLst/>
              <a:ahLst/>
              <a:cxnLst/>
              <a:rect l="l" t="t" r="r" b="b"/>
              <a:pathLst>
                <a:path w="104646" h="17344" extrusionOk="0">
                  <a:moveTo>
                    <a:pt x="8672" y="1"/>
                  </a:moveTo>
                  <a:cubicBezTo>
                    <a:pt x="3876" y="1"/>
                    <a:pt x="0" y="3860"/>
                    <a:pt x="0" y="8672"/>
                  </a:cubicBezTo>
                  <a:cubicBezTo>
                    <a:pt x="0" y="13468"/>
                    <a:pt x="3876" y="17344"/>
                    <a:pt x="8672" y="17344"/>
                  </a:cubicBezTo>
                  <a:lnTo>
                    <a:pt x="95974" y="17344"/>
                  </a:lnTo>
                  <a:cubicBezTo>
                    <a:pt x="100770" y="17344"/>
                    <a:pt x="104646" y="13468"/>
                    <a:pt x="104646" y="8672"/>
                  </a:cubicBezTo>
                  <a:cubicBezTo>
                    <a:pt x="104646" y="3860"/>
                    <a:pt x="100770" y="1"/>
                    <a:pt x="9597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2"/>
            <p:cNvSpPr/>
            <p:nvPr/>
          </p:nvSpPr>
          <p:spPr>
            <a:xfrm>
              <a:off x="2925927" y="1608581"/>
              <a:ext cx="3356826" cy="560957"/>
            </a:xfrm>
            <a:custGeom>
              <a:avLst/>
              <a:gdLst/>
              <a:ahLst/>
              <a:cxnLst/>
              <a:rect l="l" t="t" r="r" b="b"/>
              <a:pathLst>
                <a:path w="104680" h="17493" extrusionOk="0">
                  <a:moveTo>
                    <a:pt x="94359" y="1"/>
                  </a:moveTo>
                  <a:cubicBezTo>
                    <a:pt x="92740" y="1"/>
                    <a:pt x="91062" y="16"/>
                    <a:pt x="89324" y="16"/>
                  </a:cubicBezTo>
                  <a:lnTo>
                    <a:pt x="8221" y="149"/>
                  </a:lnTo>
                  <a:cubicBezTo>
                    <a:pt x="6216" y="149"/>
                    <a:pt x="4278" y="901"/>
                    <a:pt x="2774" y="2238"/>
                  </a:cubicBezTo>
                  <a:cubicBezTo>
                    <a:pt x="1287" y="3541"/>
                    <a:pt x="335" y="5362"/>
                    <a:pt x="84" y="7334"/>
                  </a:cubicBezTo>
                  <a:cubicBezTo>
                    <a:pt x="51" y="7568"/>
                    <a:pt x="34" y="7818"/>
                    <a:pt x="34" y="8052"/>
                  </a:cubicBezTo>
                  <a:cubicBezTo>
                    <a:pt x="17" y="8303"/>
                    <a:pt x="17" y="8537"/>
                    <a:pt x="17" y="8788"/>
                  </a:cubicBezTo>
                  <a:cubicBezTo>
                    <a:pt x="0" y="9255"/>
                    <a:pt x="34" y="9740"/>
                    <a:pt x="67" y="10225"/>
                  </a:cubicBezTo>
                  <a:cubicBezTo>
                    <a:pt x="184" y="11194"/>
                    <a:pt x="468" y="12113"/>
                    <a:pt x="903" y="12981"/>
                  </a:cubicBezTo>
                  <a:cubicBezTo>
                    <a:pt x="2206" y="15571"/>
                    <a:pt x="4796" y="17292"/>
                    <a:pt x="7703" y="17459"/>
                  </a:cubicBezTo>
                  <a:cubicBezTo>
                    <a:pt x="8171" y="17493"/>
                    <a:pt x="8639" y="17493"/>
                    <a:pt x="9090" y="17493"/>
                  </a:cubicBezTo>
                  <a:lnTo>
                    <a:pt x="10477" y="17476"/>
                  </a:lnTo>
                  <a:lnTo>
                    <a:pt x="15924" y="17476"/>
                  </a:lnTo>
                  <a:lnTo>
                    <a:pt x="26467" y="17443"/>
                  </a:lnTo>
                  <a:cubicBezTo>
                    <a:pt x="40185" y="17409"/>
                    <a:pt x="52549" y="17376"/>
                    <a:pt x="62925" y="17359"/>
                  </a:cubicBezTo>
                  <a:lnTo>
                    <a:pt x="87503" y="17276"/>
                  </a:lnTo>
                  <a:cubicBezTo>
                    <a:pt x="90410" y="17259"/>
                    <a:pt x="92649" y="17259"/>
                    <a:pt x="94187" y="17242"/>
                  </a:cubicBezTo>
                  <a:lnTo>
                    <a:pt x="95924" y="17225"/>
                  </a:lnTo>
                  <a:lnTo>
                    <a:pt x="96526" y="17225"/>
                  </a:lnTo>
                  <a:cubicBezTo>
                    <a:pt x="96526" y="17225"/>
                    <a:pt x="96325" y="17225"/>
                    <a:pt x="95924" y="17209"/>
                  </a:cubicBezTo>
                  <a:lnTo>
                    <a:pt x="87503" y="17209"/>
                  </a:lnTo>
                  <a:cubicBezTo>
                    <a:pt x="81705" y="17209"/>
                    <a:pt x="73301" y="17225"/>
                    <a:pt x="62925" y="17225"/>
                  </a:cubicBezTo>
                  <a:cubicBezTo>
                    <a:pt x="52549" y="17242"/>
                    <a:pt x="40185" y="17259"/>
                    <a:pt x="26467" y="17276"/>
                  </a:cubicBezTo>
                  <a:lnTo>
                    <a:pt x="15924" y="17309"/>
                  </a:lnTo>
                  <a:lnTo>
                    <a:pt x="9090" y="17309"/>
                  </a:lnTo>
                  <a:cubicBezTo>
                    <a:pt x="8864" y="17309"/>
                    <a:pt x="8635" y="17313"/>
                    <a:pt x="8405" y="17313"/>
                  </a:cubicBezTo>
                  <a:cubicBezTo>
                    <a:pt x="8175" y="17313"/>
                    <a:pt x="7945" y="17309"/>
                    <a:pt x="7720" y="17292"/>
                  </a:cubicBezTo>
                  <a:cubicBezTo>
                    <a:pt x="4879" y="17108"/>
                    <a:pt x="2340" y="15438"/>
                    <a:pt x="1070" y="12898"/>
                  </a:cubicBezTo>
                  <a:cubicBezTo>
                    <a:pt x="635" y="12062"/>
                    <a:pt x="351" y="11143"/>
                    <a:pt x="251" y="10208"/>
                  </a:cubicBezTo>
                  <a:cubicBezTo>
                    <a:pt x="201" y="9740"/>
                    <a:pt x="184" y="9255"/>
                    <a:pt x="184" y="8788"/>
                  </a:cubicBezTo>
                  <a:cubicBezTo>
                    <a:pt x="184" y="8537"/>
                    <a:pt x="184" y="8303"/>
                    <a:pt x="201" y="8069"/>
                  </a:cubicBezTo>
                  <a:cubicBezTo>
                    <a:pt x="201" y="7818"/>
                    <a:pt x="234" y="7585"/>
                    <a:pt x="268" y="7351"/>
                  </a:cubicBezTo>
                  <a:cubicBezTo>
                    <a:pt x="502" y="5429"/>
                    <a:pt x="1437" y="3658"/>
                    <a:pt x="2891" y="2372"/>
                  </a:cubicBezTo>
                  <a:cubicBezTo>
                    <a:pt x="4361" y="1068"/>
                    <a:pt x="6266" y="333"/>
                    <a:pt x="8221" y="333"/>
                  </a:cubicBezTo>
                  <a:lnTo>
                    <a:pt x="89324" y="133"/>
                  </a:lnTo>
                  <a:cubicBezTo>
                    <a:pt x="91062" y="133"/>
                    <a:pt x="92740" y="118"/>
                    <a:pt x="94354" y="118"/>
                  </a:cubicBezTo>
                  <a:cubicBezTo>
                    <a:pt x="95161" y="118"/>
                    <a:pt x="95952" y="121"/>
                    <a:pt x="96726" y="133"/>
                  </a:cubicBezTo>
                  <a:cubicBezTo>
                    <a:pt x="101020" y="250"/>
                    <a:pt x="104479" y="3708"/>
                    <a:pt x="104579" y="8002"/>
                  </a:cubicBezTo>
                  <a:cubicBezTo>
                    <a:pt x="104596" y="8437"/>
                    <a:pt x="104596" y="8871"/>
                    <a:pt x="104579" y="9289"/>
                  </a:cubicBezTo>
                  <a:cubicBezTo>
                    <a:pt x="104579" y="9506"/>
                    <a:pt x="104563" y="9707"/>
                    <a:pt x="104563" y="9924"/>
                  </a:cubicBezTo>
                  <a:cubicBezTo>
                    <a:pt x="104529" y="10124"/>
                    <a:pt x="104496" y="10325"/>
                    <a:pt x="104462" y="10525"/>
                  </a:cubicBezTo>
                  <a:cubicBezTo>
                    <a:pt x="104329" y="11277"/>
                    <a:pt x="104095" y="11996"/>
                    <a:pt x="103761" y="12681"/>
                  </a:cubicBezTo>
                  <a:lnTo>
                    <a:pt x="103644" y="12931"/>
                  </a:lnTo>
                  <a:lnTo>
                    <a:pt x="103493" y="13148"/>
                  </a:lnTo>
                  <a:cubicBezTo>
                    <a:pt x="103410" y="13299"/>
                    <a:pt x="103326" y="13449"/>
                    <a:pt x="103226" y="13600"/>
                  </a:cubicBezTo>
                  <a:cubicBezTo>
                    <a:pt x="103025" y="13867"/>
                    <a:pt x="102842" y="14151"/>
                    <a:pt x="102624" y="14385"/>
                  </a:cubicBezTo>
                  <a:cubicBezTo>
                    <a:pt x="102424" y="14619"/>
                    <a:pt x="102207" y="14836"/>
                    <a:pt x="101973" y="15053"/>
                  </a:cubicBezTo>
                  <a:cubicBezTo>
                    <a:pt x="101873" y="15154"/>
                    <a:pt x="101756" y="15254"/>
                    <a:pt x="101655" y="15354"/>
                  </a:cubicBezTo>
                  <a:cubicBezTo>
                    <a:pt x="101538" y="15438"/>
                    <a:pt x="101421" y="15521"/>
                    <a:pt x="101321" y="15605"/>
                  </a:cubicBezTo>
                  <a:cubicBezTo>
                    <a:pt x="100553" y="16156"/>
                    <a:pt x="99717" y="16590"/>
                    <a:pt x="98815" y="16858"/>
                  </a:cubicBezTo>
                  <a:cubicBezTo>
                    <a:pt x="98497" y="16958"/>
                    <a:pt x="98163" y="17042"/>
                    <a:pt x="97829" y="17092"/>
                  </a:cubicBezTo>
                  <a:cubicBezTo>
                    <a:pt x="97595" y="17142"/>
                    <a:pt x="97345" y="17175"/>
                    <a:pt x="97111" y="17175"/>
                  </a:cubicBezTo>
                  <a:cubicBezTo>
                    <a:pt x="96710" y="17209"/>
                    <a:pt x="96526" y="17225"/>
                    <a:pt x="96526" y="17225"/>
                  </a:cubicBezTo>
                  <a:cubicBezTo>
                    <a:pt x="96526" y="17225"/>
                    <a:pt x="96726" y="17225"/>
                    <a:pt x="97111" y="17192"/>
                  </a:cubicBezTo>
                  <a:cubicBezTo>
                    <a:pt x="97361" y="17192"/>
                    <a:pt x="97595" y="17159"/>
                    <a:pt x="97829" y="17125"/>
                  </a:cubicBezTo>
                  <a:cubicBezTo>
                    <a:pt x="98163" y="17075"/>
                    <a:pt x="98497" y="16991"/>
                    <a:pt x="98815" y="16891"/>
                  </a:cubicBezTo>
                  <a:cubicBezTo>
                    <a:pt x="99734" y="16624"/>
                    <a:pt x="100586" y="16206"/>
                    <a:pt x="101338" y="15638"/>
                  </a:cubicBezTo>
                  <a:lnTo>
                    <a:pt x="101689" y="15387"/>
                  </a:lnTo>
                  <a:cubicBezTo>
                    <a:pt x="101806" y="15287"/>
                    <a:pt x="101906" y="15187"/>
                    <a:pt x="102023" y="15087"/>
                  </a:cubicBezTo>
                  <a:cubicBezTo>
                    <a:pt x="102257" y="14886"/>
                    <a:pt x="102474" y="14669"/>
                    <a:pt x="102675" y="14418"/>
                  </a:cubicBezTo>
                  <a:cubicBezTo>
                    <a:pt x="102892" y="14184"/>
                    <a:pt x="103076" y="13900"/>
                    <a:pt x="103293" y="13633"/>
                  </a:cubicBezTo>
                  <a:cubicBezTo>
                    <a:pt x="103376" y="13483"/>
                    <a:pt x="103460" y="13332"/>
                    <a:pt x="103560" y="13182"/>
                  </a:cubicBezTo>
                  <a:lnTo>
                    <a:pt x="103694" y="12965"/>
                  </a:lnTo>
                  <a:cubicBezTo>
                    <a:pt x="103744" y="12881"/>
                    <a:pt x="103777" y="12798"/>
                    <a:pt x="103811" y="12714"/>
                  </a:cubicBezTo>
                  <a:cubicBezTo>
                    <a:pt x="104162" y="12029"/>
                    <a:pt x="104412" y="11294"/>
                    <a:pt x="104546" y="10525"/>
                  </a:cubicBezTo>
                  <a:cubicBezTo>
                    <a:pt x="104579" y="10325"/>
                    <a:pt x="104596" y="10124"/>
                    <a:pt x="104629" y="9924"/>
                  </a:cubicBezTo>
                  <a:cubicBezTo>
                    <a:pt x="104646" y="9723"/>
                    <a:pt x="104663" y="9506"/>
                    <a:pt x="104663" y="9289"/>
                  </a:cubicBezTo>
                  <a:cubicBezTo>
                    <a:pt x="104680" y="8871"/>
                    <a:pt x="104680" y="8437"/>
                    <a:pt x="104663" y="8002"/>
                  </a:cubicBezTo>
                  <a:cubicBezTo>
                    <a:pt x="104563" y="3658"/>
                    <a:pt x="101087" y="149"/>
                    <a:pt x="96743" y="16"/>
                  </a:cubicBezTo>
                  <a:cubicBezTo>
                    <a:pt x="95963" y="4"/>
                    <a:pt x="95169" y="1"/>
                    <a:pt x="9435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34" name="Google Shape;1734;p42"/>
          <p:cNvGrpSpPr/>
          <p:nvPr/>
        </p:nvGrpSpPr>
        <p:grpSpPr>
          <a:xfrm>
            <a:off x="3486915" y="634482"/>
            <a:ext cx="1920875" cy="1315249"/>
            <a:chOff x="3486915" y="482082"/>
            <a:chExt cx="1920875" cy="1315249"/>
          </a:xfrm>
        </p:grpSpPr>
        <p:sp>
          <p:nvSpPr>
            <p:cNvPr id="1735" name="Google Shape;1735;p42"/>
            <p:cNvSpPr/>
            <p:nvPr/>
          </p:nvSpPr>
          <p:spPr>
            <a:xfrm>
              <a:off x="4088085" y="675706"/>
              <a:ext cx="1149844" cy="917996"/>
            </a:xfrm>
            <a:custGeom>
              <a:avLst/>
              <a:gdLst/>
              <a:ahLst/>
              <a:cxnLst/>
              <a:rect l="l" t="t" r="r" b="b"/>
              <a:pathLst>
                <a:path w="35857" h="28627" extrusionOk="0">
                  <a:moveTo>
                    <a:pt x="17945" y="0"/>
                  </a:moveTo>
                  <a:lnTo>
                    <a:pt x="2624" y="886"/>
                  </a:lnTo>
                  <a:cubicBezTo>
                    <a:pt x="0" y="14838"/>
                    <a:pt x="7619" y="20719"/>
                    <a:pt x="9574" y="22624"/>
                  </a:cubicBezTo>
                  <a:cubicBezTo>
                    <a:pt x="13718" y="26667"/>
                    <a:pt x="19583" y="28472"/>
                    <a:pt x="25314" y="28622"/>
                  </a:cubicBezTo>
                  <a:cubicBezTo>
                    <a:pt x="25478" y="28625"/>
                    <a:pt x="25644" y="28627"/>
                    <a:pt x="25810" y="28627"/>
                  </a:cubicBezTo>
                  <a:cubicBezTo>
                    <a:pt x="28268" y="28627"/>
                    <a:pt x="30825" y="28253"/>
                    <a:pt x="32766" y="26751"/>
                  </a:cubicBezTo>
                  <a:cubicBezTo>
                    <a:pt x="34838" y="25130"/>
                    <a:pt x="35857" y="21855"/>
                    <a:pt x="34320" y="19683"/>
                  </a:cubicBezTo>
                  <a:cubicBezTo>
                    <a:pt x="33401" y="18380"/>
                    <a:pt x="31780" y="17711"/>
                    <a:pt x="30978" y="16341"/>
                  </a:cubicBezTo>
                  <a:cubicBezTo>
                    <a:pt x="29641" y="14102"/>
                    <a:pt x="30777" y="10660"/>
                    <a:pt x="28823" y="8990"/>
                  </a:cubicBezTo>
                  <a:cubicBezTo>
                    <a:pt x="27670" y="8020"/>
                    <a:pt x="25999" y="8188"/>
                    <a:pt x="24562" y="7837"/>
                  </a:cubicBezTo>
                  <a:cubicBezTo>
                    <a:pt x="21805" y="7168"/>
                    <a:pt x="18096" y="3025"/>
                    <a:pt x="1794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2"/>
            <p:cNvSpPr/>
            <p:nvPr/>
          </p:nvSpPr>
          <p:spPr>
            <a:xfrm>
              <a:off x="3486915" y="1133277"/>
              <a:ext cx="1920875" cy="480115"/>
            </a:xfrm>
            <a:custGeom>
              <a:avLst/>
              <a:gdLst/>
              <a:ahLst/>
              <a:cxnLst/>
              <a:rect l="l" t="t" r="r" b="b"/>
              <a:pathLst>
                <a:path w="59901" h="14972" extrusionOk="0">
                  <a:moveTo>
                    <a:pt x="32448" y="0"/>
                  </a:moveTo>
                  <a:lnTo>
                    <a:pt x="25097" y="67"/>
                  </a:lnTo>
                  <a:cubicBezTo>
                    <a:pt x="24127" y="84"/>
                    <a:pt x="23175" y="284"/>
                    <a:pt x="22290" y="669"/>
                  </a:cubicBezTo>
                  <a:lnTo>
                    <a:pt x="2473" y="7285"/>
                  </a:lnTo>
                  <a:cubicBezTo>
                    <a:pt x="1003" y="7753"/>
                    <a:pt x="0" y="9257"/>
                    <a:pt x="0" y="10978"/>
                  </a:cubicBezTo>
                  <a:cubicBezTo>
                    <a:pt x="0" y="13083"/>
                    <a:pt x="1537" y="14804"/>
                    <a:pt x="3409" y="14804"/>
                  </a:cubicBezTo>
                  <a:lnTo>
                    <a:pt x="12565" y="14771"/>
                  </a:lnTo>
                  <a:lnTo>
                    <a:pt x="12565" y="14771"/>
                  </a:lnTo>
                  <a:cubicBezTo>
                    <a:pt x="12532" y="14871"/>
                    <a:pt x="12532" y="14904"/>
                    <a:pt x="12532" y="14904"/>
                  </a:cubicBezTo>
                  <a:lnTo>
                    <a:pt x="44362" y="14971"/>
                  </a:lnTo>
                  <a:lnTo>
                    <a:pt x="44362" y="14955"/>
                  </a:lnTo>
                  <a:lnTo>
                    <a:pt x="56509" y="14955"/>
                  </a:lnTo>
                  <a:cubicBezTo>
                    <a:pt x="58397" y="14955"/>
                    <a:pt x="59901" y="13217"/>
                    <a:pt x="59901" y="11095"/>
                  </a:cubicBezTo>
                  <a:cubicBezTo>
                    <a:pt x="59901" y="9357"/>
                    <a:pt x="58881" y="7837"/>
                    <a:pt x="57411" y="7369"/>
                  </a:cubicBezTo>
                  <a:lnTo>
                    <a:pt x="35623" y="953"/>
                  </a:lnTo>
                  <a:cubicBezTo>
                    <a:pt x="34604" y="518"/>
                    <a:pt x="33551" y="201"/>
                    <a:pt x="3244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2"/>
            <p:cNvSpPr/>
            <p:nvPr/>
          </p:nvSpPr>
          <p:spPr>
            <a:xfrm>
              <a:off x="4569771" y="1421628"/>
              <a:ext cx="618326" cy="33158"/>
            </a:xfrm>
            <a:custGeom>
              <a:avLst/>
              <a:gdLst/>
              <a:ahLst/>
              <a:cxnLst/>
              <a:rect l="l" t="t" r="r" b="b"/>
              <a:pathLst>
                <a:path w="19282" h="1034" extrusionOk="0">
                  <a:moveTo>
                    <a:pt x="10441" y="0"/>
                  </a:moveTo>
                  <a:cubicBezTo>
                    <a:pt x="7889" y="0"/>
                    <a:pt x="5338" y="177"/>
                    <a:pt x="2807" y="532"/>
                  </a:cubicBezTo>
                  <a:cubicBezTo>
                    <a:pt x="1938" y="666"/>
                    <a:pt x="1237" y="783"/>
                    <a:pt x="752" y="866"/>
                  </a:cubicBezTo>
                  <a:lnTo>
                    <a:pt x="201" y="983"/>
                  </a:lnTo>
                  <a:cubicBezTo>
                    <a:pt x="134" y="1000"/>
                    <a:pt x="67" y="1017"/>
                    <a:pt x="0" y="1034"/>
                  </a:cubicBezTo>
                  <a:cubicBezTo>
                    <a:pt x="67" y="1034"/>
                    <a:pt x="134" y="1034"/>
                    <a:pt x="201" y="1017"/>
                  </a:cubicBezTo>
                  <a:lnTo>
                    <a:pt x="769" y="950"/>
                  </a:lnTo>
                  <a:cubicBezTo>
                    <a:pt x="1253" y="866"/>
                    <a:pt x="1955" y="766"/>
                    <a:pt x="2824" y="666"/>
                  </a:cubicBezTo>
                  <a:cubicBezTo>
                    <a:pt x="5427" y="339"/>
                    <a:pt x="8046" y="173"/>
                    <a:pt x="10666" y="173"/>
                  </a:cubicBezTo>
                  <a:cubicBezTo>
                    <a:pt x="12604" y="173"/>
                    <a:pt x="14543" y="264"/>
                    <a:pt x="16475" y="449"/>
                  </a:cubicBezTo>
                  <a:cubicBezTo>
                    <a:pt x="17344" y="532"/>
                    <a:pt x="18046" y="616"/>
                    <a:pt x="18530" y="666"/>
                  </a:cubicBezTo>
                  <a:lnTo>
                    <a:pt x="19098" y="733"/>
                  </a:lnTo>
                  <a:cubicBezTo>
                    <a:pt x="19165" y="750"/>
                    <a:pt x="19232" y="750"/>
                    <a:pt x="19282" y="750"/>
                  </a:cubicBezTo>
                  <a:cubicBezTo>
                    <a:pt x="19232" y="716"/>
                    <a:pt x="19165" y="716"/>
                    <a:pt x="19098" y="699"/>
                  </a:cubicBezTo>
                  <a:cubicBezTo>
                    <a:pt x="18948" y="683"/>
                    <a:pt x="18764" y="649"/>
                    <a:pt x="18547" y="599"/>
                  </a:cubicBezTo>
                  <a:cubicBezTo>
                    <a:pt x="18062" y="516"/>
                    <a:pt x="17360" y="432"/>
                    <a:pt x="16475" y="332"/>
                  </a:cubicBezTo>
                  <a:cubicBezTo>
                    <a:pt x="14470" y="111"/>
                    <a:pt x="12455" y="0"/>
                    <a:pt x="104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2"/>
            <p:cNvSpPr/>
            <p:nvPr/>
          </p:nvSpPr>
          <p:spPr>
            <a:xfrm>
              <a:off x="3965395" y="1236695"/>
              <a:ext cx="1058773" cy="147094"/>
            </a:xfrm>
            <a:custGeom>
              <a:avLst/>
              <a:gdLst/>
              <a:ahLst/>
              <a:cxnLst/>
              <a:rect l="l" t="t" r="r" b="b"/>
              <a:pathLst>
                <a:path w="33017" h="4587" extrusionOk="0">
                  <a:moveTo>
                    <a:pt x="0" y="0"/>
                  </a:moveTo>
                  <a:cubicBezTo>
                    <a:pt x="468" y="67"/>
                    <a:pt x="919" y="234"/>
                    <a:pt x="1337" y="501"/>
                  </a:cubicBezTo>
                  <a:cubicBezTo>
                    <a:pt x="1805" y="802"/>
                    <a:pt x="2239" y="1153"/>
                    <a:pt x="2640" y="1554"/>
                  </a:cubicBezTo>
                  <a:cubicBezTo>
                    <a:pt x="3158" y="2089"/>
                    <a:pt x="3726" y="2590"/>
                    <a:pt x="4328" y="3041"/>
                  </a:cubicBezTo>
                  <a:cubicBezTo>
                    <a:pt x="5769" y="4052"/>
                    <a:pt x="7488" y="4586"/>
                    <a:pt x="9238" y="4586"/>
                  </a:cubicBezTo>
                  <a:cubicBezTo>
                    <a:pt x="9456" y="4586"/>
                    <a:pt x="9674" y="4578"/>
                    <a:pt x="9891" y="4562"/>
                  </a:cubicBezTo>
                  <a:cubicBezTo>
                    <a:pt x="10460" y="4528"/>
                    <a:pt x="11028" y="4428"/>
                    <a:pt x="11579" y="4278"/>
                  </a:cubicBezTo>
                  <a:cubicBezTo>
                    <a:pt x="11863" y="4194"/>
                    <a:pt x="12130" y="4110"/>
                    <a:pt x="12414" y="3994"/>
                  </a:cubicBezTo>
                  <a:cubicBezTo>
                    <a:pt x="12682" y="3877"/>
                    <a:pt x="12949" y="3760"/>
                    <a:pt x="13217" y="3609"/>
                  </a:cubicBezTo>
                  <a:cubicBezTo>
                    <a:pt x="14286" y="3041"/>
                    <a:pt x="15255" y="2256"/>
                    <a:pt x="16408" y="1738"/>
                  </a:cubicBezTo>
                  <a:cubicBezTo>
                    <a:pt x="17041" y="1441"/>
                    <a:pt x="17729" y="1292"/>
                    <a:pt x="18422" y="1292"/>
                  </a:cubicBezTo>
                  <a:cubicBezTo>
                    <a:pt x="18936" y="1292"/>
                    <a:pt x="19452" y="1374"/>
                    <a:pt x="19950" y="1537"/>
                  </a:cubicBezTo>
                  <a:cubicBezTo>
                    <a:pt x="21086" y="1888"/>
                    <a:pt x="22089" y="2473"/>
                    <a:pt x="23058" y="2991"/>
                  </a:cubicBezTo>
                  <a:cubicBezTo>
                    <a:pt x="24027" y="3509"/>
                    <a:pt x="24963" y="3994"/>
                    <a:pt x="25915" y="4244"/>
                  </a:cubicBezTo>
                  <a:cubicBezTo>
                    <a:pt x="26387" y="4387"/>
                    <a:pt x="26879" y="4458"/>
                    <a:pt x="27369" y="4458"/>
                  </a:cubicBezTo>
                  <a:cubicBezTo>
                    <a:pt x="27797" y="4458"/>
                    <a:pt x="28225" y="4403"/>
                    <a:pt x="28639" y="4294"/>
                  </a:cubicBezTo>
                  <a:cubicBezTo>
                    <a:pt x="29374" y="4094"/>
                    <a:pt x="30059" y="3760"/>
                    <a:pt x="30677" y="3325"/>
                  </a:cubicBezTo>
                  <a:cubicBezTo>
                    <a:pt x="31145" y="3008"/>
                    <a:pt x="31579" y="2640"/>
                    <a:pt x="31997" y="2256"/>
                  </a:cubicBezTo>
                  <a:cubicBezTo>
                    <a:pt x="32348" y="1938"/>
                    <a:pt x="32598" y="1688"/>
                    <a:pt x="32766" y="1504"/>
                  </a:cubicBezTo>
                  <a:cubicBezTo>
                    <a:pt x="32849" y="1420"/>
                    <a:pt x="32899" y="1354"/>
                    <a:pt x="32949" y="1303"/>
                  </a:cubicBezTo>
                  <a:cubicBezTo>
                    <a:pt x="32983" y="1287"/>
                    <a:pt x="32999" y="1253"/>
                    <a:pt x="33016" y="1237"/>
                  </a:cubicBezTo>
                  <a:lnTo>
                    <a:pt x="33016" y="1237"/>
                  </a:lnTo>
                  <a:cubicBezTo>
                    <a:pt x="32983" y="1253"/>
                    <a:pt x="32966" y="1270"/>
                    <a:pt x="32949" y="1287"/>
                  </a:cubicBezTo>
                  <a:lnTo>
                    <a:pt x="32732" y="1487"/>
                  </a:lnTo>
                  <a:cubicBezTo>
                    <a:pt x="32565" y="1654"/>
                    <a:pt x="32298" y="1905"/>
                    <a:pt x="31947" y="2206"/>
                  </a:cubicBezTo>
                  <a:cubicBezTo>
                    <a:pt x="31529" y="2573"/>
                    <a:pt x="31078" y="2924"/>
                    <a:pt x="30610" y="3242"/>
                  </a:cubicBezTo>
                  <a:cubicBezTo>
                    <a:pt x="30009" y="3659"/>
                    <a:pt x="29324" y="3977"/>
                    <a:pt x="28605" y="4177"/>
                  </a:cubicBezTo>
                  <a:cubicBezTo>
                    <a:pt x="28217" y="4274"/>
                    <a:pt x="27819" y="4321"/>
                    <a:pt x="27421" y="4321"/>
                  </a:cubicBezTo>
                  <a:cubicBezTo>
                    <a:pt x="26929" y="4321"/>
                    <a:pt x="26437" y="4249"/>
                    <a:pt x="25965" y="4110"/>
                  </a:cubicBezTo>
                  <a:cubicBezTo>
                    <a:pt x="25029" y="3860"/>
                    <a:pt x="24094" y="3375"/>
                    <a:pt x="23125" y="2841"/>
                  </a:cubicBezTo>
                  <a:cubicBezTo>
                    <a:pt x="22172" y="2339"/>
                    <a:pt x="21170" y="1721"/>
                    <a:pt x="20000" y="1370"/>
                  </a:cubicBezTo>
                  <a:cubicBezTo>
                    <a:pt x="19485" y="1198"/>
                    <a:pt x="18948" y="1112"/>
                    <a:pt x="18411" y="1112"/>
                  </a:cubicBezTo>
                  <a:cubicBezTo>
                    <a:pt x="17696" y="1112"/>
                    <a:pt x="16983" y="1265"/>
                    <a:pt x="16324" y="1571"/>
                  </a:cubicBezTo>
                  <a:cubicBezTo>
                    <a:pt x="15155" y="2105"/>
                    <a:pt x="14186" y="2891"/>
                    <a:pt x="13133" y="3459"/>
                  </a:cubicBezTo>
                  <a:cubicBezTo>
                    <a:pt x="12882" y="3609"/>
                    <a:pt x="12598" y="3709"/>
                    <a:pt x="12348" y="3843"/>
                  </a:cubicBezTo>
                  <a:cubicBezTo>
                    <a:pt x="12080" y="3943"/>
                    <a:pt x="11796" y="4027"/>
                    <a:pt x="11529" y="4110"/>
                  </a:cubicBezTo>
                  <a:cubicBezTo>
                    <a:pt x="10994" y="4261"/>
                    <a:pt x="10443" y="4361"/>
                    <a:pt x="9891" y="4411"/>
                  </a:cubicBezTo>
                  <a:cubicBezTo>
                    <a:pt x="9670" y="4428"/>
                    <a:pt x="9449" y="4437"/>
                    <a:pt x="9228" y="4437"/>
                  </a:cubicBezTo>
                  <a:cubicBezTo>
                    <a:pt x="7502" y="4437"/>
                    <a:pt x="5817" y="3919"/>
                    <a:pt x="4394" y="2941"/>
                  </a:cubicBezTo>
                  <a:cubicBezTo>
                    <a:pt x="3793" y="2490"/>
                    <a:pt x="3225" y="2005"/>
                    <a:pt x="2707" y="1487"/>
                  </a:cubicBezTo>
                  <a:cubicBezTo>
                    <a:pt x="2289" y="1086"/>
                    <a:pt x="1855" y="735"/>
                    <a:pt x="1370" y="435"/>
                  </a:cubicBezTo>
                  <a:cubicBezTo>
                    <a:pt x="1053" y="251"/>
                    <a:pt x="718" y="117"/>
                    <a:pt x="368" y="34"/>
                  </a:cubicBezTo>
                  <a:cubicBezTo>
                    <a:pt x="251" y="17"/>
                    <a:pt x="117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2"/>
            <p:cNvSpPr/>
            <p:nvPr/>
          </p:nvSpPr>
          <p:spPr>
            <a:xfrm>
              <a:off x="4755153" y="1356691"/>
              <a:ext cx="520840" cy="247593"/>
            </a:xfrm>
            <a:custGeom>
              <a:avLst/>
              <a:gdLst/>
              <a:ahLst/>
              <a:cxnLst/>
              <a:rect l="l" t="t" r="r" b="b"/>
              <a:pathLst>
                <a:path w="16242" h="7721" extrusionOk="0">
                  <a:moveTo>
                    <a:pt x="16224" y="1"/>
                  </a:moveTo>
                  <a:cubicBezTo>
                    <a:pt x="16208" y="1"/>
                    <a:pt x="16208" y="285"/>
                    <a:pt x="16108" y="803"/>
                  </a:cubicBezTo>
                  <a:cubicBezTo>
                    <a:pt x="15957" y="1521"/>
                    <a:pt x="15656" y="2206"/>
                    <a:pt x="15239" y="2808"/>
                  </a:cubicBezTo>
                  <a:cubicBezTo>
                    <a:pt x="14265" y="4188"/>
                    <a:pt x="12660" y="5016"/>
                    <a:pt x="10960" y="5016"/>
                  </a:cubicBezTo>
                  <a:cubicBezTo>
                    <a:pt x="10911" y="5016"/>
                    <a:pt x="10861" y="5015"/>
                    <a:pt x="10811" y="5013"/>
                  </a:cubicBezTo>
                  <a:cubicBezTo>
                    <a:pt x="10126" y="4963"/>
                    <a:pt x="9458" y="4846"/>
                    <a:pt x="8789" y="4646"/>
                  </a:cubicBezTo>
                  <a:cubicBezTo>
                    <a:pt x="8104" y="4445"/>
                    <a:pt x="7436" y="4228"/>
                    <a:pt x="6767" y="4094"/>
                  </a:cubicBezTo>
                  <a:cubicBezTo>
                    <a:pt x="6365" y="4010"/>
                    <a:pt x="5950" y="3965"/>
                    <a:pt x="5534" y="3965"/>
                  </a:cubicBezTo>
                  <a:cubicBezTo>
                    <a:pt x="5293" y="3965"/>
                    <a:pt x="5052" y="3980"/>
                    <a:pt x="4813" y="4011"/>
                  </a:cubicBezTo>
                  <a:cubicBezTo>
                    <a:pt x="3710" y="4161"/>
                    <a:pt x="2657" y="4612"/>
                    <a:pt x="1788" y="5297"/>
                  </a:cubicBezTo>
                  <a:cubicBezTo>
                    <a:pt x="1203" y="5765"/>
                    <a:pt x="719" y="6333"/>
                    <a:pt x="335" y="6985"/>
                  </a:cubicBezTo>
                  <a:lnTo>
                    <a:pt x="168" y="7286"/>
                  </a:lnTo>
                  <a:cubicBezTo>
                    <a:pt x="134" y="7369"/>
                    <a:pt x="101" y="7453"/>
                    <a:pt x="84" y="7520"/>
                  </a:cubicBezTo>
                  <a:cubicBezTo>
                    <a:pt x="51" y="7587"/>
                    <a:pt x="17" y="7653"/>
                    <a:pt x="0" y="7720"/>
                  </a:cubicBezTo>
                  <a:cubicBezTo>
                    <a:pt x="51" y="7670"/>
                    <a:pt x="84" y="7603"/>
                    <a:pt x="117" y="7536"/>
                  </a:cubicBezTo>
                  <a:cubicBezTo>
                    <a:pt x="151" y="7470"/>
                    <a:pt x="184" y="7403"/>
                    <a:pt x="218" y="7319"/>
                  </a:cubicBezTo>
                  <a:lnTo>
                    <a:pt x="401" y="7018"/>
                  </a:lnTo>
                  <a:cubicBezTo>
                    <a:pt x="786" y="6384"/>
                    <a:pt x="1287" y="5849"/>
                    <a:pt x="1872" y="5398"/>
                  </a:cubicBezTo>
                  <a:cubicBezTo>
                    <a:pt x="2741" y="4729"/>
                    <a:pt x="3760" y="4312"/>
                    <a:pt x="4829" y="4178"/>
                  </a:cubicBezTo>
                  <a:cubicBezTo>
                    <a:pt x="5046" y="4156"/>
                    <a:pt x="5262" y="4145"/>
                    <a:pt x="5475" y="4145"/>
                  </a:cubicBezTo>
                  <a:cubicBezTo>
                    <a:pt x="5902" y="4145"/>
                    <a:pt x="6322" y="4189"/>
                    <a:pt x="6734" y="4278"/>
                  </a:cubicBezTo>
                  <a:cubicBezTo>
                    <a:pt x="7402" y="4412"/>
                    <a:pt x="8054" y="4612"/>
                    <a:pt x="8739" y="4813"/>
                  </a:cubicBezTo>
                  <a:cubicBezTo>
                    <a:pt x="9424" y="5013"/>
                    <a:pt x="10109" y="5147"/>
                    <a:pt x="10811" y="5181"/>
                  </a:cubicBezTo>
                  <a:cubicBezTo>
                    <a:pt x="10867" y="5182"/>
                    <a:pt x="10924" y="5183"/>
                    <a:pt x="10980" y="5183"/>
                  </a:cubicBezTo>
                  <a:cubicBezTo>
                    <a:pt x="13532" y="5183"/>
                    <a:pt x="15733" y="3337"/>
                    <a:pt x="16174" y="820"/>
                  </a:cubicBezTo>
                  <a:cubicBezTo>
                    <a:pt x="16208" y="619"/>
                    <a:pt x="16224" y="419"/>
                    <a:pt x="16224" y="218"/>
                  </a:cubicBezTo>
                  <a:cubicBezTo>
                    <a:pt x="16241" y="151"/>
                    <a:pt x="16224" y="68"/>
                    <a:pt x="162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2"/>
            <p:cNvSpPr/>
            <p:nvPr/>
          </p:nvSpPr>
          <p:spPr>
            <a:xfrm>
              <a:off x="4532252" y="1132219"/>
              <a:ext cx="648373" cy="289249"/>
            </a:xfrm>
            <a:custGeom>
              <a:avLst/>
              <a:gdLst/>
              <a:ahLst/>
              <a:cxnLst/>
              <a:rect l="l" t="t" r="r" b="b"/>
              <a:pathLst>
                <a:path w="20219" h="9020" extrusionOk="0">
                  <a:moveTo>
                    <a:pt x="402" y="0"/>
                  </a:moveTo>
                  <a:lnTo>
                    <a:pt x="402" y="0"/>
                  </a:lnTo>
                  <a:cubicBezTo>
                    <a:pt x="1" y="1153"/>
                    <a:pt x="619" y="2389"/>
                    <a:pt x="1220" y="3442"/>
                  </a:cubicBezTo>
                  <a:cubicBezTo>
                    <a:pt x="1638" y="4194"/>
                    <a:pt x="2056" y="4946"/>
                    <a:pt x="2657" y="5547"/>
                  </a:cubicBezTo>
                  <a:cubicBezTo>
                    <a:pt x="3238" y="6112"/>
                    <a:pt x="4021" y="6552"/>
                    <a:pt x="4841" y="6552"/>
                  </a:cubicBezTo>
                  <a:cubicBezTo>
                    <a:pt x="4870" y="6552"/>
                    <a:pt x="4900" y="6551"/>
                    <a:pt x="4930" y="6550"/>
                  </a:cubicBezTo>
                  <a:cubicBezTo>
                    <a:pt x="6006" y="6518"/>
                    <a:pt x="6959" y="5744"/>
                    <a:pt x="8026" y="5744"/>
                  </a:cubicBezTo>
                  <a:cubicBezTo>
                    <a:pt x="8069" y="5744"/>
                    <a:pt x="8111" y="5745"/>
                    <a:pt x="8154" y="5748"/>
                  </a:cubicBezTo>
                  <a:cubicBezTo>
                    <a:pt x="8923" y="5781"/>
                    <a:pt x="9591" y="6232"/>
                    <a:pt x="10210" y="6667"/>
                  </a:cubicBezTo>
                  <a:cubicBezTo>
                    <a:pt x="11312" y="7402"/>
                    <a:pt x="12432" y="8120"/>
                    <a:pt x="13668" y="8571"/>
                  </a:cubicBezTo>
                  <a:cubicBezTo>
                    <a:pt x="14430" y="8849"/>
                    <a:pt x="15248" y="9019"/>
                    <a:pt x="16057" y="9019"/>
                  </a:cubicBezTo>
                  <a:cubicBezTo>
                    <a:pt x="16562" y="9019"/>
                    <a:pt x="17063" y="8953"/>
                    <a:pt x="17545" y="8805"/>
                  </a:cubicBezTo>
                  <a:cubicBezTo>
                    <a:pt x="18815" y="8421"/>
                    <a:pt x="19917" y="7419"/>
                    <a:pt x="20218" y="6132"/>
                  </a:cubicBezTo>
                  <a:lnTo>
                    <a:pt x="402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2"/>
            <p:cNvSpPr/>
            <p:nvPr/>
          </p:nvSpPr>
          <p:spPr>
            <a:xfrm>
              <a:off x="4278822" y="521397"/>
              <a:ext cx="377242" cy="714817"/>
            </a:xfrm>
            <a:custGeom>
              <a:avLst/>
              <a:gdLst/>
              <a:ahLst/>
              <a:cxnLst/>
              <a:rect l="l" t="t" r="r" b="b"/>
              <a:pathLst>
                <a:path w="11764" h="22291" extrusionOk="0">
                  <a:moveTo>
                    <a:pt x="5932" y="0"/>
                  </a:moveTo>
                  <a:lnTo>
                    <a:pt x="1" y="4796"/>
                  </a:lnTo>
                  <a:lnTo>
                    <a:pt x="970" y="18831"/>
                  </a:lnTo>
                  <a:cubicBezTo>
                    <a:pt x="1102" y="20781"/>
                    <a:pt x="2722" y="22290"/>
                    <a:pt x="4665" y="22290"/>
                  </a:cubicBezTo>
                  <a:cubicBezTo>
                    <a:pt x="4687" y="22290"/>
                    <a:pt x="4708" y="22290"/>
                    <a:pt x="4729" y="22289"/>
                  </a:cubicBezTo>
                  <a:cubicBezTo>
                    <a:pt x="6701" y="22273"/>
                    <a:pt x="8321" y="20702"/>
                    <a:pt x="8405" y="18731"/>
                  </a:cubicBezTo>
                  <a:cubicBezTo>
                    <a:pt x="8455" y="17377"/>
                    <a:pt x="8522" y="16174"/>
                    <a:pt x="8522" y="16174"/>
                  </a:cubicBezTo>
                  <a:cubicBezTo>
                    <a:pt x="8522" y="16174"/>
                    <a:pt x="11513" y="15790"/>
                    <a:pt x="11646" y="12732"/>
                  </a:cubicBezTo>
                  <a:cubicBezTo>
                    <a:pt x="11763" y="9675"/>
                    <a:pt x="11446" y="2640"/>
                    <a:pt x="11446" y="2640"/>
                  </a:cubicBezTo>
                  <a:lnTo>
                    <a:pt x="5932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2"/>
            <p:cNvSpPr/>
            <p:nvPr/>
          </p:nvSpPr>
          <p:spPr>
            <a:xfrm>
              <a:off x="4600844" y="771074"/>
              <a:ext cx="28957" cy="24435"/>
            </a:xfrm>
            <a:custGeom>
              <a:avLst/>
              <a:gdLst/>
              <a:ahLst/>
              <a:cxnLst/>
              <a:rect l="l" t="t" r="r" b="b"/>
              <a:pathLst>
                <a:path w="903" h="762" extrusionOk="0">
                  <a:moveTo>
                    <a:pt x="502" y="0"/>
                  </a:moveTo>
                  <a:cubicBezTo>
                    <a:pt x="167" y="0"/>
                    <a:pt x="0" y="418"/>
                    <a:pt x="251" y="652"/>
                  </a:cubicBezTo>
                  <a:cubicBezTo>
                    <a:pt x="326" y="727"/>
                    <a:pt x="419" y="761"/>
                    <a:pt x="510" y="761"/>
                  </a:cubicBezTo>
                  <a:cubicBezTo>
                    <a:pt x="703" y="761"/>
                    <a:pt x="891" y="611"/>
                    <a:pt x="903" y="385"/>
                  </a:cubicBezTo>
                  <a:cubicBezTo>
                    <a:pt x="886" y="168"/>
                    <a:pt x="719" y="0"/>
                    <a:pt x="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2"/>
            <p:cNvSpPr/>
            <p:nvPr/>
          </p:nvSpPr>
          <p:spPr>
            <a:xfrm>
              <a:off x="4592282" y="742374"/>
              <a:ext cx="49833" cy="15040"/>
            </a:xfrm>
            <a:custGeom>
              <a:avLst/>
              <a:gdLst/>
              <a:ahLst/>
              <a:cxnLst/>
              <a:rect l="l" t="t" r="r" b="b"/>
              <a:pathLst>
                <a:path w="1554" h="469" extrusionOk="0">
                  <a:moveTo>
                    <a:pt x="758" y="1"/>
                  </a:moveTo>
                  <a:cubicBezTo>
                    <a:pt x="558" y="1"/>
                    <a:pt x="356" y="60"/>
                    <a:pt x="184" y="177"/>
                  </a:cubicBezTo>
                  <a:cubicBezTo>
                    <a:pt x="50" y="277"/>
                    <a:pt x="0" y="361"/>
                    <a:pt x="33" y="394"/>
                  </a:cubicBezTo>
                  <a:cubicBezTo>
                    <a:pt x="37" y="399"/>
                    <a:pt x="44" y="402"/>
                    <a:pt x="53" y="402"/>
                  </a:cubicBezTo>
                  <a:cubicBezTo>
                    <a:pt x="127" y="402"/>
                    <a:pt x="381" y="257"/>
                    <a:pt x="700" y="257"/>
                  </a:cubicBezTo>
                  <a:cubicBezTo>
                    <a:pt x="728" y="257"/>
                    <a:pt x="756" y="258"/>
                    <a:pt x="785" y="261"/>
                  </a:cubicBezTo>
                  <a:cubicBezTo>
                    <a:pt x="1163" y="276"/>
                    <a:pt x="1431" y="468"/>
                    <a:pt x="1516" y="468"/>
                  </a:cubicBezTo>
                  <a:cubicBezTo>
                    <a:pt x="1525" y="468"/>
                    <a:pt x="1532" y="466"/>
                    <a:pt x="1537" y="461"/>
                  </a:cubicBezTo>
                  <a:cubicBezTo>
                    <a:pt x="1554" y="428"/>
                    <a:pt x="1521" y="344"/>
                    <a:pt x="1387" y="227"/>
                  </a:cubicBezTo>
                  <a:cubicBezTo>
                    <a:pt x="1209" y="76"/>
                    <a:pt x="985" y="1"/>
                    <a:pt x="7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2"/>
            <p:cNvSpPr/>
            <p:nvPr/>
          </p:nvSpPr>
          <p:spPr>
            <a:xfrm>
              <a:off x="4455097" y="771074"/>
              <a:ext cx="28957" cy="24435"/>
            </a:xfrm>
            <a:custGeom>
              <a:avLst/>
              <a:gdLst/>
              <a:ahLst/>
              <a:cxnLst/>
              <a:rect l="l" t="t" r="r" b="b"/>
              <a:pathLst>
                <a:path w="903" h="762" extrusionOk="0">
                  <a:moveTo>
                    <a:pt x="502" y="0"/>
                  </a:moveTo>
                  <a:cubicBezTo>
                    <a:pt x="168" y="17"/>
                    <a:pt x="1" y="418"/>
                    <a:pt x="251" y="652"/>
                  </a:cubicBezTo>
                  <a:cubicBezTo>
                    <a:pt x="327" y="727"/>
                    <a:pt x="419" y="761"/>
                    <a:pt x="511" y="761"/>
                  </a:cubicBezTo>
                  <a:cubicBezTo>
                    <a:pt x="704" y="761"/>
                    <a:pt x="892" y="611"/>
                    <a:pt x="903" y="385"/>
                  </a:cubicBezTo>
                  <a:cubicBezTo>
                    <a:pt x="903" y="168"/>
                    <a:pt x="719" y="0"/>
                    <a:pt x="5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2"/>
            <p:cNvSpPr/>
            <p:nvPr/>
          </p:nvSpPr>
          <p:spPr>
            <a:xfrm>
              <a:off x="4446535" y="745068"/>
              <a:ext cx="49865" cy="15008"/>
            </a:xfrm>
            <a:custGeom>
              <a:avLst/>
              <a:gdLst/>
              <a:ahLst/>
              <a:cxnLst/>
              <a:rect l="l" t="t" r="r" b="b"/>
              <a:pathLst>
                <a:path w="1555" h="468" extrusionOk="0">
                  <a:moveTo>
                    <a:pt x="758" y="0"/>
                  </a:moveTo>
                  <a:cubicBezTo>
                    <a:pt x="558" y="0"/>
                    <a:pt x="356" y="59"/>
                    <a:pt x="184" y="177"/>
                  </a:cubicBezTo>
                  <a:cubicBezTo>
                    <a:pt x="50" y="277"/>
                    <a:pt x="0" y="377"/>
                    <a:pt x="34" y="394"/>
                  </a:cubicBezTo>
                  <a:cubicBezTo>
                    <a:pt x="37" y="399"/>
                    <a:pt x="45" y="402"/>
                    <a:pt x="55" y="402"/>
                  </a:cubicBezTo>
                  <a:cubicBezTo>
                    <a:pt x="135" y="402"/>
                    <a:pt x="404" y="259"/>
                    <a:pt x="738" y="259"/>
                  </a:cubicBezTo>
                  <a:cubicBezTo>
                    <a:pt x="754" y="259"/>
                    <a:pt x="770" y="259"/>
                    <a:pt x="786" y="260"/>
                  </a:cubicBezTo>
                  <a:cubicBezTo>
                    <a:pt x="1163" y="275"/>
                    <a:pt x="1431" y="468"/>
                    <a:pt x="1517" y="468"/>
                  </a:cubicBezTo>
                  <a:cubicBezTo>
                    <a:pt x="1526" y="468"/>
                    <a:pt x="1533" y="465"/>
                    <a:pt x="1538" y="461"/>
                  </a:cubicBezTo>
                  <a:cubicBezTo>
                    <a:pt x="1554" y="444"/>
                    <a:pt x="1521" y="344"/>
                    <a:pt x="1387" y="227"/>
                  </a:cubicBezTo>
                  <a:cubicBezTo>
                    <a:pt x="1210" y="76"/>
                    <a:pt x="985" y="0"/>
                    <a:pt x="7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2"/>
            <p:cNvSpPr/>
            <p:nvPr/>
          </p:nvSpPr>
          <p:spPr>
            <a:xfrm>
              <a:off x="4539210" y="755009"/>
              <a:ext cx="40245" cy="119195"/>
            </a:xfrm>
            <a:custGeom>
              <a:avLst/>
              <a:gdLst/>
              <a:ahLst/>
              <a:cxnLst/>
              <a:rect l="l" t="t" r="r" b="b"/>
              <a:pathLst>
                <a:path w="1255" h="3717" extrusionOk="0">
                  <a:moveTo>
                    <a:pt x="52" y="0"/>
                  </a:moveTo>
                  <a:cubicBezTo>
                    <a:pt x="52" y="0"/>
                    <a:pt x="51" y="0"/>
                    <a:pt x="51" y="0"/>
                  </a:cubicBezTo>
                  <a:cubicBezTo>
                    <a:pt x="1" y="17"/>
                    <a:pt x="302" y="1036"/>
                    <a:pt x="719" y="2273"/>
                  </a:cubicBezTo>
                  <a:cubicBezTo>
                    <a:pt x="820" y="2573"/>
                    <a:pt x="920" y="2857"/>
                    <a:pt x="1020" y="3141"/>
                  </a:cubicBezTo>
                  <a:cubicBezTo>
                    <a:pt x="1070" y="3242"/>
                    <a:pt x="1087" y="3359"/>
                    <a:pt x="1087" y="3476"/>
                  </a:cubicBezTo>
                  <a:cubicBezTo>
                    <a:pt x="1070" y="3542"/>
                    <a:pt x="970" y="3559"/>
                    <a:pt x="853" y="3576"/>
                  </a:cubicBezTo>
                  <a:cubicBezTo>
                    <a:pt x="636" y="3576"/>
                    <a:pt x="402" y="3609"/>
                    <a:pt x="185" y="3676"/>
                  </a:cubicBezTo>
                  <a:cubicBezTo>
                    <a:pt x="356" y="3701"/>
                    <a:pt x="518" y="3716"/>
                    <a:pt x="685" y="3716"/>
                  </a:cubicBezTo>
                  <a:cubicBezTo>
                    <a:pt x="746" y="3716"/>
                    <a:pt x="807" y="3714"/>
                    <a:pt x="870" y="3710"/>
                  </a:cubicBezTo>
                  <a:cubicBezTo>
                    <a:pt x="920" y="3710"/>
                    <a:pt x="987" y="3693"/>
                    <a:pt x="1037" y="3676"/>
                  </a:cubicBezTo>
                  <a:cubicBezTo>
                    <a:pt x="1120" y="3659"/>
                    <a:pt x="1187" y="3593"/>
                    <a:pt x="1221" y="3526"/>
                  </a:cubicBezTo>
                  <a:cubicBezTo>
                    <a:pt x="1254" y="3375"/>
                    <a:pt x="1237" y="3225"/>
                    <a:pt x="1171" y="3075"/>
                  </a:cubicBezTo>
                  <a:cubicBezTo>
                    <a:pt x="1087" y="2807"/>
                    <a:pt x="987" y="2506"/>
                    <a:pt x="886" y="2206"/>
                  </a:cubicBezTo>
                  <a:cubicBezTo>
                    <a:pt x="472" y="980"/>
                    <a:pt x="107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2"/>
            <p:cNvSpPr/>
            <p:nvPr/>
          </p:nvSpPr>
          <p:spPr>
            <a:xfrm>
              <a:off x="4494220" y="884754"/>
              <a:ext cx="71831" cy="39315"/>
            </a:xfrm>
            <a:custGeom>
              <a:avLst/>
              <a:gdLst/>
              <a:ahLst/>
              <a:cxnLst/>
              <a:rect l="l" t="t" r="r" b="b"/>
              <a:pathLst>
                <a:path w="2240" h="1226" extrusionOk="0">
                  <a:moveTo>
                    <a:pt x="182" y="0"/>
                  </a:moveTo>
                  <a:cubicBezTo>
                    <a:pt x="178" y="0"/>
                    <a:pt x="200" y="15"/>
                    <a:pt x="251" y="48"/>
                  </a:cubicBezTo>
                  <a:cubicBezTo>
                    <a:pt x="251" y="48"/>
                    <a:pt x="0" y="783"/>
                    <a:pt x="886" y="1134"/>
                  </a:cubicBezTo>
                  <a:cubicBezTo>
                    <a:pt x="1044" y="1199"/>
                    <a:pt x="1191" y="1226"/>
                    <a:pt x="1324" y="1226"/>
                  </a:cubicBezTo>
                  <a:cubicBezTo>
                    <a:pt x="1907" y="1226"/>
                    <a:pt x="2239" y="716"/>
                    <a:pt x="2239" y="716"/>
                  </a:cubicBezTo>
                  <a:lnTo>
                    <a:pt x="2239" y="716"/>
                  </a:lnTo>
                  <a:cubicBezTo>
                    <a:pt x="2232" y="716"/>
                    <a:pt x="2225" y="716"/>
                    <a:pt x="2217" y="716"/>
                  </a:cubicBezTo>
                  <a:cubicBezTo>
                    <a:pt x="1481" y="716"/>
                    <a:pt x="209" y="0"/>
                    <a:pt x="18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2"/>
            <p:cNvSpPr/>
            <p:nvPr/>
          </p:nvSpPr>
          <p:spPr>
            <a:xfrm>
              <a:off x="4425082" y="998786"/>
              <a:ext cx="127019" cy="65738"/>
            </a:xfrm>
            <a:custGeom>
              <a:avLst/>
              <a:gdLst/>
              <a:ahLst/>
              <a:cxnLst/>
              <a:rect l="l" t="t" r="r" b="b"/>
              <a:pathLst>
                <a:path w="3961" h="2050" extrusionOk="0">
                  <a:moveTo>
                    <a:pt x="1" y="1"/>
                  </a:moveTo>
                  <a:cubicBezTo>
                    <a:pt x="1" y="1"/>
                    <a:pt x="864" y="2050"/>
                    <a:pt x="3566" y="2050"/>
                  </a:cubicBezTo>
                  <a:cubicBezTo>
                    <a:pt x="3678" y="2050"/>
                    <a:pt x="3793" y="2046"/>
                    <a:pt x="3911" y="2039"/>
                  </a:cubicBezTo>
                  <a:lnTo>
                    <a:pt x="3961" y="1287"/>
                  </a:lnTo>
                  <a:cubicBezTo>
                    <a:pt x="2541" y="1254"/>
                    <a:pt x="1154" y="803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9" name="Google Shape;1749;p42"/>
            <p:cNvSpPr/>
            <p:nvPr/>
          </p:nvSpPr>
          <p:spPr>
            <a:xfrm>
              <a:off x="4153984" y="482082"/>
              <a:ext cx="546558" cy="629806"/>
            </a:xfrm>
            <a:custGeom>
              <a:avLst/>
              <a:gdLst/>
              <a:ahLst/>
              <a:cxnLst/>
              <a:rect l="l" t="t" r="r" b="b"/>
              <a:pathLst>
                <a:path w="17044" h="19640" extrusionOk="0">
                  <a:moveTo>
                    <a:pt x="10564" y="0"/>
                  </a:moveTo>
                  <a:cubicBezTo>
                    <a:pt x="9182" y="0"/>
                    <a:pt x="7992" y="621"/>
                    <a:pt x="7070" y="621"/>
                  </a:cubicBezTo>
                  <a:cubicBezTo>
                    <a:pt x="6995" y="621"/>
                    <a:pt x="6922" y="617"/>
                    <a:pt x="6851" y="608"/>
                  </a:cubicBezTo>
                  <a:cubicBezTo>
                    <a:pt x="6728" y="595"/>
                    <a:pt x="6570" y="583"/>
                    <a:pt x="6384" y="583"/>
                  </a:cubicBezTo>
                  <a:cubicBezTo>
                    <a:pt x="4957" y="583"/>
                    <a:pt x="1899" y="1261"/>
                    <a:pt x="569" y="6924"/>
                  </a:cubicBezTo>
                  <a:lnTo>
                    <a:pt x="685" y="9029"/>
                  </a:lnTo>
                  <a:cubicBezTo>
                    <a:pt x="685" y="11686"/>
                    <a:pt x="0" y="18670"/>
                    <a:pt x="4829" y="19639"/>
                  </a:cubicBezTo>
                  <a:lnTo>
                    <a:pt x="4629" y="9998"/>
                  </a:lnTo>
                  <a:cubicBezTo>
                    <a:pt x="4629" y="9998"/>
                    <a:pt x="9307" y="7793"/>
                    <a:pt x="10076" y="3215"/>
                  </a:cubicBezTo>
                  <a:lnTo>
                    <a:pt x="10109" y="3231"/>
                  </a:lnTo>
                  <a:cubicBezTo>
                    <a:pt x="10410" y="3916"/>
                    <a:pt x="10945" y="5403"/>
                    <a:pt x="10627" y="6623"/>
                  </a:cubicBezTo>
                  <a:lnTo>
                    <a:pt x="14988" y="7693"/>
                  </a:lnTo>
                  <a:lnTo>
                    <a:pt x="15506" y="8144"/>
                  </a:lnTo>
                  <a:cubicBezTo>
                    <a:pt x="15506" y="8144"/>
                    <a:pt x="17043" y="4735"/>
                    <a:pt x="14036" y="1644"/>
                  </a:cubicBezTo>
                  <a:cubicBezTo>
                    <a:pt x="12790" y="363"/>
                    <a:pt x="11621" y="0"/>
                    <a:pt x="1056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0" name="Google Shape;1750;p42"/>
            <p:cNvSpPr/>
            <p:nvPr/>
          </p:nvSpPr>
          <p:spPr>
            <a:xfrm>
              <a:off x="4231074" y="802853"/>
              <a:ext cx="90655" cy="108003"/>
            </a:xfrm>
            <a:custGeom>
              <a:avLst/>
              <a:gdLst/>
              <a:ahLst/>
              <a:cxnLst/>
              <a:rect l="l" t="t" r="r" b="b"/>
              <a:pathLst>
                <a:path w="2827" h="3368" extrusionOk="0">
                  <a:moveTo>
                    <a:pt x="1943" y="0"/>
                  </a:moveTo>
                  <a:cubicBezTo>
                    <a:pt x="1622" y="0"/>
                    <a:pt x="1291" y="171"/>
                    <a:pt x="1072" y="413"/>
                  </a:cubicBezTo>
                  <a:cubicBezTo>
                    <a:pt x="0" y="1590"/>
                    <a:pt x="906" y="3368"/>
                    <a:pt x="2347" y="3368"/>
                  </a:cubicBezTo>
                  <a:cubicBezTo>
                    <a:pt x="2501" y="3368"/>
                    <a:pt x="2661" y="3347"/>
                    <a:pt x="2826" y="3304"/>
                  </a:cubicBezTo>
                  <a:lnTo>
                    <a:pt x="2358" y="112"/>
                  </a:lnTo>
                  <a:cubicBezTo>
                    <a:pt x="2229" y="35"/>
                    <a:pt x="2087" y="0"/>
                    <a:pt x="1943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2"/>
            <p:cNvSpPr/>
            <p:nvPr/>
          </p:nvSpPr>
          <p:spPr>
            <a:xfrm>
              <a:off x="4040914" y="1420986"/>
              <a:ext cx="443686" cy="153828"/>
            </a:xfrm>
            <a:custGeom>
              <a:avLst/>
              <a:gdLst/>
              <a:ahLst/>
              <a:cxnLst/>
              <a:rect l="l" t="t" r="r" b="b"/>
              <a:pathLst>
                <a:path w="13836" h="4797" extrusionOk="0">
                  <a:moveTo>
                    <a:pt x="1" y="1"/>
                  </a:moveTo>
                  <a:lnTo>
                    <a:pt x="11914" y="4796"/>
                  </a:lnTo>
                  <a:lnTo>
                    <a:pt x="12332" y="4780"/>
                  </a:lnTo>
                  <a:lnTo>
                    <a:pt x="13836" y="214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2"/>
            <p:cNvSpPr/>
            <p:nvPr/>
          </p:nvSpPr>
          <p:spPr>
            <a:xfrm>
              <a:off x="4270260" y="831554"/>
              <a:ext cx="33254" cy="48518"/>
            </a:xfrm>
            <a:custGeom>
              <a:avLst/>
              <a:gdLst/>
              <a:ahLst/>
              <a:cxnLst/>
              <a:rect l="l" t="t" r="r" b="b"/>
              <a:pathLst>
                <a:path w="1037" h="1513" extrusionOk="0">
                  <a:moveTo>
                    <a:pt x="619" y="0"/>
                  </a:moveTo>
                  <a:cubicBezTo>
                    <a:pt x="560" y="0"/>
                    <a:pt x="454" y="27"/>
                    <a:pt x="334" y="103"/>
                  </a:cubicBezTo>
                  <a:cubicBezTo>
                    <a:pt x="217" y="186"/>
                    <a:pt x="117" y="287"/>
                    <a:pt x="67" y="420"/>
                  </a:cubicBezTo>
                  <a:cubicBezTo>
                    <a:pt x="0" y="571"/>
                    <a:pt x="0" y="754"/>
                    <a:pt x="50" y="905"/>
                  </a:cubicBezTo>
                  <a:cubicBezTo>
                    <a:pt x="151" y="1189"/>
                    <a:pt x="401" y="1406"/>
                    <a:pt x="685" y="1473"/>
                  </a:cubicBezTo>
                  <a:cubicBezTo>
                    <a:pt x="784" y="1503"/>
                    <a:pt x="865" y="1513"/>
                    <a:pt x="924" y="1513"/>
                  </a:cubicBezTo>
                  <a:cubicBezTo>
                    <a:pt x="996" y="1513"/>
                    <a:pt x="1036" y="1499"/>
                    <a:pt x="1036" y="1490"/>
                  </a:cubicBezTo>
                  <a:cubicBezTo>
                    <a:pt x="1036" y="1456"/>
                    <a:pt x="919" y="1439"/>
                    <a:pt x="735" y="1356"/>
                  </a:cubicBezTo>
                  <a:cubicBezTo>
                    <a:pt x="501" y="1272"/>
                    <a:pt x="318" y="1089"/>
                    <a:pt x="217" y="855"/>
                  </a:cubicBezTo>
                  <a:cubicBezTo>
                    <a:pt x="134" y="621"/>
                    <a:pt x="217" y="370"/>
                    <a:pt x="401" y="203"/>
                  </a:cubicBezTo>
                  <a:cubicBezTo>
                    <a:pt x="552" y="86"/>
                    <a:pt x="669" y="36"/>
                    <a:pt x="669" y="19"/>
                  </a:cubicBezTo>
                  <a:cubicBezTo>
                    <a:pt x="669" y="8"/>
                    <a:pt x="650" y="0"/>
                    <a:pt x="61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2"/>
            <p:cNvSpPr/>
            <p:nvPr/>
          </p:nvSpPr>
          <p:spPr>
            <a:xfrm>
              <a:off x="4277924" y="898607"/>
              <a:ext cx="30400" cy="21998"/>
            </a:xfrm>
            <a:custGeom>
              <a:avLst/>
              <a:gdLst/>
              <a:ahLst/>
              <a:cxnLst/>
              <a:rect l="l" t="t" r="r" b="b"/>
              <a:pathLst>
                <a:path w="948" h="686" extrusionOk="0">
                  <a:moveTo>
                    <a:pt x="396" y="0"/>
                  </a:moveTo>
                  <a:cubicBezTo>
                    <a:pt x="1" y="99"/>
                    <a:pt x="76" y="685"/>
                    <a:pt x="479" y="685"/>
                  </a:cubicBezTo>
                  <a:cubicBezTo>
                    <a:pt x="485" y="685"/>
                    <a:pt x="491" y="685"/>
                    <a:pt x="496" y="685"/>
                  </a:cubicBezTo>
                  <a:cubicBezTo>
                    <a:pt x="914" y="668"/>
                    <a:pt x="948" y="67"/>
                    <a:pt x="530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2"/>
            <p:cNvSpPr/>
            <p:nvPr/>
          </p:nvSpPr>
          <p:spPr>
            <a:xfrm>
              <a:off x="4332952" y="1453150"/>
              <a:ext cx="243264" cy="161300"/>
            </a:xfrm>
            <a:custGeom>
              <a:avLst/>
              <a:gdLst/>
              <a:ahLst/>
              <a:cxnLst/>
              <a:rect l="l" t="t" r="r" b="b"/>
              <a:pathLst>
                <a:path w="7586" h="5030" extrusionOk="0">
                  <a:moveTo>
                    <a:pt x="7586" y="0"/>
                  </a:moveTo>
                  <a:cubicBezTo>
                    <a:pt x="7586" y="0"/>
                    <a:pt x="134" y="1571"/>
                    <a:pt x="0" y="4980"/>
                  </a:cubicBezTo>
                  <a:lnTo>
                    <a:pt x="7586" y="5030"/>
                  </a:lnTo>
                  <a:lnTo>
                    <a:pt x="7586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2"/>
            <p:cNvSpPr/>
            <p:nvPr/>
          </p:nvSpPr>
          <p:spPr>
            <a:xfrm>
              <a:off x="4550466" y="1094700"/>
              <a:ext cx="654786" cy="316250"/>
            </a:xfrm>
            <a:custGeom>
              <a:avLst/>
              <a:gdLst/>
              <a:ahLst/>
              <a:cxnLst/>
              <a:rect l="l" t="t" r="r" b="b"/>
              <a:pathLst>
                <a:path w="20419" h="9862" extrusionOk="0">
                  <a:moveTo>
                    <a:pt x="302" y="0"/>
                  </a:moveTo>
                  <a:lnTo>
                    <a:pt x="1" y="318"/>
                  </a:lnTo>
                  <a:cubicBezTo>
                    <a:pt x="268" y="3526"/>
                    <a:pt x="2925" y="5999"/>
                    <a:pt x="6133" y="6049"/>
                  </a:cubicBezTo>
                  <a:cubicBezTo>
                    <a:pt x="6169" y="6049"/>
                    <a:pt x="6206" y="6050"/>
                    <a:pt x="6243" y="6050"/>
                  </a:cubicBezTo>
                  <a:cubicBezTo>
                    <a:pt x="6790" y="6050"/>
                    <a:pt x="7348" y="5992"/>
                    <a:pt x="7895" y="5992"/>
                  </a:cubicBezTo>
                  <a:cubicBezTo>
                    <a:pt x="8416" y="5992"/>
                    <a:pt x="8927" y="6044"/>
                    <a:pt x="9408" y="6249"/>
                  </a:cubicBezTo>
                  <a:cubicBezTo>
                    <a:pt x="10277" y="6650"/>
                    <a:pt x="10845" y="7486"/>
                    <a:pt x="11530" y="8154"/>
                  </a:cubicBezTo>
                  <a:cubicBezTo>
                    <a:pt x="12715" y="9268"/>
                    <a:pt x="14270" y="9861"/>
                    <a:pt x="15855" y="9861"/>
                  </a:cubicBezTo>
                  <a:cubicBezTo>
                    <a:pt x="16505" y="9861"/>
                    <a:pt x="17159" y="9762"/>
                    <a:pt x="17795" y="9558"/>
                  </a:cubicBezTo>
                  <a:cubicBezTo>
                    <a:pt x="18698" y="9257"/>
                    <a:pt x="20118" y="8605"/>
                    <a:pt x="20285" y="7670"/>
                  </a:cubicBezTo>
                  <a:cubicBezTo>
                    <a:pt x="20419" y="6951"/>
                    <a:pt x="19550" y="6233"/>
                    <a:pt x="19032" y="5731"/>
                  </a:cubicBezTo>
                  <a:cubicBezTo>
                    <a:pt x="18514" y="5213"/>
                    <a:pt x="17846" y="4896"/>
                    <a:pt x="17194" y="4579"/>
                  </a:cubicBezTo>
                  <a:cubicBezTo>
                    <a:pt x="11864" y="2106"/>
                    <a:pt x="6166" y="301"/>
                    <a:pt x="3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2"/>
            <p:cNvSpPr/>
            <p:nvPr/>
          </p:nvSpPr>
          <p:spPr>
            <a:xfrm>
              <a:off x="4349018" y="1554163"/>
              <a:ext cx="381988" cy="224152"/>
            </a:xfrm>
            <a:custGeom>
              <a:avLst/>
              <a:gdLst/>
              <a:ahLst/>
              <a:cxnLst/>
              <a:rect l="l" t="t" r="r" b="b"/>
              <a:pathLst>
                <a:path w="11912" h="6990" extrusionOk="0">
                  <a:moveTo>
                    <a:pt x="9201" y="0"/>
                  </a:moveTo>
                  <a:cubicBezTo>
                    <a:pt x="9084" y="0"/>
                    <a:pt x="8962" y="38"/>
                    <a:pt x="8856" y="125"/>
                  </a:cubicBezTo>
                  <a:cubicBezTo>
                    <a:pt x="8421" y="409"/>
                    <a:pt x="7937" y="643"/>
                    <a:pt x="7436" y="794"/>
                  </a:cubicBezTo>
                  <a:cubicBezTo>
                    <a:pt x="7051" y="944"/>
                    <a:pt x="6634" y="1011"/>
                    <a:pt x="6216" y="1028"/>
                  </a:cubicBezTo>
                  <a:cubicBezTo>
                    <a:pt x="5848" y="1028"/>
                    <a:pt x="5531" y="1028"/>
                    <a:pt x="5247" y="1011"/>
                  </a:cubicBezTo>
                  <a:cubicBezTo>
                    <a:pt x="5247" y="1011"/>
                    <a:pt x="3576" y="944"/>
                    <a:pt x="2774" y="510"/>
                  </a:cubicBezTo>
                  <a:lnTo>
                    <a:pt x="0" y="4737"/>
                  </a:lnTo>
                  <a:lnTo>
                    <a:pt x="1905" y="6274"/>
                  </a:lnTo>
                  <a:cubicBezTo>
                    <a:pt x="1905" y="6274"/>
                    <a:pt x="2585" y="6990"/>
                    <a:pt x="3613" y="6990"/>
                  </a:cubicBezTo>
                  <a:cubicBezTo>
                    <a:pt x="3801" y="6990"/>
                    <a:pt x="4001" y="6966"/>
                    <a:pt x="4211" y="6909"/>
                  </a:cubicBezTo>
                  <a:cubicBezTo>
                    <a:pt x="5564" y="6541"/>
                    <a:pt x="7235" y="5238"/>
                    <a:pt x="7235" y="5238"/>
                  </a:cubicBezTo>
                  <a:cubicBezTo>
                    <a:pt x="7267" y="5167"/>
                    <a:pt x="7364" y="5136"/>
                    <a:pt x="7509" y="5136"/>
                  </a:cubicBezTo>
                  <a:cubicBezTo>
                    <a:pt x="8207" y="5136"/>
                    <a:pt x="9996" y="5858"/>
                    <a:pt x="10660" y="6190"/>
                  </a:cubicBezTo>
                  <a:cubicBezTo>
                    <a:pt x="10939" y="6327"/>
                    <a:pt x="11181" y="6387"/>
                    <a:pt x="11374" y="6387"/>
                  </a:cubicBezTo>
                  <a:cubicBezTo>
                    <a:pt x="11725" y="6387"/>
                    <a:pt x="11911" y="6186"/>
                    <a:pt x="11847" y="5873"/>
                  </a:cubicBezTo>
                  <a:cubicBezTo>
                    <a:pt x="11763" y="5539"/>
                    <a:pt x="9357" y="4286"/>
                    <a:pt x="8555" y="3918"/>
                  </a:cubicBezTo>
                  <a:cubicBezTo>
                    <a:pt x="8121" y="3718"/>
                    <a:pt x="7269" y="3350"/>
                    <a:pt x="6817" y="2982"/>
                  </a:cubicBezTo>
                  <a:cubicBezTo>
                    <a:pt x="6450" y="2665"/>
                    <a:pt x="6366" y="2381"/>
                    <a:pt x="7051" y="2197"/>
                  </a:cubicBezTo>
                  <a:cubicBezTo>
                    <a:pt x="8538" y="1796"/>
                    <a:pt x="9558" y="944"/>
                    <a:pt x="9658" y="526"/>
                  </a:cubicBezTo>
                  <a:cubicBezTo>
                    <a:pt x="9741" y="229"/>
                    <a:pt x="9487" y="0"/>
                    <a:pt x="920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2"/>
            <p:cNvSpPr/>
            <p:nvPr/>
          </p:nvSpPr>
          <p:spPr>
            <a:xfrm>
              <a:off x="3543162" y="1334725"/>
              <a:ext cx="924827" cy="462606"/>
            </a:xfrm>
            <a:custGeom>
              <a:avLst/>
              <a:gdLst/>
              <a:ahLst/>
              <a:cxnLst/>
              <a:rect l="l" t="t" r="r" b="b"/>
              <a:pathLst>
                <a:path w="28840" h="14426" extrusionOk="0">
                  <a:moveTo>
                    <a:pt x="7286" y="1"/>
                  </a:moveTo>
                  <a:lnTo>
                    <a:pt x="1" y="8021"/>
                  </a:lnTo>
                  <a:cubicBezTo>
                    <a:pt x="1" y="8021"/>
                    <a:pt x="25538" y="14426"/>
                    <a:pt x="26204" y="14426"/>
                  </a:cubicBezTo>
                  <a:cubicBezTo>
                    <a:pt x="26215" y="14426"/>
                    <a:pt x="26219" y="14424"/>
                    <a:pt x="26216" y="14420"/>
                  </a:cubicBezTo>
                  <a:cubicBezTo>
                    <a:pt x="26049" y="14186"/>
                    <a:pt x="28840" y="6400"/>
                    <a:pt x="28840" y="6400"/>
                  </a:cubicBezTo>
                  <a:lnTo>
                    <a:pt x="728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2"/>
            <p:cNvSpPr/>
            <p:nvPr/>
          </p:nvSpPr>
          <p:spPr>
            <a:xfrm>
              <a:off x="3928934" y="1384045"/>
              <a:ext cx="434579" cy="129136"/>
            </a:xfrm>
            <a:custGeom>
              <a:avLst/>
              <a:gdLst/>
              <a:ahLst/>
              <a:cxnLst/>
              <a:rect l="l" t="t" r="r" b="b"/>
              <a:pathLst>
                <a:path w="13552" h="4027" extrusionOk="0">
                  <a:moveTo>
                    <a:pt x="1" y="0"/>
                  </a:moveTo>
                  <a:lnTo>
                    <a:pt x="1" y="0"/>
                  </a:lnTo>
                  <a:cubicBezTo>
                    <a:pt x="168" y="84"/>
                    <a:pt x="352" y="134"/>
                    <a:pt x="519" y="184"/>
                  </a:cubicBezTo>
                  <a:lnTo>
                    <a:pt x="1972" y="652"/>
                  </a:lnTo>
                  <a:cubicBezTo>
                    <a:pt x="3192" y="1036"/>
                    <a:pt x="4880" y="1537"/>
                    <a:pt x="6751" y="2105"/>
                  </a:cubicBezTo>
                  <a:cubicBezTo>
                    <a:pt x="8622" y="2657"/>
                    <a:pt x="10310" y="3141"/>
                    <a:pt x="11546" y="3492"/>
                  </a:cubicBezTo>
                  <a:lnTo>
                    <a:pt x="13000" y="3893"/>
                  </a:lnTo>
                  <a:cubicBezTo>
                    <a:pt x="13184" y="3960"/>
                    <a:pt x="13368" y="3993"/>
                    <a:pt x="13551" y="4027"/>
                  </a:cubicBezTo>
                  <a:cubicBezTo>
                    <a:pt x="13384" y="3943"/>
                    <a:pt x="13201" y="3876"/>
                    <a:pt x="13017" y="3843"/>
                  </a:cubicBezTo>
                  <a:lnTo>
                    <a:pt x="11580" y="3375"/>
                  </a:lnTo>
                  <a:cubicBezTo>
                    <a:pt x="10360" y="2991"/>
                    <a:pt x="8673" y="2490"/>
                    <a:pt x="6801" y="1922"/>
                  </a:cubicBezTo>
                  <a:cubicBezTo>
                    <a:pt x="4930" y="1370"/>
                    <a:pt x="3242" y="869"/>
                    <a:pt x="2006" y="535"/>
                  </a:cubicBezTo>
                  <a:cubicBezTo>
                    <a:pt x="1421" y="368"/>
                    <a:pt x="920" y="234"/>
                    <a:pt x="552" y="117"/>
                  </a:cubicBezTo>
                  <a:cubicBezTo>
                    <a:pt x="368" y="67"/>
                    <a:pt x="185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2"/>
            <p:cNvSpPr/>
            <p:nvPr/>
          </p:nvSpPr>
          <p:spPr>
            <a:xfrm>
              <a:off x="3534055" y="1439746"/>
              <a:ext cx="532609" cy="152192"/>
            </a:xfrm>
            <a:custGeom>
              <a:avLst/>
              <a:gdLst/>
              <a:ahLst/>
              <a:cxnLst/>
              <a:rect l="l" t="t" r="r" b="b"/>
              <a:pathLst>
                <a:path w="16609" h="4746" extrusionOk="0">
                  <a:moveTo>
                    <a:pt x="16592" y="1"/>
                  </a:moveTo>
                  <a:lnTo>
                    <a:pt x="16592" y="1"/>
                  </a:lnTo>
                  <a:cubicBezTo>
                    <a:pt x="16559" y="251"/>
                    <a:pt x="16509" y="502"/>
                    <a:pt x="16425" y="736"/>
                  </a:cubicBezTo>
                  <a:cubicBezTo>
                    <a:pt x="16191" y="1388"/>
                    <a:pt x="15774" y="1956"/>
                    <a:pt x="15205" y="2373"/>
                  </a:cubicBezTo>
                  <a:cubicBezTo>
                    <a:pt x="14821" y="2657"/>
                    <a:pt x="14403" y="2891"/>
                    <a:pt x="13952" y="3058"/>
                  </a:cubicBezTo>
                  <a:cubicBezTo>
                    <a:pt x="13434" y="3225"/>
                    <a:pt x="12883" y="3326"/>
                    <a:pt x="12348" y="3326"/>
                  </a:cubicBezTo>
                  <a:cubicBezTo>
                    <a:pt x="12258" y="3330"/>
                    <a:pt x="12167" y="3331"/>
                    <a:pt x="12075" y="3331"/>
                  </a:cubicBezTo>
                  <a:cubicBezTo>
                    <a:pt x="10982" y="3331"/>
                    <a:pt x="9808" y="3065"/>
                    <a:pt x="8606" y="2741"/>
                  </a:cubicBezTo>
                  <a:cubicBezTo>
                    <a:pt x="7302" y="2373"/>
                    <a:pt x="6049" y="2039"/>
                    <a:pt x="4863" y="1972"/>
                  </a:cubicBezTo>
                  <a:cubicBezTo>
                    <a:pt x="4721" y="1964"/>
                    <a:pt x="4580" y="1960"/>
                    <a:pt x="4439" y="1960"/>
                  </a:cubicBezTo>
                  <a:cubicBezTo>
                    <a:pt x="4018" y="1960"/>
                    <a:pt x="3601" y="1997"/>
                    <a:pt x="3175" y="2073"/>
                  </a:cubicBezTo>
                  <a:cubicBezTo>
                    <a:pt x="2707" y="2173"/>
                    <a:pt x="2240" y="2357"/>
                    <a:pt x="1805" y="2591"/>
                  </a:cubicBezTo>
                  <a:cubicBezTo>
                    <a:pt x="1170" y="2908"/>
                    <a:pt x="636" y="3409"/>
                    <a:pt x="285" y="4027"/>
                  </a:cubicBezTo>
                  <a:cubicBezTo>
                    <a:pt x="151" y="4245"/>
                    <a:pt x="51" y="4495"/>
                    <a:pt x="1" y="4746"/>
                  </a:cubicBezTo>
                  <a:cubicBezTo>
                    <a:pt x="101" y="4512"/>
                    <a:pt x="218" y="4278"/>
                    <a:pt x="335" y="4061"/>
                  </a:cubicBezTo>
                  <a:cubicBezTo>
                    <a:pt x="719" y="3476"/>
                    <a:pt x="1237" y="3008"/>
                    <a:pt x="1872" y="2691"/>
                  </a:cubicBezTo>
                  <a:cubicBezTo>
                    <a:pt x="2290" y="2474"/>
                    <a:pt x="2741" y="2323"/>
                    <a:pt x="3209" y="2223"/>
                  </a:cubicBezTo>
                  <a:cubicBezTo>
                    <a:pt x="3589" y="2154"/>
                    <a:pt x="3970" y="2116"/>
                    <a:pt x="4345" y="2116"/>
                  </a:cubicBezTo>
                  <a:cubicBezTo>
                    <a:pt x="4513" y="2116"/>
                    <a:pt x="4681" y="2124"/>
                    <a:pt x="4846" y="2139"/>
                  </a:cubicBezTo>
                  <a:cubicBezTo>
                    <a:pt x="6016" y="2206"/>
                    <a:pt x="7269" y="2557"/>
                    <a:pt x="8572" y="2908"/>
                  </a:cubicBezTo>
                  <a:cubicBezTo>
                    <a:pt x="9775" y="3232"/>
                    <a:pt x="10963" y="3499"/>
                    <a:pt x="12071" y="3499"/>
                  </a:cubicBezTo>
                  <a:cubicBezTo>
                    <a:pt x="12164" y="3499"/>
                    <a:pt x="12256" y="3497"/>
                    <a:pt x="12348" y="3493"/>
                  </a:cubicBezTo>
                  <a:cubicBezTo>
                    <a:pt x="12916" y="3476"/>
                    <a:pt x="13468" y="3376"/>
                    <a:pt x="14002" y="3192"/>
                  </a:cubicBezTo>
                  <a:cubicBezTo>
                    <a:pt x="14470" y="3025"/>
                    <a:pt x="14905" y="2774"/>
                    <a:pt x="15289" y="2474"/>
                  </a:cubicBezTo>
                  <a:cubicBezTo>
                    <a:pt x="15857" y="2039"/>
                    <a:pt x="16275" y="1438"/>
                    <a:pt x="16492" y="753"/>
                  </a:cubicBezTo>
                  <a:cubicBezTo>
                    <a:pt x="16576" y="519"/>
                    <a:pt x="16609" y="251"/>
                    <a:pt x="165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2"/>
            <p:cNvSpPr/>
            <p:nvPr/>
          </p:nvSpPr>
          <p:spPr>
            <a:xfrm>
              <a:off x="4164149" y="1619260"/>
              <a:ext cx="277063" cy="133433"/>
            </a:xfrm>
            <a:custGeom>
              <a:avLst/>
              <a:gdLst/>
              <a:ahLst/>
              <a:cxnLst/>
              <a:rect l="l" t="t" r="r" b="b"/>
              <a:pathLst>
                <a:path w="8640" h="4161" extrusionOk="0">
                  <a:moveTo>
                    <a:pt x="8238" y="0"/>
                  </a:moveTo>
                  <a:cubicBezTo>
                    <a:pt x="7887" y="0"/>
                    <a:pt x="7536" y="33"/>
                    <a:pt x="7186" y="67"/>
                  </a:cubicBezTo>
                  <a:cubicBezTo>
                    <a:pt x="6668" y="134"/>
                    <a:pt x="6150" y="234"/>
                    <a:pt x="5632" y="384"/>
                  </a:cubicBezTo>
                  <a:cubicBezTo>
                    <a:pt x="4395" y="735"/>
                    <a:pt x="3209" y="1287"/>
                    <a:pt x="2156" y="2039"/>
                  </a:cubicBezTo>
                  <a:cubicBezTo>
                    <a:pt x="1739" y="2356"/>
                    <a:pt x="1321" y="2690"/>
                    <a:pt x="953" y="3058"/>
                  </a:cubicBezTo>
                  <a:cubicBezTo>
                    <a:pt x="686" y="3308"/>
                    <a:pt x="452" y="3559"/>
                    <a:pt x="235" y="3843"/>
                  </a:cubicBezTo>
                  <a:cubicBezTo>
                    <a:pt x="135" y="3927"/>
                    <a:pt x="68" y="4044"/>
                    <a:pt x="1" y="4160"/>
                  </a:cubicBezTo>
                  <a:cubicBezTo>
                    <a:pt x="2" y="4161"/>
                    <a:pt x="2" y="4161"/>
                    <a:pt x="3" y="4161"/>
                  </a:cubicBezTo>
                  <a:cubicBezTo>
                    <a:pt x="47" y="4161"/>
                    <a:pt x="381" y="3732"/>
                    <a:pt x="1037" y="3141"/>
                  </a:cubicBezTo>
                  <a:cubicBezTo>
                    <a:pt x="1421" y="2807"/>
                    <a:pt x="1822" y="2473"/>
                    <a:pt x="2257" y="2172"/>
                  </a:cubicBezTo>
                  <a:cubicBezTo>
                    <a:pt x="3309" y="1454"/>
                    <a:pt x="4462" y="902"/>
                    <a:pt x="5682" y="535"/>
                  </a:cubicBezTo>
                  <a:cubicBezTo>
                    <a:pt x="6183" y="401"/>
                    <a:pt x="6684" y="284"/>
                    <a:pt x="7202" y="201"/>
                  </a:cubicBezTo>
                  <a:cubicBezTo>
                    <a:pt x="8088" y="67"/>
                    <a:pt x="8639" y="67"/>
                    <a:pt x="8639" y="33"/>
                  </a:cubicBezTo>
                  <a:cubicBezTo>
                    <a:pt x="8506" y="0"/>
                    <a:pt x="8372" y="0"/>
                    <a:pt x="82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2"/>
            <p:cNvSpPr/>
            <p:nvPr/>
          </p:nvSpPr>
          <p:spPr>
            <a:xfrm>
              <a:off x="4472253" y="1737108"/>
              <a:ext cx="48775" cy="28668"/>
            </a:xfrm>
            <a:custGeom>
              <a:avLst/>
              <a:gdLst/>
              <a:ahLst/>
              <a:cxnLst/>
              <a:rect l="l" t="t" r="r" b="b"/>
              <a:pathLst>
                <a:path w="1521" h="894" extrusionOk="0">
                  <a:moveTo>
                    <a:pt x="20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0" y="1"/>
                    <a:pt x="0" y="118"/>
                    <a:pt x="84" y="285"/>
                  </a:cubicBezTo>
                  <a:cubicBezTo>
                    <a:pt x="297" y="665"/>
                    <a:pt x="704" y="893"/>
                    <a:pt x="1128" y="893"/>
                  </a:cubicBezTo>
                  <a:cubicBezTo>
                    <a:pt x="1170" y="893"/>
                    <a:pt x="1212" y="891"/>
                    <a:pt x="1253" y="886"/>
                  </a:cubicBezTo>
                  <a:cubicBezTo>
                    <a:pt x="1437" y="853"/>
                    <a:pt x="1521" y="803"/>
                    <a:pt x="1521" y="770"/>
                  </a:cubicBezTo>
                  <a:cubicBezTo>
                    <a:pt x="1518" y="763"/>
                    <a:pt x="1501" y="762"/>
                    <a:pt x="1473" y="762"/>
                  </a:cubicBezTo>
                  <a:cubicBezTo>
                    <a:pt x="1442" y="762"/>
                    <a:pt x="1398" y="764"/>
                    <a:pt x="1344" y="764"/>
                  </a:cubicBezTo>
                  <a:cubicBezTo>
                    <a:pt x="1179" y="764"/>
                    <a:pt x="918" y="746"/>
                    <a:pt x="652" y="602"/>
                  </a:cubicBezTo>
                  <a:cubicBezTo>
                    <a:pt x="226" y="390"/>
                    <a:pt x="73" y="0"/>
                    <a:pt x="2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2"/>
            <p:cNvSpPr/>
            <p:nvPr/>
          </p:nvSpPr>
          <p:spPr>
            <a:xfrm>
              <a:off x="4514583" y="1712993"/>
              <a:ext cx="46626" cy="27482"/>
            </a:xfrm>
            <a:custGeom>
              <a:avLst/>
              <a:gdLst/>
              <a:ahLst/>
              <a:cxnLst/>
              <a:rect l="l" t="t" r="r" b="b"/>
              <a:pathLst>
                <a:path w="1454" h="857" extrusionOk="0">
                  <a:moveTo>
                    <a:pt x="20" y="1"/>
                  </a:moveTo>
                  <a:cubicBezTo>
                    <a:pt x="19" y="1"/>
                    <a:pt x="18" y="1"/>
                    <a:pt x="17" y="1"/>
                  </a:cubicBezTo>
                  <a:cubicBezTo>
                    <a:pt x="0" y="1"/>
                    <a:pt x="0" y="118"/>
                    <a:pt x="84" y="268"/>
                  </a:cubicBezTo>
                  <a:cubicBezTo>
                    <a:pt x="286" y="642"/>
                    <a:pt x="678" y="857"/>
                    <a:pt x="1109" y="857"/>
                  </a:cubicBezTo>
                  <a:cubicBezTo>
                    <a:pt x="1141" y="857"/>
                    <a:pt x="1172" y="855"/>
                    <a:pt x="1203" y="853"/>
                  </a:cubicBezTo>
                  <a:cubicBezTo>
                    <a:pt x="1370" y="836"/>
                    <a:pt x="1454" y="786"/>
                    <a:pt x="1454" y="770"/>
                  </a:cubicBezTo>
                  <a:cubicBezTo>
                    <a:pt x="1437" y="720"/>
                    <a:pt x="1053" y="786"/>
                    <a:pt x="635" y="569"/>
                  </a:cubicBezTo>
                  <a:cubicBezTo>
                    <a:pt x="227" y="357"/>
                    <a:pt x="74" y="1"/>
                    <a:pt x="2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3" name="Google Shape;1763;p42"/>
          <p:cNvSpPr txBox="1">
            <a:spLocks noGrp="1"/>
          </p:cNvSpPr>
          <p:nvPr>
            <p:ph type="title"/>
          </p:nvPr>
        </p:nvSpPr>
        <p:spPr>
          <a:xfrm>
            <a:off x="720000" y="188126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IMPLEMENTATION</a:t>
            </a:r>
            <a:endParaRPr dirty="0"/>
          </a:p>
        </p:txBody>
      </p:sp>
      <p:sp>
        <p:nvSpPr>
          <p:cNvPr id="1764" name="Google Shape;1764;p42"/>
          <p:cNvSpPr txBox="1">
            <a:spLocks noGrp="1"/>
          </p:cNvSpPr>
          <p:nvPr>
            <p:ph type="subTitle" idx="1"/>
          </p:nvPr>
        </p:nvSpPr>
        <p:spPr>
          <a:xfrm>
            <a:off x="1173613" y="3236075"/>
            <a:ext cx="23379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700"/>
              <a:t>DETECTION</a:t>
            </a:r>
            <a:endParaRPr sz="2700" dirty="0"/>
          </a:p>
        </p:txBody>
      </p:sp>
      <p:sp>
        <p:nvSpPr>
          <p:cNvPr id="1765" name="Google Shape;1765;p42"/>
          <p:cNvSpPr txBox="1">
            <a:spLocks noGrp="1"/>
          </p:cNvSpPr>
          <p:nvPr>
            <p:ph type="subTitle" idx="5"/>
          </p:nvPr>
        </p:nvSpPr>
        <p:spPr>
          <a:xfrm>
            <a:off x="5752075" y="3236075"/>
            <a:ext cx="2462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2700"/>
              <a:t>MANAGEMENT</a:t>
            </a:r>
            <a:endParaRPr sz="2700" dirty="0"/>
          </a:p>
        </p:txBody>
      </p:sp>
      <p:grpSp>
        <p:nvGrpSpPr>
          <p:cNvPr id="1766" name="Google Shape;1766;p42"/>
          <p:cNvGrpSpPr/>
          <p:nvPr/>
        </p:nvGrpSpPr>
        <p:grpSpPr>
          <a:xfrm>
            <a:off x="6884246" y="2726868"/>
            <a:ext cx="198350" cy="269990"/>
            <a:chOff x="7766075" y="1626413"/>
            <a:chExt cx="298675" cy="406550"/>
          </a:xfrm>
        </p:grpSpPr>
        <p:sp>
          <p:nvSpPr>
            <p:cNvPr id="1767" name="Google Shape;1767;p42"/>
            <p:cNvSpPr/>
            <p:nvPr/>
          </p:nvSpPr>
          <p:spPr>
            <a:xfrm>
              <a:off x="7815475" y="1626413"/>
              <a:ext cx="192275" cy="192275"/>
            </a:xfrm>
            <a:custGeom>
              <a:avLst/>
              <a:gdLst/>
              <a:ahLst/>
              <a:cxnLst/>
              <a:rect l="l" t="t" r="r" b="b"/>
              <a:pathLst>
                <a:path w="7691" h="7691" extrusionOk="0">
                  <a:moveTo>
                    <a:pt x="3861" y="0"/>
                  </a:moveTo>
                  <a:cubicBezTo>
                    <a:pt x="1733" y="0"/>
                    <a:pt x="0" y="1611"/>
                    <a:pt x="0" y="3587"/>
                  </a:cubicBezTo>
                  <a:lnTo>
                    <a:pt x="0" y="4499"/>
                  </a:lnTo>
                  <a:cubicBezTo>
                    <a:pt x="0" y="4878"/>
                    <a:pt x="289" y="5068"/>
                    <a:pt x="578" y="5068"/>
                  </a:cubicBezTo>
                  <a:cubicBezTo>
                    <a:pt x="867" y="5068"/>
                    <a:pt x="1155" y="4878"/>
                    <a:pt x="1155" y="4499"/>
                  </a:cubicBezTo>
                  <a:lnTo>
                    <a:pt x="1155" y="3587"/>
                  </a:lnTo>
                  <a:cubicBezTo>
                    <a:pt x="1155" y="2249"/>
                    <a:pt x="2371" y="1155"/>
                    <a:pt x="3861" y="1155"/>
                  </a:cubicBezTo>
                  <a:cubicBezTo>
                    <a:pt x="5350" y="1155"/>
                    <a:pt x="6566" y="2249"/>
                    <a:pt x="6566" y="3587"/>
                  </a:cubicBezTo>
                  <a:lnTo>
                    <a:pt x="6566" y="7143"/>
                  </a:lnTo>
                  <a:cubicBezTo>
                    <a:pt x="6566" y="7447"/>
                    <a:pt x="6809" y="7690"/>
                    <a:pt x="7143" y="7690"/>
                  </a:cubicBezTo>
                  <a:cubicBezTo>
                    <a:pt x="7447" y="7690"/>
                    <a:pt x="7690" y="7447"/>
                    <a:pt x="7690" y="7143"/>
                  </a:cubicBezTo>
                  <a:lnTo>
                    <a:pt x="7690" y="3587"/>
                  </a:lnTo>
                  <a:cubicBezTo>
                    <a:pt x="7690" y="1611"/>
                    <a:pt x="5958" y="0"/>
                    <a:pt x="3861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8" name="Google Shape;1768;p42"/>
            <p:cNvSpPr/>
            <p:nvPr/>
          </p:nvSpPr>
          <p:spPr>
            <a:xfrm>
              <a:off x="7766075" y="1804963"/>
              <a:ext cx="298675" cy="228000"/>
            </a:xfrm>
            <a:custGeom>
              <a:avLst/>
              <a:gdLst/>
              <a:ahLst/>
              <a:cxnLst/>
              <a:rect l="l" t="t" r="r" b="b"/>
              <a:pathLst>
                <a:path w="11947" h="9120" extrusionOk="0">
                  <a:moveTo>
                    <a:pt x="1" y="1"/>
                  </a:moveTo>
                  <a:lnTo>
                    <a:pt x="1" y="9120"/>
                  </a:lnTo>
                  <a:lnTo>
                    <a:pt x="11946" y="9120"/>
                  </a:lnTo>
                  <a:lnTo>
                    <a:pt x="1194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9" name="Google Shape;1769;p42"/>
            <p:cNvSpPr/>
            <p:nvPr/>
          </p:nvSpPr>
          <p:spPr>
            <a:xfrm>
              <a:off x="7893750" y="1861963"/>
              <a:ext cx="43325" cy="85125"/>
            </a:xfrm>
            <a:custGeom>
              <a:avLst/>
              <a:gdLst/>
              <a:ahLst/>
              <a:cxnLst/>
              <a:rect l="l" t="t" r="r" b="b"/>
              <a:pathLst>
                <a:path w="1733" h="3405" extrusionOk="0">
                  <a:moveTo>
                    <a:pt x="851" y="1"/>
                  </a:moveTo>
                  <a:cubicBezTo>
                    <a:pt x="395" y="1"/>
                    <a:pt x="0" y="365"/>
                    <a:pt x="0" y="852"/>
                  </a:cubicBezTo>
                  <a:lnTo>
                    <a:pt x="0" y="2554"/>
                  </a:lnTo>
                  <a:cubicBezTo>
                    <a:pt x="0" y="3010"/>
                    <a:pt x="395" y="3405"/>
                    <a:pt x="851" y="3405"/>
                  </a:cubicBezTo>
                  <a:cubicBezTo>
                    <a:pt x="1337" y="3405"/>
                    <a:pt x="1702" y="3010"/>
                    <a:pt x="1733" y="2554"/>
                  </a:cubicBezTo>
                  <a:lnTo>
                    <a:pt x="1733" y="852"/>
                  </a:lnTo>
                  <a:cubicBezTo>
                    <a:pt x="1702" y="365"/>
                    <a:pt x="1337" y="1"/>
                    <a:pt x="851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0" name="Google Shape;1770;p42"/>
            <p:cNvSpPr/>
            <p:nvPr/>
          </p:nvSpPr>
          <p:spPr>
            <a:xfrm>
              <a:off x="7766075" y="1989638"/>
              <a:ext cx="298675" cy="42575"/>
            </a:xfrm>
            <a:custGeom>
              <a:avLst/>
              <a:gdLst/>
              <a:ahLst/>
              <a:cxnLst/>
              <a:rect l="l" t="t" r="r" b="b"/>
              <a:pathLst>
                <a:path w="11947" h="1703" extrusionOk="0">
                  <a:moveTo>
                    <a:pt x="1" y="0"/>
                  </a:moveTo>
                  <a:lnTo>
                    <a:pt x="1" y="1702"/>
                  </a:lnTo>
                  <a:lnTo>
                    <a:pt x="11946" y="1702"/>
                  </a:lnTo>
                  <a:lnTo>
                    <a:pt x="11946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71" name="Google Shape;1771;p42"/>
          <p:cNvGrpSpPr/>
          <p:nvPr/>
        </p:nvGrpSpPr>
        <p:grpSpPr>
          <a:xfrm>
            <a:off x="2196595" y="2733421"/>
            <a:ext cx="291935" cy="271281"/>
            <a:chOff x="1130700" y="1652988"/>
            <a:chExt cx="418725" cy="389100"/>
          </a:xfrm>
        </p:grpSpPr>
        <p:sp>
          <p:nvSpPr>
            <p:cNvPr id="1772" name="Google Shape;1772;p42"/>
            <p:cNvSpPr/>
            <p:nvPr/>
          </p:nvSpPr>
          <p:spPr>
            <a:xfrm>
              <a:off x="1130700" y="1652988"/>
              <a:ext cx="418725" cy="85900"/>
            </a:xfrm>
            <a:custGeom>
              <a:avLst/>
              <a:gdLst/>
              <a:ahLst/>
              <a:cxnLst/>
              <a:rect l="l" t="t" r="r" b="b"/>
              <a:pathLst>
                <a:path w="16749" h="3436" extrusionOk="0">
                  <a:moveTo>
                    <a:pt x="426" y="1"/>
                  </a:moveTo>
                  <a:cubicBezTo>
                    <a:pt x="183" y="1"/>
                    <a:pt x="0" y="153"/>
                    <a:pt x="0" y="396"/>
                  </a:cubicBezTo>
                  <a:lnTo>
                    <a:pt x="0" y="3436"/>
                  </a:lnTo>
                  <a:lnTo>
                    <a:pt x="16748" y="3436"/>
                  </a:lnTo>
                  <a:lnTo>
                    <a:pt x="16748" y="396"/>
                  </a:lnTo>
                  <a:cubicBezTo>
                    <a:pt x="16748" y="153"/>
                    <a:pt x="16566" y="1"/>
                    <a:pt x="16323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3" name="Google Shape;1773;p42"/>
            <p:cNvSpPr/>
            <p:nvPr/>
          </p:nvSpPr>
          <p:spPr>
            <a:xfrm>
              <a:off x="1152725" y="1738863"/>
              <a:ext cx="374650" cy="303225"/>
            </a:xfrm>
            <a:custGeom>
              <a:avLst/>
              <a:gdLst/>
              <a:ahLst/>
              <a:cxnLst/>
              <a:rect l="l" t="t" r="r" b="b"/>
              <a:pathLst>
                <a:path w="14986" h="12129" extrusionOk="0">
                  <a:moveTo>
                    <a:pt x="1" y="1"/>
                  </a:moveTo>
                  <a:lnTo>
                    <a:pt x="1" y="11156"/>
                  </a:lnTo>
                  <a:cubicBezTo>
                    <a:pt x="1" y="11703"/>
                    <a:pt x="426" y="12128"/>
                    <a:pt x="973" y="12128"/>
                  </a:cubicBezTo>
                  <a:lnTo>
                    <a:pt x="14013" y="12128"/>
                  </a:lnTo>
                  <a:cubicBezTo>
                    <a:pt x="14560" y="12128"/>
                    <a:pt x="14986" y="11703"/>
                    <a:pt x="14986" y="11156"/>
                  </a:cubicBezTo>
                  <a:lnTo>
                    <a:pt x="1498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4" name="Google Shape;1774;p42"/>
            <p:cNvSpPr/>
            <p:nvPr/>
          </p:nvSpPr>
          <p:spPr>
            <a:xfrm>
              <a:off x="1152725" y="1969863"/>
              <a:ext cx="72225" cy="72225"/>
            </a:xfrm>
            <a:custGeom>
              <a:avLst/>
              <a:gdLst/>
              <a:ahLst/>
              <a:cxnLst/>
              <a:rect l="l" t="t" r="r" b="b"/>
              <a:pathLst>
                <a:path w="2889" h="2889" extrusionOk="0">
                  <a:moveTo>
                    <a:pt x="1" y="1"/>
                  </a:moveTo>
                  <a:lnTo>
                    <a:pt x="1" y="1916"/>
                  </a:lnTo>
                  <a:cubicBezTo>
                    <a:pt x="1" y="2463"/>
                    <a:pt x="426" y="2888"/>
                    <a:pt x="973" y="2888"/>
                  </a:cubicBezTo>
                  <a:lnTo>
                    <a:pt x="2888" y="2888"/>
                  </a:lnTo>
                  <a:cubicBezTo>
                    <a:pt x="2888" y="1308"/>
                    <a:pt x="1581" y="1"/>
                    <a:pt x="1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5" name="Google Shape;1775;p42"/>
            <p:cNvSpPr/>
            <p:nvPr/>
          </p:nvSpPr>
          <p:spPr>
            <a:xfrm>
              <a:off x="1455175" y="1969863"/>
              <a:ext cx="72200" cy="72225"/>
            </a:xfrm>
            <a:custGeom>
              <a:avLst/>
              <a:gdLst/>
              <a:ahLst/>
              <a:cxnLst/>
              <a:rect l="l" t="t" r="r" b="b"/>
              <a:pathLst>
                <a:path w="2888" h="2889" extrusionOk="0">
                  <a:moveTo>
                    <a:pt x="2888" y="1"/>
                  </a:moveTo>
                  <a:cubicBezTo>
                    <a:pt x="1307" y="1"/>
                    <a:pt x="0" y="1308"/>
                    <a:pt x="0" y="2888"/>
                  </a:cubicBezTo>
                  <a:lnTo>
                    <a:pt x="1915" y="2888"/>
                  </a:lnTo>
                  <a:cubicBezTo>
                    <a:pt x="2462" y="2888"/>
                    <a:pt x="2888" y="2432"/>
                    <a:pt x="2888" y="1916"/>
                  </a:cubicBezTo>
                  <a:lnTo>
                    <a:pt x="2888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6" name="Google Shape;1776;p42"/>
            <p:cNvSpPr/>
            <p:nvPr/>
          </p:nvSpPr>
          <p:spPr>
            <a:xfrm>
              <a:off x="1275075" y="1811238"/>
              <a:ext cx="129975" cy="43150"/>
            </a:xfrm>
            <a:custGeom>
              <a:avLst/>
              <a:gdLst/>
              <a:ahLst/>
              <a:cxnLst/>
              <a:rect l="l" t="t" r="r" b="b"/>
              <a:pathLst>
                <a:path w="5199" h="1726" extrusionOk="0">
                  <a:moveTo>
                    <a:pt x="289" y="1"/>
                  </a:moveTo>
                  <a:cubicBezTo>
                    <a:pt x="145" y="1"/>
                    <a:pt x="0" y="100"/>
                    <a:pt x="0" y="297"/>
                  </a:cubicBezTo>
                  <a:lnTo>
                    <a:pt x="0" y="723"/>
                  </a:lnTo>
                  <a:cubicBezTo>
                    <a:pt x="0" y="1270"/>
                    <a:pt x="456" y="1726"/>
                    <a:pt x="1004" y="1726"/>
                  </a:cubicBezTo>
                  <a:lnTo>
                    <a:pt x="4195" y="1726"/>
                  </a:lnTo>
                  <a:cubicBezTo>
                    <a:pt x="4742" y="1726"/>
                    <a:pt x="5198" y="1270"/>
                    <a:pt x="5198" y="723"/>
                  </a:cubicBezTo>
                  <a:lnTo>
                    <a:pt x="5198" y="297"/>
                  </a:lnTo>
                  <a:cubicBezTo>
                    <a:pt x="5198" y="100"/>
                    <a:pt x="5054" y="1"/>
                    <a:pt x="4909" y="1"/>
                  </a:cubicBezTo>
                  <a:cubicBezTo>
                    <a:pt x="4765" y="1"/>
                    <a:pt x="4621" y="100"/>
                    <a:pt x="4621" y="297"/>
                  </a:cubicBezTo>
                  <a:lnTo>
                    <a:pt x="4621" y="723"/>
                  </a:lnTo>
                  <a:cubicBezTo>
                    <a:pt x="4621" y="966"/>
                    <a:pt x="4438" y="1148"/>
                    <a:pt x="4195" y="1148"/>
                  </a:cubicBezTo>
                  <a:lnTo>
                    <a:pt x="1004" y="1148"/>
                  </a:lnTo>
                  <a:cubicBezTo>
                    <a:pt x="760" y="1148"/>
                    <a:pt x="578" y="966"/>
                    <a:pt x="578" y="723"/>
                  </a:cubicBezTo>
                  <a:lnTo>
                    <a:pt x="578" y="297"/>
                  </a:lnTo>
                  <a:cubicBezTo>
                    <a:pt x="578" y="100"/>
                    <a:pt x="434" y="1"/>
                    <a:pt x="289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77" name="Google Shape;1777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p43"/>
          <p:cNvSpPr txBox="1">
            <a:spLocks noGrp="1"/>
          </p:cNvSpPr>
          <p:nvPr>
            <p:ph type="title"/>
          </p:nvPr>
        </p:nvSpPr>
        <p:spPr>
          <a:xfrm>
            <a:off x="786675" y="18354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IMPLEMENTATION</a:t>
            </a:r>
            <a:endParaRPr sz="37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3500"/>
              <a:t>DETECTION</a:t>
            </a:r>
            <a:endParaRPr sz="3500" dirty="0"/>
          </a:p>
        </p:txBody>
      </p:sp>
      <p:grpSp>
        <p:nvGrpSpPr>
          <p:cNvPr id="1783" name="Google Shape;1783;p43"/>
          <p:cNvGrpSpPr/>
          <p:nvPr/>
        </p:nvGrpSpPr>
        <p:grpSpPr>
          <a:xfrm>
            <a:off x="1625518" y="2711183"/>
            <a:ext cx="2576904" cy="1962927"/>
            <a:chOff x="303700" y="238475"/>
            <a:chExt cx="6849825" cy="5217775"/>
          </a:xfrm>
        </p:grpSpPr>
        <p:sp>
          <p:nvSpPr>
            <p:cNvPr id="1784" name="Google Shape;1784;p43"/>
            <p:cNvSpPr/>
            <p:nvPr/>
          </p:nvSpPr>
          <p:spPr>
            <a:xfrm>
              <a:off x="1082925" y="2507525"/>
              <a:ext cx="2946975" cy="2948725"/>
            </a:xfrm>
            <a:custGeom>
              <a:avLst/>
              <a:gdLst/>
              <a:ahLst/>
              <a:cxnLst/>
              <a:rect l="l" t="t" r="r" b="b"/>
              <a:pathLst>
                <a:path w="117879" h="117949" extrusionOk="0">
                  <a:moveTo>
                    <a:pt x="63315" y="1"/>
                  </a:moveTo>
                  <a:cubicBezTo>
                    <a:pt x="59699" y="1"/>
                    <a:pt x="56080" y="128"/>
                    <a:pt x="52465" y="380"/>
                  </a:cubicBezTo>
                  <a:cubicBezTo>
                    <a:pt x="52465" y="380"/>
                    <a:pt x="52094" y="365"/>
                    <a:pt x="51417" y="365"/>
                  </a:cubicBezTo>
                  <a:cubicBezTo>
                    <a:pt x="46330" y="365"/>
                    <a:pt x="23990" y="1209"/>
                    <a:pt x="12742" y="15598"/>
                  </a:cubicBezTo>
                  <a:lnTo>
                    <a:pt x="0" y="39019"/>
                  </a:lnTo>
                  <a:lnTo>
                    <a:pt x="25381" y="64452"/>
                  </a:lnTo>
                  <a:lnTo>
                    <a:pt x="38846" y="117949"/>
                  </a:lnTo>
                  <a:lnTo>
                    <a:pt x="117878" y="116349"/>
                  </a:lnTo>
                  <a:lnTo>
                    <a:pt x="114783" y="73583"/>
                  </a:lnTo>
                  <a:lnTo>
                    <a:pt x="111894" y="21118"/>
                  </a:lnTo>
                  <a:cubicBezTo>
                    <a:pt x="111894" y="21118"/>
                    <a:pt x="113648" y="6931"/>
                    <a:pt x="92239" y="2753"/>
                  </a:cubicBezTo>
                  <a:cubicBezTo>
                    <a:pt x="82695" y="912"/>
                    <a:pt x="73014" y="1"/>
                    <a:pt x="63315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3"/>
            <p:cNvSpPr/>
            <p:nvPr/>
          </p:nvSpPr>
          <p:spPr>
            <a:xfrm>
              <a:off x="303700" y="3192800"/>
              <a:ext cx="2588675" cy="2223525"/>
            </a:xfrm>
            <a:custGeom>
              <a:avLst/>
              <a:gdLst/>
              <a:ahLst/>
              <a:cxnLst/>
              <a:rect l="l" t="t" r="r" b="b"/>
              <a:pathLst>
                <a:path w="103547" h="88941" extrusionOk="0">
                  <a:moveTo>
                    <a:pt x="37514" y="1"/>
                  </a:moveTo>
                  <a:lnTo>
                    <a:pt x="7232" y="56077"/>
                  </a:lnTo>
                  <a:cubicBezTo>
                    <a:pt x="0" y="71361"/>
                    <a:pt x="11177" y="88940"/>
                    <a:pt x="28037" y="88940"/>
                  </a:cubicBezTo>
                  <a:cubicBezTo>
                    <a:pt x="28135" y="88940"/>
                    <a:pt x="28233" y="88940"/>
                    <a:pt x="28332" y="88938"/>
                  </a:cubicBezTo>
                  <a:lnTo>
                    <a:pt x="99059" y="88061"/>
                  </a:lnTo>
                  <a:lnTo>
                    <a:pt x="103547" y="58656"/>
                  </a:lnTo>
                  <a:lnTo>
                    <a:pt x="46284" y="57625"/>
                  </a:lnTo>
                  <a:lnTo>
                    <a:pt x="65062" y="18624"/>
                  </a:lnTo>
                  <a:lnTo>
                    <a:pt x="37514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3"/>
            <p:cNvSpPr/>
            <p:nvPr/>
          </p:nvSpPr>
          <p:spPr>
            <a:xfrm>
              <a:off x="3817075" y="2821375"/>
              <a:ext cx="1419975" cy="2246675"/>
            </a:xfrm>
            <a:custGeom>
              <a:avLst/>
              <a:gdLst/>
              <a:ahLst/>
              <a:cxnLst/>
              <a:rect l="l" t="t" r="r" b="b"/>
              <a:pathLst>
                <a:path w="56799" h="89867" extrusionOk="0">
                  <a:moveTo>
                    <a:pt x="0" y="1"/>
                  </a:moveTo>
                  <a:lnTo>
                    <a:pt x="0" y="1"/>
                  </a:lnTo>
                  <a:cubicBezTo>
                    <a:pt x="0" y="2"/>
                    <a:pt x="5059" y="59344"/>
                    <a:pt x="4356" y="59344"/>
                  </a:cubicBezTo>
                  <a:cubicBezTo>
                    <a:pt x="4349" y="59344"/>
                    <a:pt x="4342" y="59338"/>
                    <a:pt x="4334" y="59327"/>
                  </a:cubicBezTo>
                  <a:cubicBezTo>
                    <a:pt x="4329" y="59319"/>
                    <a:pt x="4326" y="59316"/>
                    <a:pt x="4326" y="59316"/>
                  </a:cubicBezTo>
                  <a:lnTo>
                    <a:pt x="4326" y="59316"/>
                  </a:lnTo>
                  <a:cubicBezTo>
                    <a:pt x="4288" y="59316"/>
                    <a:pt x="23679" y="89867"/>
                    <a:pt x="23679" y="89867"/>
                  </a:cubicBezTo>
                  <a:lnTo>
                    <a:pt x="56798" y="877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3"/>
            <p:cNvSpPr/>
            <p:nvPr/>
          </p:nvSpPr>
          <p:spPr>
            <a:xfrm>
              <a:off x="1660700" y="2777525"/>
              <a:ext cx="317275" cy="1007275"/>
            </a:xfrm>
            <a:custGeom>
              <a:avLst/>
              <a:gdLst/>
              <a:ahLst/>
              <a:cxnLst/>
              <a:rect l="l" t="t" r="r" b="b"/>
              <a:pathLst>
                <a:path w="12691" h="40291" extrusionOk="0">
                  <a:moveTo>
                    <a:pt x="0" y="1"/>
                  </a:moveTo>
                  <a:cubicBezTo>
                    <a:pt x="413" y="413"/>
                    <a:pt x="877" y="774"/>
                    <a:pt x="1342" y="1135"/>
                  </a:cubicBezTo>
                  <a:cubicBezTo>
                    <a:pt x="2580" y="2167"/>
                    <a:pt x="3715" y="3302"/>
                    <a:pt x="4798" y="4489"/>
                  </a:cubicBezTo>
                  <a:cubicBezTo>
                    <a:pt x="6397" y="6191"/>
                    <a:pt x="7790" y="8100"/>
                    <a:pt x="8977" y="10163"/>
                  </a:cubicBezTo>
                  <a:cubicBezTo>
                    <a:pt x="10473" y="12640"/>
                    <a:pt x="11453" y="15374"/>
                    <a:pt x="11917" y="18211"/>
                  </a:cubicBezTo>
                  <a:cubicBezTo>
                    <a:pt x="12278" y="21100"/>
                    <a:pt x="12227" y="23989"/>
                    <a:pt x="11917" y="26878"/>
                  </a:cubicBezTo>
                  <a:cubicBezTo>
                    <a:pt x="11608" y="29509"/>
                    <a:pt x="11195" y="31882"/>
                    <a:pt x="10782" y="33842"/>
                  </a:cubicBezTo>
                  <a:cubicBezTo>
                    <a:pt x="10370" y="35854"/>
                    <a:pt x="10008" y="37453"/>
                    <a:pt x="9750" y="38537"/>
                  </a:cubicBezTo>
                  <a:cubicBezTo>
                    <a:pt x="9596" y="39053"/>
                    <a:pt x="9544" y="39465"/>
                    <a:pt x="9441" y="39826"/>
                  </a:cubicBezTo>
                  <a:cubicBezTo>
                    <a:pt x="9389" y="39981"/>
                    <a:pt x="9389" y="40136"/>
                    <a:pt x="9338" y="40291"/>
                  </a:cubicBezTo>
                  <a:cubicBezTo>
                    <a:pt x="9441" y="40136"/>
                    <a:pt x="9493" y="39981"/>
                    <a:pt x="9544" y="39826"/>
                  </a:cubicBezTo>
                  <a:cubicBezTo>
                    <a:pt x="9596" y="39568"/>
                    <a:pt x="9750" y="39156"/>
                    <a:pt x="9905" y="38588"/>
                  </a:cubicBezTo>
                  <a:cubicBezTo>
                    <a:pt x="10215" y="37505"/>
                    <a:pt x="10627" y="35906"/>
                    <a:pt x="11092" y="33945"/>
                  </a:cubicBezTo>
                  <a:cubicBezTo>
                    <a:pt x="11608" y="31624"/>
                    <a:pt x="12020" y="29251"/>
                    <a:pt x="12278" y="26878"/>
                  </a:cubicBezTo>
                  <a:cubicBezTo>
                    <a:pt x="12691" y="23989"/>
                    <a:pt x="12691" y="21048"/>
                    <a:pt x="12381" y="18159"/>
                  </a:cubicBezTo>
                  <a:cubicBezTo>
                    <a:pt x="11917" y="15219"/>
                    <a:pt x="10885" y="12433"/>
                    <a:pt x="9338" y="9957"/>
                  </a:cubicBezTo>
                  <a:cubicBezTo>
                    <a:pt x="8100" y="7894"/>
                    <a:pt x="6655" y="5985"/>
                    <a:pt x="5004" y="4231"/>
                  </a:cubicBezTo>
                  <a:cubicBezTo>
                    <a:pt x="3921" y="3096"/>
                    <a:pt x="2735" y="2012"/>
                    <a:pt x="1445" y="981"/>
                  </a:cubicBezTo>
                  <a:cubicBezTo>
                    <a:pt x="1032" y="620"/>
                    <a:pt x="619" y="413"/>
                    <a:pt x="413" y="207"/>
                  </a:cubicBezTo>
                  <a:cubicBezTo>
                    <a:pt x="310" y="104"/>
                    <a:pt x="155" y="52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3"/>
            <p:cNvSpPr/>
            <p:nvPr/>
          </p:nvSpPr>
          <p:spPr>
            <a:xfrm>
              <a:off x="1458225" y="3859575"/>
              <a:ext cx="379175" cy="773850"/>
            </a:xfrm>
            <a:custGeom>
              <a:avLst/>
              <a:gdLst/>
              <a:ahLst/>
              <a:cxnLst/>
              <a:rect l="l" t="t" r="r" b="b"/>
              <a:pathLst>
                <a:path w="15167" h="30954" extrusionOk="0">
                  <a:moveTo>
                    <a:pt x="15167" y="1"/>
                  </a:moveTo>
                  <a:cubicBezTo>
                    <a:pt x="14961" y="413"/>
                    <a:pt x="14703" y="775"/>
                    <a:pt x="14548" y="1187"/>
                  </a:cubicBezTo>
                  <a:cubicBezTo>
                    <a:pt x="14135" y="2064"/>
                    <a:pt x="13568" y="3199"/>
                    <a:pt x="12949" y="4541"/>
                  </a:cubicBezTo>
                  <a:cubicBezTo>
                    <a:pt x="11556" y="7429"/>
                    <a:pt x="9647" y="11247"/>
                    <a:pt x="7635" y="15529"/>
                  </a:cubicBezTo>
                  <a:lnTo>
                    <a:pt x="2167" y="26414"/>
                  </a:lnTo>
                  <a:lnTo>
                    <a:pt x="516" y="29715"/>
                  </a:lnTo>
                  <a:cubicBezTo>
                    <a:pt x="310" y="30128"/>
                    <a:pt x="155" y="30541"/>
                    <a:pt x="0" y="30954"/>
                  </a:cubicBezTo>
                  <a:cubicBezTo>
                    <a:pt x="258" y="30592"/>
                    <a:pt x="464" y="30231"/>
                    <a:pt x="671" y="29819"/>
                  </a:cubicBezTo>
                  <a:cubicBezTo>
                    <a:pt x="1135" y="29045"/>
                    <a:pt x="1702" y="27961"/>
                    <a:pt x="2476" y="26569"/>
                  </a:cubicBezTo>
                  <a:cubicBezTo>
                    <a:pt x="3921" y="23834"/>
                    <a:pt x="5881" y="19965"/>
                    <a:pt x="7996" y="15684"/>
                  </a:cubicBezTo>
                  <a:cubicBezTo>
                    <a:pt x="10111" y="11402"/>
                    <a:pt x="11917" y="7533"/>
                    <a:pt x="13207" y="4644"/>
                  </a:cubicBezTo>
                  <a:cubicBezTo>
                    <a:pt x="13826" y="3251"/>
                    <a:pt x="14342" y="2064"/>
                    <a:pt x="14703" y="1290"/>
                  </a:cubicBezTo>
                  <a:cubicBezTo>
                    <a:pt x="14909" y="878"/>
                    <a:pt x="15064" y="465"/>
                    <a:pt x="151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3"/>
            <p:cNvSpPr/>
            <p:nvPr/>
          </p:nvSpPr>
          <p:spPr>
            <a:xfrm>
              <a:off x="1057125" y="4624375"/>
              <a:ext cx="1819775" cy="769975"/>
            </a:xfrm>
            <a:custGeom>
              <a:avLst/>
              <a:gdLst/>
              <a:ahLst/>
              <a:cxnLst/>
              <a:rect l="l" t="t" r="r" b="b"/>
              <a:pathLst>
                <a:path w="72791" h="30799" extrusionOk="0">
                  <a:moveTo>
                    <a:pt x="51691" y="0"/>
                  </a:moveTo>
                  <a:lnTo>
                    <a:pt x="15116" y="52"/>
                  </a:lnTo>
                  <a:cubicBezTo>
                    <a:pt x="10473" y="104"/>
                    <a:pt x="6707" y="104"/>
                    <a:pt x="4024" y="155"/>
                  </a:cubicBezTo>
                  <a:lnTo>
                    <a:pt x="1032" y="155"/>
                  </a:lnTo>
                  <a:lnTo>
                    <a:pt x="258" y="207"/>
                  </a:lnTo>
                  <a:lnTo>
                    <a:pt x="0" y="207"/>
                  </a:lnTo>
                  <a:cubicBezTo>
                    <a:pt x="52" y="258"/>
                    <a:pt x="155" y="258"/>
                    <a:pt x="258" y="258"/>
                  </a:cubicBezTo>
                  <a:lnTo>
                    <a:pt x="1032" y="258"/>
                  </a:lnTo>
                  <a:cubicBezTo>
                    <a:pt x="1754" y="258"/>
                    <a:pt x="2734" y="310"/>
                    <a:pt x="4024" y="310"/>
                  </a:cubicBezTo>
                  <a:cubicBezTo>
                    <a:pt x="6707" y="310"/>
                    <a:pt x="10473" y="362"/>
                    <a:pt x="15116" y="362"/>
                  </a:cubicBezTo>
                  <a:cubicBezTo>
                    <a:pt x="24504" y="413"/>
                    <a:pt x="37401" y="413"/>
                    <a:pt x="51691" y="413"/>
                  </a:cubicBezTo>
                  <a:lnTo>
                    <a:pt x="72354" y="413"/>
                  </a:lnTo>
                  <a:cubicBezTo>
                    <a:pt x="71333" y="9300"/>
                    <a:pt x="70465" y="16860"/>
                    <a:pt x="69850" y="22286"/>
                  </a:cubicBezTo>
                  <a:cubicBezTo>
                    <a:pt x="69541" y="24917"/>
                    <a:pt x="69283" y="27084"/>
                    <a:pt x="69128" y="28580"/>
                  </a:cubicBezTo>
                  <a:cubicBezTo>
                    <a:pt x="69076" y="29251"/>
                    <a:pt x="69025" y="29818"/>
                    <a:pt x="68973" y="30231"/>
                  </a:cubicBezTo>
                  <a:cubicBezTo>
                    <a:pt x="68973" y="30386"/>
                    <a:pt x="68973" y="30540"/>
                    <a:pt x="68922" y="30644"/>
                  </a:cubicBezTo>
                  <a:cubicBezTo>
                    <a:pt x="68922" y="30695"/>
                    <a:pt x="68922" y="30747"/>
                    <a:pt x="68922" y="30798"/>
                  </a:cubicBezTo>
                  <a:cubicBezTo>
                    <a:pt x="68973" y="30747"/>
                    <a:pt x="68973" y="30695"/>
                    <a:pt x="68973" y="30644"/>
                  </a:cubicBezTo>
                  <a:cubicBezTo>
                    <a:pt x="68973" y="30540"/>
                    <a:pt x="69025" y="30386"/>
                    <a:pt x="69025" y="30231"/>
                  </a:cubicBezTo>
                  <a:cubicBezTo>
                    <a:pt x="69076" y="29818"/>
                    <a:pt x="69180" y="29302"/>
                    <a:pt x="69283" y="28580"/>
                  </a:cubicBezTo>
                  <a:cubicBezTo>
                    <a:pt x="69437" y="27084"/>
                    <a:pt x="69747" y="24969"/>
                    <a:pt x="70057" y="22286"/>
                  </a:cubicBezTo>
                  <a:cubicBezTo>
                    <a:pt x="70727" y="16870"/>
                    <a:pt x="71656" y="9235"/>
                    <a:pt x="72791" y="258"/>
                  </a:cubicBezTo>
                  <a:lnTo>
                    <a:pt x="7279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3"/>
            <p:cNvSpPr/>
            <p:nvPr/>
          </p:nvSpPr>
          <p:spPr>
            <a:xfrm>
              <a:off x="1182225" y="4402550"/>
              <a:ext cx="290200" cy="246350"/>
            </a:xfrm>
            <a:custGeom>
              <a:avLst/>
              <a:gdLst/>
              <a:ahLst/>
              <a:cxnLst/>
              <a:rect l="l" t="t" r="r" b="b"/>
              <a:pathLst>
                <a:path w="11608" h="9854" extrusionOk="0">
                  <a:moveTo>
                    <a:pt x="0" y="0"/>
                  </a:moveTo>
                  <a:cubicBezTo>
                    <a:pt x="619" y="413"/>
                    <a:pt x="1290" y="774"/>
                    <a:pt x="1961" y="1135"/>
                  </a:cubicBezTo>
                  <a:cubicBezTo>
                    <a:pt x="3560" y="2012"/>
                    <a:pt x="5056" y="3044"/>
                    <a:pt x="6449" y="4179"/>
                  </a:cubicBezTo>
                  <a:cubicBezTo>
                    <a:pt x="7790" y="5365"/>
                    <a:pt x="9080" y="6655"/>
                    <a:pt x="10215" y="8048"/>
                  </a:cubicBezTo>
                  <a:cubicBezTo>
                    <a:pt x="10627" y="8667"/>
                    <a:pt x="11143" y="9286"/>
                    <a:pt x="11608" y="9854"/>
                  </a:cubicBezTo>
                  <a:cubicBezTo>
                    <a:pt x="11350" y="9131"/>
                    <a:pt x="10937" y="8461"/>
                    <a:pt x="10473" y="7893"/>
                  </a:cubicBezTo>
                  <a:cubicBezTo>
                    <a:pt x="8306" y="4901"/>
                    <a:pt x="5417" y="2477"/>
                    <a:pt x="2115" y="826"/>
                  </a:cubicBezTo>
                  <a:cubicBezTo>
                    <a:pt x="1445" y="465"/>
                    <a:pt x="723" y="20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3"/>
            <p:cNvSpPr/>
            <p:nvPr/>
          </p:nvSpPr>
          <p:spPr>
            <a:xfrm>
              <a:off x="3871225" y="2989025"/>
              <a:ext cx="110950" cy="1797875"/>
            </a:xfrm>
            <a:custGeom>
              <a:avLst/>
              <a:gdLst/>
              <a:ahLst/>
              <a:cxnLst/>
              <a:rect l="l" t="t" r="r" b="b"/>
              <a:pathLst>
                <a:path w="4438" h="71915" extrusionOk="0">
                  <a:moveTo>
                    <a:pt x="53" y="1"/>
                  </a:moveTo>
                  <a:cubicBezTo>
                    <a:pt x="1" y="207"/>
                    <a:pt x="1" y="465"/>
                    <a:pt x="1" y="723"/>
                  </a:cubicBezTo>
                  <a:cubicBezTo>
                    <a:pt x="1" y="1239"/>
                    <a:pt x="53" y="1910"/>
                    <a:pt x="53" y="2787"/>
                  </a:cubicBezTo>
                  <a:cubicBezTo>
                    <a:pt x="104" y="4644"/>
                    <a:pt x="156" y="7275"/>
                    <a:pt x="259" y="10525"/>
                  </a:cubicBezTo>
                  <a:cubicBezTo>
                    <a:pt x="517" y="17077"/>
                    <a:pt x="930" y="26053"/>
                    <a:pt x="1497" y="36009"/>
                  </a:cubicBezTo>
                  <a:cubicBezTo>
                    <a:pt x="2116" y="45914"/>
                    <a:pt x="2787" y="54942"/>
                    <a:pt x="3354" y="61442"/>
                  </a:cubicBezTo>
                  <a:cubicBezTo>
                    <a:pt x="3612" y="64692"/>
                    <a:pt x="3870" y="67323"/>
                    <a:pt x="4076" y="69129"/>
                  </a:cubicBezTo>
                  <a:cubicBezTo>
                    <a:pt x="4180" y="70006"/>
                    <a:pt x="4231" y="70676"/>
                    <a:pt x="4334" y="71192"/>
                  </a:cubicBezTo>
                  <a:cubicBezTo>
                    <a:pt x="4334" y="71450"/>
                    <a:pt x="4386" y="71708"/>
                    <a:pt x="4437" y="71914"/>
                  </a:cubicBezTo>
                  <a:cubicBezTo>
                    <a:pt x="4437" y="71708"/>
                    <a:pt x="4437" y="71450"/>
                    <a:pt x="4386" y="71192"/>
                  </a:cubicBezTo>
                  <a:cubicBezTo>
                    <a:pt x="4386" y="70676"/>
                    <a:pt x="4334" y="70006"/>
                    <a:pt x="4231" y="69129"/>
                  </a:cubicBezTo>
                  <a:cubicBezTo>
                    <a:pt x="4128" y="67220"/>
                    <a:pt x="3922" y="64641"/>
                    <a:pt x="3664" y="61391"/>
                  </a:cubicBezTo>
                  <a:cubicBezTo>
                    <a:pt x="3148" y="54890"/>
                    <a:pt x="2529" y="45914"/>
                    <a:pt x="1961" y="35958"/>
                  </a:cubicBezTo>
                  <a:cubicBezTo>
                    <a:pt x="1342" y="26053"/>
                    <a:pt x="930" y="17025"/>
                    <a:pt x="568" y="10525"/>
                  </a:cubicBezTo>
                  <a:cubicBezTo>
                    <a:pt x="414" y="7275"/>
                    <a:pt x="310" y="4644"/>
                    <a:pt x="207" y="2787"/>
                  </a:cubicBezTo>
                  <a:cubicBezTo>
                    <a:pt x="156" y="1910"/>
                    <a:pt x="104" y="1239"/>
                    <a:pt x="104" y="723"/>
                  </a:cubicBezTo>
                  <a:cubicBezTo>
                    <a:pt x="104" y="465"/>
                    <a:pt x="53" y="207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3"/>
            <p:cNvSpPr/>
            <p:nvPr/>
          </p:nvSpPr>
          <p:spPr>
            <a:xfrm>
              <a:off x="2175275" y="3026450"/>
              <a:ext cx="287650" cy="568775"/>
            </a:xfrm>
            <a:custGeom>
              <a:avLst/>
              <a:gdLst/>
              <a:ahLst/>
              <a:cxnLst/>
              <a:rect l="l" t="t" r="r" b="b"/>
              <a:pathLst>
                <a:path w="11506" h="22751" extrusionOk="0">
                  <a:moveTo>
                    <a:pt x="2477" y="0"/>
                  </a:moveTo>
                  <a:lnTo>
                    <a:pt x="2477" y="0"/>
                  </a:lnTo>
                  <a:cubicBezTo>
                    <a:pt x="2374" y="361"/>
                    <a:pt x="2322" y="722"/>
                    <a:pt x="2271" y="1135"/>
                  </a:cubicBezTo>
                  <a:cubicBezTo>
                    <a:pt x="2116" y="1909"/>
                    <a:pt x="1961" y="2941"/>
                    <a:pt x="1755" y="4230"/>
                  </a:cubicBezTo>
                  <a:cubicBezTo>
                    <a:pt x="1342" y="6964"/>
                    <a:pt x="775" y="10730"/>
                    <a:pt x="104" y="15115"/>
                  </a:cubicBezTo>
                  <a:lnTo>
                    <a:pt x="1" y="15580"/>
                  </a:lnTo>
                  <a:lnTo>
                    <a:pt x="414" y="15322"/>
                  </a:lnTo>
                  <a:cubicBezTo>
                    <a:pt x="2116" y="14084"/>
                    <a:pt x="3973" y="12794"/>
                    <a:pt x="5934" y="11453"/>
                  </a:cubicBezTo>
                  <a:cubicBezTo>
                    <a:pt x="7705" y="10208"/>
                    <a:pt x="9388" y="9007"/>
                    <a:pt x="10982" y="7933"/>
                  </a:cubicBezTo>
                  <a:lnTo>
                    <a:pt x="10982" y="7933"/>
                  </a:lnTo>
                  <a:cubicBezTo>
                    <a:pt x="10438" y="12125"/>
                    <a:pt x="9945" y="15728"/>
                    <a:pt x="9596" y="18417"/>
                  </a:cubicBezTo>
                  <a:cubicBezTo>
                    <a:pt x="9442" y="19707"/>
                    <a:pt x="9287" y="20790"/>
                    <a:pt x="9184" y="21615"/>
                  </a:cubicBezTo>
                  <a:cubicBezTo>
                    <a:pt x="9132" y="21976"/>
                    <a:pt x="9080" y="22338"/>
                    <a:pt x="9132" y="22750"/>
                  </a:cubicBezTo>
                  <a:cubicBezTo>
                    <a:pt x="9235" y="22389"/>
                    <a:pt x="9287" y="21976"/>
                    <a:pt x="9338" y="21615"/>
                  </a:cubicBezTo>
                  <a:cubicBezTo>
                    <a:pt x="9442" y="20790"/>
                    <a:pt x="9648" y="19758"/>
                    <a:pt x="9854" y="18468"/>
                  </a:cubicBezTo>
                  <a:cubicBezTo>
                    <a:pt x="10267" y="15683"/>
                    <a:pt x="10783" y="11917"/>
                    <a:pt x="11453" y="7532"/>
                  </a:cubicBezTo>
                  <a:lnTo>
                    <a:pt x="11505" y="7068"/>
                  </a:lnTo>
                  <a:lnTo>
                    <a:pt x="11505" y="7068"/>
                  </a:lnTo>
                  <a:lnTo>
                    <a:pt x="11144" y="7325"/>
                  </a:lnTo>
                  <a:cubicBezTo>
                    <a:pt x="9442" y="8512"/>
                    <a:pt x="7584" y="9802"/>
                    <a:pt x="5676" y="11091"/>
                  </a:cubicBezTo>
                  <a:lnTo>
                    <a:pt x="582" y="14661"/>
                  </a:lnTo>
                  <a:lnTo>
                    <a:pt x="582" y="14661"/>
                  </a:lnTo>
                  <a:cubicBezTo>
                    <a:pt x="1124" y="10492"/>
                    <a:pt x="1616" y="6910"/>
                    <a:pt x="2013" y="4282"/>
                  </a:cubicBezTo>
                  <a:cubicBezTo>
                    <a:pt x="2168" y="2992"/>
                    <a:pt x="2322" y="1909"/>
                    <a:pt x="2426" y="1135"/>
                  </a:cubicBezTo>
                  <a:cubicBezTo>
                    <a:pt x="2477" y="774"/>
                    <a:pt x="2477" y="361"/>
                    <a:pt x="247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3"/>
            <p:cNvSpPr/>
            <p:nvPr/>
          </p:nvSpPr>
          <p:spPr>
            <a:xfrm>
              <a:off x="2649900" y="3382400"/>
              <a:ext cx="542975" cy="358550"/>
            </a:xfrm>
            <a:custGeom>
              <a:avLst/>
              <a:gdLst/>
              <a:ahLst/>
              <a:cxnLst/>
              <a:rect l="l" t="t" r="r" b="b"/>
              <a:pathLst>
                <a:path w="21719" h="14342" extrusionOk="0">
                  <a:moveTo>
                    <a:pt x="11195" y="0"/>
                  </a:moveTo>
                  <a:lnTo>
                    <a:pt x="11143" y="516"/>
                  </a:lnTo>
                  <a:cubicBezTo>
                    <a:pt x="10937" y="2580"/>
                    <a:pt x="10782" y="4798"/>
                    <a:pt x="10576" y="7119"/>
                  </a:cubicBezTo>
                  <a:cubicBezTo>
                    <a:pt x="10386" y="9257"/>
                    <a:pt x="10196" y="11350"/>
                    <a:pt x="10046" y="13320"/>
                  </a:cubicBezTo>
                  <a:lnTo>
                    <a:pt x="10046" y="13320"/>
                  </a:lnTo>
                  <a:cubicBezTo>
                    <a:pt x="7195" y="10220"/>
                    <a:pt x="4780" y="7561"/>
                    <a:pt x="2941" y="5572"/>
                  </a:cubicBezTo>
                  <a:cubicBezTo>
                    <a:pt x="2064" y="4592"/>
                    <a:pt x="1342" y="3818"/>
                    <a:pt x="774" y="3250"/>
                  </a:cubicBezTo>
                  <a:cubicBezTo>
                    <a:pt x="568" y="2941"/>
                    <a:pt x="258" y="2683"/>
                    <a:pt x="0" y="2425"/>
                  </a:cubicBezTo>
                  <a:lnTo>
                    <a:pt x="0" y="2425"/>
                  </a:lnTo>
                  <a:cubicBezTo>
                    <a:pt x="207" y="2786"/>
                    <a:pt x="413" y="3044"/>
                    <a:pt x="671" y="3353"/>
                  </a:cubicBezTo>
                  <a:cubicBezTo>
                    <a:pt x="1238" y="3973"/>
                    <a:pt x="1909" y="4746"/>
                    <a:pt x="2786" y="5727"/>
                  </a:cubicBezTo>
                  <a:cubicBezTo>
                    <a:pt x="4592" y="7842"/>
                    <a:pt x="7119" y="10679"/>
                    <a:pt x="10060" y="13981"/>
                  </a:cubicBezTo>
                  <a:lnTo>
                    <a:pt x="10369" y="14342"/>
                  </a:lnTo>
                  <a:lnTo>
                    <a:pt x="10421" y="13826"/>
                  </a:lnTo>
                  <a:cubicBezTo>
                    <a:pt x="10627" y="11762"/>
                    <a:pt x="10782" y="9492"/>
                    <a:pt x="10988" y="7119"/>
                  </a:cubicBezTo>
                  <a:cubicBezTo>
                    <a:pt x="11178" y="4986"/>
                    <a:pt x="11368" y="2939"/>
                    <a:pt x="11517" y="1020"/>
                  </a:cubicBezTo>
                  <a:lnTo>
                    <a:pt x="11517" y="1020"/>
                  </a:lnTo>
                  <a:lnTo>
                    <a:pt x="18675" y="8770"/>
                  </a:lnTo>
                  <a:cubicBezTo>
                    <a:pt x="19604" y="9750"/>
                    <a:pt x="20326" y="10524"/>
                    <a:pt x="20893" y="11092"/>
                  </a:cubicBezTo>
                  <a:cubicBezTo>
                    <a:pt x="21151" y="11401"/>
                    <a:pt x="21409" y="11659"/>
                    <a:pt x="21719" y="11917"/>
                  </a:cubicBezTo>
                  <a:cubicBezTo>
                    <a:pt x="21512" y="11608"/>
                    <a:pt x="21254" y="11298"/>
                    <a:pt x="20996" y="10988"/>
                  </a:cubicBezTo>
                  <a:cubicBezTo>
                    <a:pt x="20429" y="10421"/>
                    <a:pt x="19758" y="9596"/>
                    <a:pt x="18881" y="8615"/>
                  </a:cubicBezTo>
                  <a:cubicBezTo>
                    <a:pt x="17024" y="6500"/>
                    <a:pt x="14445" y="3663"/>
                    <a:pt x="11504" y="361"/>
                  </a:cubicBezTo>
                  <a:lnTo>
                    <a:pt x="1119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4" name="Google Shape;1794;p43"/>
            <p:cNvSpPr/>
            <p:nvPr/>
          </p:nvSpPr>
          <p:spPr>
            <a:xfrm>
              <a:off x="3368250" y="3651950"/>
              <a:ext cx="350825" cy="584250"/>
            </a:xfrm>
            <a:custGeom>
              <a:avLst/>
              <a:gdLst/>
              <a:ahLst/>
              <a:cxnLst/>
              <a:rect l="l" t="t" r="r" b="b"/>
              <a:pathLst>
                <a:path w="14033" h="23370" extrusionOk="0">
                  <a:moveTo>
                    <a:pt x="8874" y="0"/>
                  </a:moveTo>
                  <a:lnTo>
                    <a:pt x="8874" y="0"/>
                  </a:lnTo>
                  <a:cubicBezTo>
                    <a:pt x="8616" y="258"/>
                    <a:pt x="8358" y="568"/>
                    <a:pt x="8152" y="929"/>
                  </a:cubicBezTo>
                  <a:lnTo>
                    <a:pt x="6398" y="3560"/>
                  </a:lnTo>
                  <a:cubicBezTo>
                    <a:pt x="4850" y="5881"/>
                    <a:pt x="2735" y="9080"/>
                    <a:pt x="259" y="12794"/>
                  </a:cubicBezTo>
                  <a:lnTo>
                    <a:pt x="1" y="13155"/>
                  </a:lnTo>
                  <a:lnTo>
                    <a:pt x="465" y="13103"/>
                  </a:lnTo>
                  <a:lnTo>
                    <a:pt x="7017" y="11969"/>
                  </a:lnTo>
                  <a:lnTo>
                    <a:pt x="13160" y="10913"/>
                  </a:lnTo>
                  <a:lnTo>
                    <a:pt x="13160" y="10913"/>
                  </a:lnTo>
                  <a:lnTo>
                    <a:pt x="7429" y="19707"/>
                  </a:lnTo>
                  <a:lnTo>
                    <a:pt x="5727" y="22389"/>
                  </a:lnTo>
                  <a:cubicBezTo>
                    <a:pt x="5521" y="22699"/>
                    <a:pt x="5314" y="23060"/>
                    <a:pt x="5159" y="23369"/>
                  </a:cubicBezTo>
                  <a:cubicBezTo>
                    <a:pt x="5417" y="23112"/>
                    <a:pt x="5624" y="22802"/>
                    <a:pt x="5830" y="22492"/>
                  </a:cubicBezTo>
                  <a:cubicBezTo>
                    <a:pt x="6294" y="21822"/>
                    <a:pt x="6913" y="20945"/>
                    <a:pt x="7636" y="19861"/>
                  </a:cubicBezTo>
                  <a:lnTo>
                    <a:pt x="13775" y="10730"/>
                  </a:lnTo>
                  <a:lnTo>
                    <a:pt x="14033" y="10369"/>
                  </a:lnTo>
                  <a:lnTo>
                    <a:pt x="13568" y="10421"/>
                  </a:lnTo>
                  <a:lnTo>
                    <a:pt x="6913" y="11556"/>
                  </a:lnTo>
                  <a:lnTo>
                    <a:pt x="868" y="12611"/>
                  </a:lnTo>
                  <a:lnTo>
                    <a:pt x="868" y="12611"/>
                  </a:lnTo>
                  <a:cubicBezTo>
                    <a:pt x="3137" y="9059"/>
                    <a:pt x="5111" y="5955"/>
                    <a:pt x="6604" y="3714"/>
                  </a:cubicBezTo>
                  <a:lnTo>
                    <a:pt x="8306" y="980"/>
                  </a:lnTo>
                  <a:cubicBezTo>
                    <a:pt x="8513" y="671"/>
                    <a:pt x="8719" y="361"/>
                    <a:pt x="88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5" name="Google Shape;1795;p43"/>
            <p:cNvSpPr/>
            <p:nvPr/>
          </p:nvSpPr>
          <p:spPr>
            <a:xfrm>
              <a:off x="2839475" y="4058200"/>
              <a:ext cx="350825" cy="585550"/>
            </a:xfrm>
            <a:custGeom>
              <a:avLst/>
              <a:gdLst/>
              <a:ahLst/>
              <a:cxnLst/>
              <a:rect l="l" t="t" r="r" b="b"/>
              <a:pathLst>
                <a:path w="14033" h="23422" extrusionOk="0">
                  <a:moveTo>
                    <a:pt x="8874" y="0"/>
                  </a:moveTo>
                  <a:cubicBezTo>
                    <a:pt x="8616" y="310"/>
                    <a:pt x="8409" y="619"/>
                    <a:pt x="8203" y="929"/>
                  </a:cubicBezTo>
                  <a:lnTo>
                    <a:pt x="6398" y="3560"/>
                  </a:lnTo>
                  <a:cubicBezTo>
                    <a:pt x="4850" y="5881"/>
                    <a:pt x="2735" y="9080"/>
                    <a:pt x="259" y="12794"/>
                  </a:cubicBezTo>
                  <a:lnTo>
                    <a:pt x="1" y="13155"/>
                  </a:lnTo>
                  <a:lnTo>
                    <a:pt x="465" y="13104"/>
                  </a:lnTo>
                  <a:lnTo>
                    <a:pt x="7017" y="11969"/>
                  </a:lnTo>
                  <a:lnTo>
                    <a:pt x="13210" y="10913"/>
                  </a:lnTo>
                  <a:lnTo>
                    <a:pt x="13210" y="10913"/>
                  </a:lnTo>
                  <a:lnTo>
                    <a:pt x="7429" y="19707"/>
                  </a:lnTo>
                  <a:cubicBezTo>
                    <a:pt x="6759" y="20842"/>
                    <a:pt x="6191" y="21719"/>
                    <a:pt x="5727" y="22389"/>
                  </a:cubicBezTo>
                  <a:cubicBezTo>
                    <a:pt x="5521" y="22699"/>
                    <a:pt x="5314" y="23060"/>
                    <a:pt x="5159" y="23421"/>
                  </a:cubicBezTo>
                  <a:cubicBezTo>
                    <a:pt x="5417" y="23112"/>
                    <a:pt x="5675" y="22802"/>
                    <a:pt x="5882" y="22493"/>
                  </a:cubicBezTo>
                  <a:cubicBezTo>
                    <a:pt x="6294" y="21822"/>
                    <a:pt x="6913" y="20945"/>
                    <a:pt x="7636" y="19862"/>
                  </a:cubicBezTo>
                  <a:lnTo>
                    <a:pt x="13775" y="10731"/>
                  </a:lnTo>
                  <a:lnTo>
                    <a:pt x="14033" y="10369"/>
                  </a:lnTo>
                  <a:lnTo>
                    <a:pt x="13568" y="10421"/>
                  </a:lnTo>
                  <a:lnTo>
                    <a:pt x="6965" y="11556"/>
                  </a:lnTo>
                  <a:lnTo>
                    <a:pt x="874" y="12611"/>
                  </a:lnTo>
                  <a:lnTo>
                    <a:pt x="874" y="12611"/>
                  </a:lnTo>
                  <a:cubicBezTo>
                    <a:pt x="3189" y="9063"/>
                    <a:pt x="5160" y="6004"/>
                    <a:pt x="6604" y="3715"/>
                  </a:cubicBezTo>
                  <a:lnTo>
                    <a:pt x="8306" y="981"/>
                  </a:lnTo>
                  <a:cubicBezTo>
                    <a:pt x="8513" y="671"/>
                    <a:pt x="8719" y="361"/>
                    <a:pt x="88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3"/>
            <p:cNvSpPr/>
            <p:nvPr/>
          </p:nvSpPr>
          <p:spPr>
            <a:xfrm>
              <a:off x="3980850" y="3646775"/>
              <a:ext cx="352125" cy="584275"/>
            </a:xfrm>
            <a:custGeom>
              <a:avLst/>
              <a:gdLst/>
              <a:ahLst/>
              <a:cxnLst/>
              <a:rect l="l" t="t" r="r" b="b"/>
              <a:pathLst>
                <a:path w="14085" h="23371" extrusionOk="0">
                  <a:moveTo>
                    <a:pt x="8874" y="1"/>
                  </a:moveTo>
                  <a:cubicBezTo>
                    <a:pt x="8616" y="259"/>
                    <a:pt x="8410" y="568"/>
                    <a:pt x="8203" y="878"/>
                  </a:cubicBezTo>
                  <a:cubicBezTo>
                    <a:pt x="7739" y="1548"/>
                    <a:pt x="7120" y="2477"/>
                    <a:pt x="6398" y="3560"/>
                  </a:cubicBezTo>
                  <a:lnTo>
                    <a:pt x="259" y="12743"/>
                  </a:lnTo>
                  <a:lnTo>
                    <a:pt x="1" y="13156"/>
                  </a:lnTo>
                  <a:lnTo>
                    <a:pt x="1" y="13156"/>
                  </a:lnTo>
                  <a:lnTo>
                    <a:pt x="517" y="13053"/>
                  </a:lnTo>
                  <a:cubicBezTo>
                    <a:pt x="2529" y="12743"/>
                    <a:pt x="4747" y="12330"/>
                    <a:pt x="7017" y="11969"/>
                  </a:cubicBezTo>
                  <a:cubicBezTo>
                    <a:pt x="9153" y="11589"/>
                    <a:pt x="11245" y="11253"/>
                    <a:pt x="13173" y="10921"/>
                  </a:cubicBezTo>
                  <a:lnTo>
                    <a:pt x="13173" y="10921"/>
                  </a:lnTo>
                  <a:lnTo>
                    <a:pt x="7430" y="19707"/>
                  </a:lnTo>
                  <a:cubicBezTo>
                    <a:pt x="6759" y="20791"/>
                    <a:pt x="6191" y="21719"/>
                    <a:pt x="5727" y="22390"/>
                  </a:cubicBezTo>
                  <a:cubicBezTo>
                    <a:pt x="5521" y="22699"/>
                    <a:pt x="5366" y="23009"/>
                    <a:pt x="5160" y="23370"/>
                  </a:cubicBezTo>
                  <a:cubicBezTo>
                    <a:pt x="5418" y="23061"/>
                    <a:pt x="5676" y="22803"/>
                    <a:pt x="5882" y="22442"/>
                  </a:cubicBezTo>
                  <a:lnTo>
                    <a:pt x="7687" y="19862"/>
                  </a:lnTo>
                  <a:cubicBezTo>
                    <a:pt x="9235" y="17541"/>
                    <a:pt x="11350" y="14394"/>
                    <a:pt x="13775" y="10731"/>
                  </a:cubicBezTo>
                  <a:lnTo>
                    <a:pt x="14084" y="10318"/>
                  </a:lnTo>
                  <a:lnTo>
                    <a:pt x="13568" y="10422"/>
                  </a:lnTo>
                  <a:lnTo>
                    <a:pt x="6965" y="11505"/>
                  </a:lnTo>
                  <a:cubicBezTo>
                    <a:pt x="4816" y="11887"/>
                    <a:pt x="2799" y="12225"/>
                    <a:pt x="874" y="12559"/>
                  </a:cubicBezTo>
                  <a:lnTo>
                    <a:pt x="874" y="12559"/>
                  </a:lnTo>
                  <a:cubicBezTo>
                    <a:pt x="3189" y="9011"/>
                    <a:pt x="5161" y="5953"/>
                    <a:pt x="6604" y="3664"/>
                  </a:cubicBezTo>
                  <a:lnTo>
                    <a:pt x="8307" y="981"/>
                  </a:lnTo>
                  <a:cubicBezTo>
                    <a:pt x="8513" y="671"/>
                    <a:pt x="8719" y="310"/>
                    <a:pt x="887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3"/>
            <p:cNvSpPr/>
            <p:nvPr/>
          </p:nvSpPr>
          <p:spPr>
            <a:xfrm>
              <a:off x="1307325" y="3310175"/>
              <a:ext cx="352100" cy="585550"/>
            </a:xfrm>
            <a:custGeom>
              <a:avLst/>
              <a:gdLst/>
              <a:ahLst/>
              <a:cxnLst/>
              <a:rect l="l" t="t" r="r" b="b"/>
              <a:pathLst>
                <a:path w="14084" h="23422" extrusionOk="0">
                  <a:moveTo>
                    <a:pt x="8873" y="0"/>
                  </a:moveTo>
                  <a:cubicBezTo>
                    <a:pt x="8615" y="310"/>
                    <a:pt x="8409" y="619"/>
                    <a:pt x="8203" y="929"/>
                  </a:cubicBezTo>
                  <a:lnTo>
                    <a:pt x="6397" y="3560"/>
                  </a:lnTo>
                  <a:cubicBezTo>
                    <a:pt x="4850" y="5881"/>
                    <a:pt x="2734" y="9080"/>
                    <a:pt x="310" y="12794"/>
                  </a:cubicBezTo>
                  <a:lnTo>
                    <a:pt x="0" y="13155"/>
                  </a:lnTo>
                  <a:lnTo>
                    <a:pt x="516" y="13104"/>
                  </a:lnTo>
                  <a:lnTo>
                    <a:pt x="7016" y="11969"/>
                  </a:lnTo>
                  <a:lnTo>
                    <a:pt x="13212" y="10912"/>
                  </a:lnTo>
                  <a:lnTo>
                    <a:pt x="13212" y="10912"/>
                  </a:lnTo>
                  <a:lnTo>
                    <a:pt x="7481" y="19707"/>
                  </a:lnTo>
                  <a:cubicBezTo>
                    <a:pt x="6758" y="20842"/>
                    <a:pt x="6191" y="21719"/>
                    <a:pt x="5778" y="22389"/>
                  </a:cubicBezTo>
                  <a:cubicBezTo>
                    <a:pt x="5520" y="22699"/>
                    <a:pt x="5365" y="23060"/>
                    <a:pt x="5159" y="23421"/>
                  </a:cubicBezTo>
                  <a:cubicBezTo>
                    <a:pt x="5417" y="23112"/>
                    <a:pt x="5675" y="22802"/>
                    <a:pt x="5881" y="22493"/>
                  </a:cubicBezTo>
                  <a:cubicBezTo>
                    <a:pt x="6346" y="21822"/>
                    <a:pt x="6913" y="20945"/>
                    <a:pt x="7687" y="19862"/>
                  </a:cubicBezTo>
                  <a:cubicBezTo>
                    <a:pt x="9235" y="17592"/>
                    <a:pt x="11350" y="14393"/>
                    <a:pt x="13774" y="10782"/>
                  </a:cubicBezTo>
                  <a:lnTo>
                    <a:pt x="14084" y="10370"/>
                  </a:lnTo>
                  <a:lnTo>
                    <a:pt x="13568" y="10421"/>
                  </a:lnTo>
                  <a:lnTo>
                    <a:pt x="6965" y="11556"/>
                  </a:lnTo>
                  <a:lnTo>
                    <a:pt x="873" y="12611"/>
                  </a:lnTo>
                  <a:lnTo>
                    <a:pt x="873" y="12611"/>
                  </a:lnTo>
                  <a:cubicBezTo>
                    <a:pt x="3188" y="9063"/>
                    <a:pt x="5160" y="6004"/>
                    <a:pt x="6604" y="3715"/>
                  </a:cubicBezTo>
                  <a:cubicBezTo>
                    <a:pt x="7326" y="2580"/>
                    <a:pt x="7893" y="1703"/>
                    <a:pt x="8306" y="1032"/>
                  </a:cubicBezTo>
                  <a:cubicBezTo>
                    <a:pt x="8512" y="671"/>
                    <a:pt x="8719" y="361"/>
                    <a:pt x="887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3"/>
            <p:cNvSpPr/>
            <p:nvPr/>
          </p:nvSpPr>
          <p:spPr>
            <a:xfrm>
              <a:off x="699875" y="4835875"/>
              <a:ext cx="527500" cy="356000"/>
            </a:xfrm>
            <a:custGeom>
              <a:avLst/>
              <a:gdLst/>
              <a:ahLst/>
              <a:cxnLst/>
              <a:rect l="l" t="t" r="r" b="b"/>
              <a:pathLst>
                <a:path w="21100" h="14240" extrusionOk="0">
                  <a:moveTo>
                    <a:pt x="11453" y="1"/>
                  </a:moveTo>
                  <a:lnTo>
                    <a:pt x="11401" y="465"/>
                  </a:lnTo>
                  <a:cubicBezTo>
                    <a:pt x="11092" y="2580"/>
                    <a:pt x="10731" y="4799"/>
                    <a:pt x="10421" y="7120"/>
                  </a:cubicBezTo>
                  <a:cubicBezTo>
                    <a:pt x="10087" y="9268"/>
                    <a:pt x="9797" y="11328"/>
                    <a:pt x="9510" y="13258"/>
                  </a:cubicBezTo>
                  <a:lnTo>
                    <a:pt x="9510" y="13258"/>
                  </a:lnTo>
                  <a:cubicBezTo>
                    <a:pt x="6847" y="9955"/>
                    <a:pt x="4530" y="7096"/>
                    <a:pt x="2838" y="5005"/>
                  </a:cubicBezTo>
                  <a:cubicBezTo>
                    <a:pt x="2012" y="4025"/>
                    <a:pt x="1290" y="3199"/>
                    <a:pt x="774" y="2580"/>
                  </a:cubicBezTo>
                  <a:cubicBezTo>
                    <a:pt x="568" y="2271"/>
                    <a:pt x="310" y="1961"/>
                    <a:pt x="0" y="1703"/>
                  </a:cubicBezTo>
                  <a:lnTo>
                    <a:pt x="0" y="1703"/>
                  </a:lnTo>
                  <a:cubicBezTo>
                    <a:pt x="207" y="2064"/>
                    <a:pt x="413" y="2374"/>
                    <a:pt x="671" y="2683"/>
                  </a:cubicBezTo>
                  <a:lnTo>
                    <a:pt x="2631" y="5211"/>
                  </a:lnTo>
                  <a:cubicBezTo>
                    <a:pt x="4385" y="7378"/>
                    <a:pt x="6758" y="10370"/>
                    <a:pt x="9493" y="13878"/>
                  </a:cubicBezTo>
                  <a:lnTo>
                    <a:pt x="9802" y="14239"/>
                  </a:lnTo>
                  <a:lnTo>
                    <a:pt x="9854" y="13775"/>
                  </a:lnTo>
                  <a:lnTo>
                    <a:pt x="10834" y="7223"/>
                  </a:lnTo>
                  <a:lnTo>
                    <a:pt x="11745" y="1036"/>
                  </a:lnTo>
                  <a:lnTo>
                    <a:pt x="18314" y="9235"/>
                  </a:lnTo>
                  <a:cubicBezTo>
                    <a:pt x="19140" y="10215"/>
                    <a:pt x="19810" y="11041"/>
                    <a:pt x="20326" y="11660"/>
                  </a:cubicBezTo>
                  <a:cubicBezTo>
                    <a:pt x="20584" y="11969"/>
                    <a:pt x="20842" y="12227"/>
                    <a:pt x="21100" y="12537"/>
                  </a:cubicBezTo>
                  <a:cubicBezTo>
                    <a:pt x="20894" y="12176"/>
                    <a:pt x="20687" y="11866"/>
                    <a:pt x="20429" y="11557"/>
                  </a:cubicBezTo>
                  <a:lnTo>
                    <a:pt x="18520" y="9029"/>
                  </a:lnTo>
                  <a:lnTo>
                    <a:pt x="11762" y="414"/>
                  </a:lnTo>
                  <a:lnTo>
                    <a:pt x="1145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3"/>
            <p:cNvSpPr/>
            <p:nvPr/>
          </p:nvSpPr>
          <p:spPr>
            <a:xfrm>
              <a:off x="2072100" y="3862475"/>
              <a:ext cx="522350" cy="279575"/>
            </a:xfrm>
            <a:custGeom>
              <a:avLst/>
              <a:gdLst/>
              <a:ahLst/>
              <a:cxnLst/>
              <a:rect l="l" t="t" r="r" b="b"/>
              <a:pathLst>
                <a:path w="20894" h="11183" extrusionOk="0">
                  <a:moveTo>
                    <a:pt x="20327" y="1"/>
                  </a:moveTo>
                  <a:cubicBezTo>
                    <a:pt x="20133" y="1"/>
                    <a:pt x="19940" y="14"/>
                    <a:pt x="19759" y="40"/>
                  </a:cubicBezTo>
                  <a:lnTo>
                    <a:pt x="16561" y="194"/>
                  </a:lnTo>
                  <a:cubicBezTo>
                    <a:pt x="13775" y="349"/>
                    <a:pt x="9957" y="607"/>
                    <a:pt x="5521" y="865"/>
                  </a:cubicBezTo>
                  <a:lnTo>
                    <a:pt x="5057" y="865"/>
                  </a:lnTo>
                  <a:lnTo>
                    <a:pt x="5366" y="1226"/>
                  </a:lnTo>
                  <a:lnTo>
                    <a:pt x="10215" y="5766"/>
                  </a:lnTo>
                  <a:lnTo>
                    <a:pt x="14765" y="10028"/>
                  </a:lnTo>
                  <a:lnTo>
                    <a:pt x="14765" y="10028"/>
                  </a:lnTo>
                  <a:cubicBezTo>
                    <a:pt x="10574" y="10323"/>
                    <a:pt x="6972" y="10571"/>
                    <a:pt x="4283" y="10770"/>
                  </a:cubicBezTo>
                  <a:cubicBezTo>
                    <a:pt x="2993" y="10873"/>
                    <a:pt x="1910" y="10976"/>
                    <a:pt x="1136" y="11028"/>
                  </a:cubicBezTo>
                  <a:cubicBezTo>
                    <a:pt x="723" y="11028"/>
                    <a:pt x="362" y="11079"/>
                    <a:pt x="1" y="11183"/>
                  </a:cubicBezTo>
                  <a:lnTo>
                    <a:pt x="1136" y="11183"/>
                  </a:lnTo>
                  <a:cubicBezTo>
                    <a:pt x="1910" y="11131"/>
                    <a:pt x="2993" y="11079"/>
                    <a:pt x="4283" y="11028"/>
                  </a:cubicBezTo>
                  <a:cubicBezTo>
                    <a:pt x="7068" y="10873"/>
                    <a:pt x="10886" y="10667"/>
                    <a:pt x="15271" y="10409"/>
                  </a:cubicBezTo>
                  <a:lnTo>
                    <a:pt x="15735" y="10409"/>
                  </a:lnTo>
                  <a:lnTo>
                    <a:pt x="15374" y="10048"/>
                  </a:lnTo>
                  <a:cubicBezTo>
                    <a:pt x="13878" y="8655"/>
                    <a:pt x="12227" y="7056"/>
                    <a:pt x="10525" y="5456"/>
                  </a:cubicBezTo>
                  <a:lnTo>
                    <a:pt x="6021" y="1240"/>
                  </a:lnTo>
                  <a:lnTo>
                    <a:pt x="6021" y="1240"/>
                  </a:lnTo>
                  <a:lnTo>
                    <a:pt x="16561" y="452"/>
                  </a:lnTo>
                  <a:lnTo>
                    <a:pt x="19759" y="194"/>
                  </a:lnTo>
                  <a:cubicBezTo>
                    <a:pt x="20120" y="143"/>
                    <a:pt x="20533" y="91"/>
                    <a:pt x="20894" y="40"/>
                  </a:cubicBezTo>
                  <a:cubicBezTo>
                    <a:pt x="20713" y="14"/>
                    <a:pt x="20520" y="1"/>
                    <a:pt x="2032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3"/>
            <p:cNvSpPr/>
            <p:nvPr/>
          </p:nvSpPr>
          <p:spPr>
            <a:xfrm>
              <a:off x="2128850" y="4872000"/>
              <a:ext cx="532675" cy="357275"/>
            </a:xfrm>
            <a:custGeom>
              <a:avLst/>
              <a:gdLst/>
              <a:ahLst/>
              <a:cxnLst/>
              <a:rect l="l" t="t" r="r" b="b"/>
              <a:pathLst>
                <a:path w="21307" h="14291" extrusionOk="0">
                  <a:moveTo>
                    <a:pt x="1" y="1961"/>
                  </a:moveTo>
                  <a:cubicBezTo>
                    <a:pt x="32" y="1987"/>
                    <a:pt x="63" y="2013"/>
                    <a:pt x="94" y="2040"/>
                  </a:cubicBezTo>
                  <a:lnTo>
                    <a:pt x="94" y="2040"/>
                  </a:lnTo>
                  <a:cubicBezTo>
                    <a:pt x="79" y="2013"/>
                    <a:pt x="66" y="1987"/>
                    <a:pt x="52" y="1961"/>
                  </a:cubicBezTo>
                  <a:close/>
                  <a:moveTo>
                    <a:pt x="11453" y="0"/>
                  </a:moveTo>
                  <a:lnTo>
                    <a:pt x="11350" y="516"/>
                  </a:lnTo>
                  <a:cubicBezTo>
                    <a:pt x="11092" y="2580"/>
                    <a:pt x="10834" y="4798"/>
                    <a:pt x="10525" y="7171"/>
                  </a:cubicBezTo>
                  <a:cubicBezTo>
                    <a:pt x="10238" y="9318"/>
                    <a:pt x="9996" y="11376"/>
                    <a:pt x="9758" y="13264"/>
                  </a:cubicBezTo>
                  <a:lnTo>
                    <a:pt x="9758" y="13264"/>
                  </a:lnTo>
                  <a:lnTo>
                    <a:pt x="2890" y="5211"/>
                  </a:lnTo>
                  <a:cubicBezTo>
                    <a:pt x="2064" y="4179"/>
                    <a:pt x="1342" y="3405"/>
                    <a:pt x="826" y="2786"/>
                  </a:cubicBezTo>
                  <a:cubicBezTo>
                    <a:pt x="595" y="2508"/>
                    <a:pt x="363" y="2272"/>
                    <a:pt x="94" y="2040"/>
                  </a:cubicBezTo>
                  <a:lnTo>
                    <a:pt x="94" y="2040"/>
                  </a:lnTo>
                  <a:cubicBezTo>
                    <a:pt x="251" y="2323"/>
                    <a:pt x="487" y="2606"/>
                    <a:pt x="723" y="2889"/>
                  </a:cubicBezTo>
                  <a:cubicBezTo>
                    <a:pt x="1239" y="3508"/>
                    <a:pt x="1910" y="4334"/>
                    <a:pt x="2735" y="5365"/>
                  </a:cubicBezTo>
                  <a:cubicBezTo>
                    <a:pt x="4489" y="7532"/>
                    <a:pt x="6914" y="10473"/>
                    <a:pt x="9751" y="13877"/>
                  </a:cubicBezTo>
                  <a:lnTo>
                    <a:pt x="10009" y="14290"/>
                  </a:lnTo>
                  <a:lnTo>
                    <a:pt x="10112" y="13774"/>
                  </a:lnTo>
                  <a:cubicBezTo>
                    <a:pt x="10370" y="11762"/>
                    <a:pt x="10628" y="9544"/>
                    <a:pt x="10937" y="7223"/>
                  </a:cubicBezTo>
                  <a:cubicBezTo>
                    <a:pt x="11222" y="5041"/>
                    <a:pt x="11463" y="2991"/>
                    <a:pt x="11740" y="1071"/>
                  </a:cubicBezTo>
                  <a:lnTo>
                    <a:pt x="11740" y="1071"/>
                  </a:lnTo>
                  <a:cubicBezTo>
                    <a:pt x="14436" y="4258"/>
                    <a:pt x="16785" y="7049"/>
                    <a:pt x="18469" y="9080"/>
                  </a:cubicBezTo>
                  <a:lnTo>
                    <a:pt x="20533" y="11504"/>
                  </a:lnTo>
                  <a:cubicBezTo>
                    <a:pt x="20791" y="11762"/>
                    <a:pt x="21049" y="12072"/>
                    <a:pt x="21307" y="12330"/>
                  </a:cubicBezTo>
                  <a:cubicBezTo>
                    <a:pt x="21100" y="11969"/>
                    <a:pt x="20894" y="11711"/>
                    <a:pt x="20636" y="11401"/>
                  </a:cubicBezTo>
                  <a:lnTo>
                    <a:pt x="18676" y="8925"/>
                  </a:lnTo>
                  <a:cubicBezTo>
                    <a:pt x="16922" y="6758"/>
                    <a:pt x="14497" y="3818"/>
                    <a:pt x="11763" y="361"/>
                  </a:cubicBezTo>
                  <a:lnTo>
                    <a:pt x="1145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3"/>
            <p:cNvSpPr/>
            <p:nvPr/>
          </p:nvSpPr>
          <p:spPr>
            <a:xfrm>
              <a:off x="775975" y="4144600"/>
              <a:ext cx="522350" cy="279575"/>
            </a:xfrm>
            <a:custGeom>
              <a:avLst/>
              <a:gdLst/>
              <a:ahLst/>
              <a:cxnLst/>
              <a:rect l="l" t="t" r="r" b="b"/>
              <a:pathLst>
                <a:path w="20894" h="11183" extrusionOk="0">
                  <a:moveTo>
                    <a:pt x="20893" y="1"/>
                  </a:moveTo>
                  <a:cubicBezTo>
                    <a:pt x="20532" y="1"/>
                    <a:pt x="20171" y="1"/>
                    <a:pt x="19758" y="52"/>
                  </a:cubicBezTo>
                  <a:lnTo>
                    <a:pt x="16560" y="207"/>
                  </a:lnTo>
                  <a:lnTo>
                    <a:pt x="5520" y="826"/>
                  </a:lnTo>
                  <a:lnTo>
                    <a:pt x="5056" y="878"/>
                  </a:lnTo>
                  <a:lnTo>
                    <a:pt x="5417" y="1187"/>
                  </a:lnTo>
                  <a:cubicBezTo>
                    <a:pt x="6913" y="2632"/>
                    <a:pt x="8564" y="4179"/>
                    <a:pt x="10215" y="5779"/>
                  </a:cubicBezTo>
                  <a:lnTo>
                    <a:pt x="14768" y="10044"/>
                  </a:lnTo>
                  <a:lnTo>
                    <a:pt x="14768" y="10044"/>
                  </a:lnTo>
                  <a:lnTo>
                    <a:pt x="4282" y="10783"/>
                  </a:lnTo>
                  <a:cubicBezTo>
                    <a:pt x="2992" y="10886"/>
                    <a:pt x="1960" y="10937"/>
                    <a:pt x="1135" y="11041"/>
                  </a:cubicBezTo>
                  <a:cubicBezTo>
                    <a:pt x="774" y="11041"/>
                    <a:pt x="361" y="11092"/>
                    <a:pt x="0" y="11144"/>
                  </a:cubicBezTo>
                  <a:cubicBezTo>
                    <a:pt x="206" y="11169"/>
                    <a:pt x="400" y="11182"/>
                    <a:pt x="587" y="11182"/>
                  </a:cubicBezTo>
                  <a:cubicBezTo>
                    <a:pt x="774" y="11182"/>
                    <a:pt x="955" y="11169"/>
                    <a:pt x="1135" y="11144"/>
                  </a:cubicBezTo>
                  <a:lnTo>
                    <a:pt x="4334" y="11041"/>
                  </a:lnTo>
                  <a:lnTo>
                    <a:pt x="15270" y="10421"/>
                  </a:lnTo>
                  <a:lnTo>
                    <a:pt x="15786" y="10370"/>
                  </a:lnTo>
                  <a:lnTo>
                    <a:pt x="15425" y="10060"/>
                  </a:lnTo>
                  <a:cubicBezTo>
                    <a:pt x="13877" y="8616"/>
                    <a:pt x="12226" y="7068"/>
                    <a:pt x="10524" y="5417"/>
                  </a:cubicBezTo>
                  <a:lnTo>
                    <a:pt x="6028" y="1256"/>
                  </a:lnTo>
                  <a:lnTo>
                    <a:pt x="6028" y="1256"/>
                  </a:lnTo>
                  <a:lnTo>
                    <a:pt x="16611" y="465"/>
                  </a:lnTo>
                  <a:lnTo>
                    <a:pt x="19758" y="155"/>
                  </a:lnTo>
                  <a:cubicBezTo>
                    <a:pt x="20171" y="155"/>
                    <a:pt x="20532" y="104"/>
                    <a:pt x="2089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3"/>
            <p:cNvSpPr/>
            <p:nvPr/>
          </p:nvSpPr>
          <p:spPr>
            <a:xfrm>
              <a:off x="1490450" y="4896500"/>
              <a:ext cx="522350" cy="279575"/>
            </a:xfrm>
            <a:custGeom>
              <a:avLst/>
              <a:gdLst/>
              <a:ahLst/>
              <a:cxnLst/>
              <a:rect l="l" t="t" r="r" b="b"/>
              <a:pathLst>
                <a:path w="20894" h="11183" extrusionOk="0">
                  <a:moveTo>
                    <a:pt x="19759" y="0"/>
                  </a:moveTo>
                  <a:lnTo>
                    <a:pt x="16560" y="155"/>
                  </a:lnTo>
                  <a:cubicBezTo>
                    <a:pt x="13775" y="362"/>
                    <a:pt x="9957" y="568"/>
                    <a:pt x="5521" y="826"/>
                  </a:cubicBezTo>
                  <a:lnTo>
                    <a:pt x="5056" y="877"/>
                  </a:lnTo>
                  <a:lnTo>
                    <a:pt x="5366" y="1187"/>
                  </a:lnTo>
                  <a:lnTo>
                    <a:pt x="10215" y="5727"/>
                  </a:lnTo>
                  <a:lnTo>
                    <a:pt x="14763" y="10035"/>
                  </a:lnTo>
                  <a:lnTo>
                    <a:pt x="14763" y="10035"/>
                  </a:lnTo>
                  <a:cubicBezTo>
                    <a:pt x="10573" y="10284"/>
                    <a:pt x="6971" y="10532"/>
                    <a:pt x="4283" y="10731"/>
                  </a:cubicBezTo>
                  <a:cubicBezTo>
                    <a:pt x="2993" y="10834"/>
                    <a:pt x="1910" y="10937"/>
                    <a:pt x="1136" y="10989"/>
                  </a:cubicBezTo>
                  <a:cubicBezTo>
                    <a:pt x="723" y="11040"/>
                    <a:pt x="362" y="11040"/>
                    <a:pt x="1" y="11143"/>
                  </a:cubicBezTo>
                  <a:cubicBezTo>
                    <a:pt x="181" y="11169"/>
                    <a:pt x="362" y="11182"/>
                    <a:pt x="549" y="11182"/>
                  </a:cubicBezTo>
                  <a:cubicBezTo>
                    <a:pt x="736" y="11182"/>
                    <a:pt x="929" y="11169"/>
                    <a:pt x="1136" y="11143"/>
                  </a:cubicBezTo>
                  <a:cubicBezTo>
                    <a:pt x="1910" y="11092"/>
                    <a:pt x="2993" y="11040"/>
                    <a:pt x="4283" y="10989"/>
                  </a:cubicBezTo>
                  <a:cubicBezTo>
                    <a:pt x="7068" y="10834"/>
                    <a:pt x="10834" y="10628"/>
                    <a:pt x="15271" y="10421"/>
                  </a:cubicBezTo>
                  <a:lnTo>
                    <a:pt x="15735" y="10370"/>
                  </a:lnTo>
                  <a:lnTo>
                    <a:pt x="15374" y="10060"/>
                  </a:lnTo>
                  <a:cubicBezTo>
                    <a:pt x="13878" y="8616"/>
                    <a:pt x="12227" y="7068"/>
                    <a:pt x="10473" y="5417"/>
                  </a:cubicBezTo>
                  <a:cubicBezTo>
                    <a:pt x="8946" y="3937"/>
                    <a:pt x="7418" y="2546"/>
                    <a:pt x="6013" y="1202"/>
                  </a:cubicBezTo>
                  <a:lnTo>
                    <a:pt x="6013" y="1202"/>
                  </a:lnTo>
                  <a:lnTo>
                    <a:pt x="16560" y="413"/>
                  </a:lnTo>
                  <a:lnTo>
                    <a:pt x="19759" y="155"/>
                  </a:lnTo>
                  <a:cubicBezTo>
                    <a:pt x="20120" y="155"/>
                    <a:pt x="20481" y="104"/>
                    <a:pt x="2089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3"/>
            <p:cNvSpPr/>
            <p:nvPr/>
          </p:nvSpPr>
          <p:spPr>
            <a:xfrm>
              <a:off x="3101275" y="2983875"/>
              <a:ext cx="522375" cy="279575"/>
            </a:xfrm>
            <a:custGeom>
              <a:avLst/>
              <a:gdLst/>
              <a:ahLst/>
              <a:cxnLst/>
              <a:rect l="l" t="t" r="r" b="b"/>
              <a:pathLst>
                <a:path w="20895" h="11183" extrusionOk="0">
                  <a:moveTo>
                    <a:pt x="20894" y="1"/>
                  </a:moveTo>
                  <a:cubicBezTo>
                    <a:pt x="20533" y="1"/>
                    <a:pt x="20120" y="1"/>
                    <a:pt x="19759" y="52"/>
                  </a:cubicBezTo>
                  <a:lnTo>
                    <a:pt x="16561" y="207"/>
                  </a:lnTo>
                  <a:cubicBezTo>
                    <a:pt x="13775" y="362"/>
                    <a:pt x="9957" y="568"/>
                    <a:pt x="5521" y="878"/>
                  </a:cubicBezTo>
                  <a:lnTo>
                    <a:pt x="5057" y="878"/>
                  </a:lnTo>
                  <a:lnTo>
                    <a:pt x="5418" y="1187"/>
                  </a:lnTo>
                  <a:lnTo>
                    <a:pt x="10215" y="5778"/>
                  </a:lnTo>
                  <a:lnTo>
                    <a:pt x="14768" y="10044"/>
                  </a:lnTo>
                  <a:lnTo>
                    <a:pt x="14768" y="10044"/>
                  </a:lnTo>
                  <a:cubicBezTo>
                    <a:pt x="10550" y="10338"/>
                    <a:pt x="6963" y="10584"/>
                    <a:pt x="4283" y="10782"/>
                  </a:cubicBezTo>
                  <a:cubicBezTo>
                    <a:pt x="2993" y="10886"/>
                    <a:pt x="1910" y="10937"/>
                    <a:pt x="1136" y="11040"/>
                  </a:cubicBezTo>
                  <a:cubicBezTo>
                    <a:pt x="723" y="11040"/>
                    <a:pt x="362" y="11092"/>
                    <a:pt x="1" y="11144"/>
                  </a:cubicBezTo>
                  <a:cubicBezTo>
                    <a:pt x="182" y="11169"/>
                    <a:pt x="375" y="11182"/>
                    <a:pt x="568" y="11182"/>
                  </a:cubicBezTo>
                  <a:cubicBezTo>
                    <a:pt x="762" y="11182"/>
                    <a:pt x="955" y="11169"/>
                    <a:pt x="1136" y="11144"/>
                  </a:cubicBezTo>
                  <a:cubicBezTo>
                    <a:pt x="1910" y="11144"/>
                    <a:pt x="2993" y="11092"/>
                    <a:pt x="4283" y="11040"/>
                  </a:cubicBezTo>
                  <a:cubicBezTo>
                    <a:pt x="7069" y="10886"/>
                    <a:pt x="10886" y="10679"/>
                    <a:pt x="15271" y="10421"/>
                  </a:cubicBezTo>
                  <a:lnTo>
                    <a:pt x="15735" y="10370"/>
                  </a:lnTo>
                  <a:lnTo>
                    <a:pt x="15426" y="10060"/>
                  </a:lnTo>
                  <a:cubicBezTo>
                    <a:pt x="13878" y="8616"/>
                    <a:pt x="12227" y="7068"/>
                    <a:pt x="10525" y="5469"/>
                  </a:cubicBezTo>
                  <a:lnTo>
                    <a:pt x="6025" y="1256"/>
                  </a:lnTo>
                  <a:lnTo>
                    <a:pt x="6025" y="1256"/>
                  </a:lnTo>
                  <a:lnTo>
                    <a:pt x="16561" y="465"/>
                  </a:lnTo>
                  <a:lnTo>
                    <a:pt x="19759" y="155"/>
                  </a:lnTo>
                  <a:cubicBezTo>
                    <a:pt x="20120" y="155"/>
                    <a:pt x="20533" y="104"/>
                    <a:pt x="20894" y="52"/>
                  </a:cubicBezTo>
                  <a:lnTo>
                    <a:pt x="20894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3"/>
            <p:cNvSpPr/>
            <p:nvPr/>
          </p:nvSpPr>
          <p:spPr>
            <a:xfrm>
              <a:off x="2791750" y="4764050"/>
              <a:ext cx="1078225" cy="567300"/>
            </a:xfrm>
            <a:custGeom>
              <a:avLst/>
              <a:gdLst/>
              <a:ahLst/>
              <a:cxnLst/>
              <a:rect l="l" t="t" r="r" b="b"/>
              <a:pathLst>
                <a:path w="43129" h="22692" extrusionOk="0">
                  <a:moveTo>
                    <a:pt x="21069" y="1"/>
                  </a:moveTo>
                  <a:cubicBezTo>
                    <a:pt x="20944" y="1"/>
                    <a:pt x="20833" y="12"/>
                    <a:pt x="20739" y="36"/>
                  </a:cubicBezTo>
                  <a:cubicBezTo>
                    <a:pt x="16045" y="1223"/>
                    <a:pt x="1910" y="5298"/>
                    <a:pt x="1910" y="5298"/>
                  </a:cubicBezTo>
                  <a:lnTo>
                    <a:pt x="1" y="22168"/>
                  </a:lnTo>
                  <a:cubicBezTo>
                    <a:pt x="1" y="22168"/>
                    <a:pt x="4560" y="22691"/>
                    <a:pt x="8155" y="22691"/>
                  </a:cubicBezTo>
                  <a:cubicBezTo>
                    <a:pt x="9213" y="22691"/>
                    <a:pt x="10187" y="22646"/>
                    <a:pt x="10938" y="22529"/>
                  </a:cubicBezTo>
                  <a:cubicBezTo>
                    <a:pt x="14239" y="22065"/>
                    <a:pt x="18469" y="14997"/>
                    <a:pt x="18469" y="14997"/>
                  </a:cubicBezTo>
                  <a:cubicBezTo>
                    <a:pt x="18469" y="14997"/>
                    <a:pt x="23577" y="15358"/>
                    <a:pt x="26053" y="15668"/>
                  </a:cubicBezTo>
                  <a:cubicBezTo>
                    <a:pt x="28429" y="15965"/>
                    <a:pt x="29143" y="21631"/>
                    <a:pt x="31659" y="21631"/>
                  </a:cubicBezTo>
                  <a:cubicBezTo>
                    <a:pt x="31764" y="21631"/>
                    <a:pt x="31873" y="21621"/>
                    <a:pt x="31985" y="21600"/>
                  </a:cubicBezTo>
                  <a:cubicBezTo>
                    <a:pt x="34823" y="21084"/>
                    <a:pt x="33327" y="16338"/>
                    <a:pt x="33327" y="16338"/>
                  </a:cubicBezTo>
                  <a:lnTo>
                    <a:pt x="33327" y="16338"/>
                  </a:lnTo>
                  <a:cubicBezTo>
                    <a:pt x="33361" y="16339"/>
                    <a:pt x="33395" y="16340"/>
                    <a:pt x="33428" y="16340"/>
                  </a:cubicBezTo>
                  <a:cubicBezTo>
                    <a:pt x="36283" y="16340"/>
                    <a:pt x="34771" y="12005"/>
                    <a:pt x="34771" y="12005"/>
                  </a:cubicBezTo>
                  <a:lnTo>
                    <a:pt x="34771" y="12005"/>
                  </a:lnTo>
                  <a:cubicBezTo>
                    <a:pt x="37329" y="13208"/>
                    <a:pt x="39324" y="13815"/>
                    <a:pt x="40677" y="13815"/>
                  </a:cubicBezTo>
                  <a:cubicBezTo>
                    <a:pt x="41643" y="13815"/>
                    <a:pt x="42281" y="13505"/>
                    <a:pt x="42561" y="12882"/>
                  </a:cubicBezTo>
                  <a:cubicBezTo>
                    <a:pt x="43128" y="11489"/>
                    <a:pt x="35700" y="7104"/>
                    <a:pt x="35700" y="7104"/>
                  </a:cubicBezTo>
                  <a:cubicBezTo>
                    <a:pt x="30614" y="3877"/>
                    <a:pt x="23350" y="1"/>
                    <a:pt x="2106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3"/>
            <p:cNvSpPr/>
            <p:nvPr/>
          </p:nvSpPr>
          <p:spPr>
            <a:xfrm>
              <a:off x="3440475" y="4920825"/>
              <a:ext cx="194775" cy="121600"/>
            </a:xfrm>
            <a:custGeom>
              <a:avLst/>
              <a:gdLst/>
              <a:ahLst/>
              <a:cxnLst/>
              <a:rect l="l" t="t" r="r" b="b"/>
              <a:pathLst>
                <a:path w="7791" h="4864" extrusionOk="0">
                  <a:moveTo>
                    <a:pt x="79" y="0"/>
                  </a:moveTo>
                  <a:cubicBezTo>
                    <a:pt x="66" y="0"/>
                    <a:pt x="57" y="3"/>
                    <a:pt x="52" y="8"/>
                  </a:cubicBezTo>
                  <a:cubicBezTo>
                    <a:pt x="1" y="111"/>
                    <a:pt x="1651" y="1297"/>
                    <a:pt x="3767" y="2587"/>
                  </a:cubicBezTo>
                  <a:cubicBezTo>
                    <a:pt x="5784" y="3866"/>
                    <a:pt x="7473" y="4864"/>
                    <a:pt x="7714" y="4864"/>
                  </a:cubicBezTo>
                  <a:cubicBezTo>
                    <a:pt x="7726" y="4864"/>
                    <a:pt x="7734" y="4862"/>
                    <a:pt x="7739" y="4857"/>
                  </a:cubicBezTo>
                  <a:cubicBezTo>
                    <a:pt x="7790" y="4754"/>
                    <a:pt x="6140" y="3567"/>
                    <a:pt x="4024" y="2226"/>
                  </a:cubicBezTo>
                  <a:cubicBezTo>
                    <a:pt x="2012" y="950"/>
                    <a:pt x="326" y="0"/>
                    <a:pt x="7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3"/>
            <p:cNvSpPr/>
            <p:nvPr/>
          </p:nvSpPr>
          <p:spPr>
            <a:xfrm>
              <a:off x="3419850" y="4989150"/>
              <a:ext cx="232150" cy="106200"/>
            </a:xfrm>
            <a:custGeom>
              <a:avLst/>
              <a:gdLst/>
              <a:ahLst/>
              <a:cxnLst/>
              <a:rect l="l" t="t" r="r" b="b"/>
              <a:pathLst>
                <a:path w="9286" h="4248" extrusionOk="0">
                  <a:moveTo>
                    <a:pt x="80" y="0"/>
                  </a:moveTo>
                  <a:cubicBezTo>
                    <a:pt x="64" y="0"/>
                    <a:pt x="55" y="3"/>
                    <a:pt x="52" y="9"/>
                  </a:cubicBezTo>
                  <a:cubicBezTo>
                    <a:pt x="0" y="112"/>
                    <a:pt x="2012" y="1144"/>
                    <a:pt x="4540" y="2330"/>
                  </a:cubicBezTo>
                  <a:cubicBezTo>
                    <a:pt x="6981" y="3404"/>
                    <a:pt x="8960" y="4247"/>
                    <a:pt x="9209" y="4247"/>
                  </a:cubicBezTo>
                  <a:cubicBezTo>
                    <a:pt x="9223" y="4247"/>
                    <a:pt x="9232" y="4245"/>
                    <a:pt x="9234" y="4239"/>
                  </a:cubicBezTo>
                  <a:cubicBezTo>
                    <a:pt x="9286" y="4136"/>
                    <a:pt x="7274" y="3104"/>
                    <a:pt x="4746" y="1918"/>
                  </a:cubicBezTo>
                  <a:cubicBezTo>
                    <a:pt x="2361" y="798"/>
                    <a:pt x="344" y="0"/>
                    <a:pt x="8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3"/>
            <p:cNvSpPr/>
            <p:nvPr/>
          </p:nvSpPr>
          <p:spPr>
            <a:xfrm>
              <a:off x="3458525" y="5152125"/>
              <a:ext cx="158675" cy="23975"/>
            </a:xfrm>
            <a:custGeom>
              <a:avLst/>
              <a:gdLst/>
              <a:ahLst/>
              <a:cxnLst/>
              <a:rect l="l" t="t" r="r" b="b"/>
              <a:pathLst>
                <a:path w="6347" h="959" extrusionOk="0">
                  <a:moveTo>
                    <a:pt x="333" y="1"/>
                  </a:moveTo>
                  <a:cubicBezTo>
                    <a:pt x="152" y="1"/>
                    <a:pt x="52" y="14"/>
                    <a:pt x="52" y="41"/>
                  </a:cubicBezTo>
                  <a:cubicBezTo>
                    <a:pt x="1" y="196"/>
                    <a:pt x="1394" y="454"/>
                    <a:pt x="3148" y="712"/>
                  </a:cubicBezTo>
                  <a:cubicBezTo>
                    <a:pt x="4432" y="863"/>
                    <a:pt x="5550" y="959"/>
                    <a:pt x="6057" y="959"/>
                  </a:cubicBezTo>
                  <a:cubicBezTo>
                    <a:pt x="6242" y="959"/>
                    <a:pt x="6346" y="946"/>
                    <a:pt x="6346" y="918"/>
                  </a:cubicBezTo>
                  <a:cubicBezTo>
                    <a:pt x="6346" y="815"/>
                    <a:pt x="4953" y="506"/>
                    <a:pt x="3199" y="248"/>
                  </a:cubicBezTo>
                  <a:cubicBezTo>
                    <a:pt x="1915" y="97"/>
                    <a:pt x="825" y="1"/>
                    <a:pt x="333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3"/>
            <p:cNvSpPr/>
            <p:nvPr/>
          </p:nvSpPr>
          <p:spPr>
            <a:xfrm>
              <a:off x="2082425" y="238475"/>
              <a:ext cx="1609575" cy="1111500"/>
            </a:xfrm>
            <a:custGeom>
              <a:avLst/>
              <a:gdLst/>
              <a:ahLst/>
              <a:cxnLst/>
              <a:rect l="l" t="t" r="r" b="b"/>
              <a:pathLst>
                <a:path w="64383" h="44460" extrusionOk="0">
                  <a:moveTo>
                    <a:pt x="48824" y="1"/>
                  </a:moveTo>
                  <a:cubicBezTo>
                    <a:pt x="46836" y="1"/>
                    <a:pt x="44828" y="402"/>
                    <a:pt x="42922" y="1224"/>
                  </a:cubicBezTo>
                  <a:cubicBezTo>
                    <a:pt x="40445" y="2359"/>
                    <a:pt x="38279" y="4216"/>
                    <a:pt x="35596" y="4887"/>
                  </a:cubicBezTo>
                  <a:cubicBezTo>
                    <a:pt x="34771" y="5087"/>
                    <a:pt x="33939" y="5166"/>
                    <a:pt x="33102" y="5166"/>
                  </a:cubicBezTo>
                  <a:cubicBezTo>
                    <a:pt x="30697" y="5166"/>
                    <a:pt x="28257" y="4509"/>
                    <a:pt x="25846" y="4165"/>
                  </a:cubicBezTo>
                  <a:cubicBezTo>
                    <a:pt x="25164" y="4078"/>
                    <a:pt x="24454" y="4028"/>
                    <a:pt x="23741" y="4028"/>
                  </a:cubicBezTo>
                  <a:cubicBezTo>
                    <a:pt x="21062" y="4028"/>
                    <a:pt x="18348" y="4739"/>
                    <a:pt x="16921" y="6899"/>
                  </a:cubicBezTo>
                  <a:cubicBezTo>
                    <a:pt x="15735" y="8653"/>
                    <a:pt x="15632" y="11077"/>
                    <a:pt x="14136" y="12573"/>
                  </a:cubicBezTo>
                  <a:cubicBezTo>
                    <a:pt x="12021" y="14585"/>
                    <a:pt x="8564" y="13708"/>
                    <a:pt x="5778" y="14534"/>
                  </a:cubicBezTo>
                  <a:cubicBezTo>
                    <a:pt x="2993" y="15359"/>
                    <a:pt x="929" y="17732"/>
                    <a:pt x="413" y="20621"/>
                  </a:cubicBezTo>
                  <a:cubicBezTo>
                    <a:pt x="1" y="23510"/>
                    <a:pt x="929" y="26399"/>
                    <a:pt x="2993" y="28463"/>
                  </a:cubicBezTo>
                  <a:cubicBezTo>
                    <a:pt x="4128" y="29649"/>
                    <a:pt x="5624" y="30629"/>
                    <a:pt x="6294" y="32125"/>
                  </a:cubicBezTo>
                  <a:cubicBezTo>
                    <a:pt x="7171" y="34034"/>
                    <a:pt x="6449" y="36304"/>
                    <a:pt x="6088" y="38419"/>
                  </a:cubicBezTo>
                  <a:cubicBezTo>
                    <a:pt x="5675" y="40534"/>
                    <a:pt x="5933" y="43165"/>
                    <a:pt x="7842" y="44145"/>
                  </a:cubicBezTo>
                  <a:cubicBezTo>
                    <a:pt x="8275" y="44362"/>
                    <a:pt x="8719" y="44460"/>
                    <a:pt x="9149" y="44460"/>
                  </a:cubicBezTo>
                  <a:cubicBezTo>
                    <a:pt x="10974" y="44460"/>
                    <a:pt x="12544" y="42693"/>
                    <a:pt x="11917" y="40689"/>
                  </a:cubicBezTo>
                  <a:lnTo>
                    <a:pt x="57212" y="25367"/>
                  </a:lnTo>
                  <a:cubicBezTo>
                    <a:pt x="59172" y="24439"/>
                    <a:pt x="60719" y="22891"/>
                    <a:pt x="61648" y="20931"/>
                  </a:cubicBezTo>
                  <a:cubicBezTo>
                    <a:pt x="64382" y="15462"/>
                    <a:pt x="63454" y="8911"/>
                    <a:pt x="59327" y="4423"/>
                  </a:cubicBezTo>
                  <a:cubicBezTo>
                    <a:pt x="56497" y="1524"/>
                    <a:pt x="52698" y="1"/>
                    <a:pt x="488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3"/>
            <p:cNvSpPr/>
            <p:nvPr/>
          </p:nvSpPr>
          <p:spPr>
            <a:xfrm>
              <a:off x="2357125" y="661875"/>
              <a:ext cx="1194300" cy="2327175"/>
            </a:xfrm>
            <a:custGeom>
              <a:avLst/>
              <a:gdLst/>
              <a:ahLst/>
              <a:cxnLst/>
              <a:rect l="l" t="t" r="r" b="b"/>
              <a:pathLst>
                <a:path w="47772" h="93087" extrusionOk="0">
                  <a:moveTo>
                    <a:pt x="27279" y="0"/>
                  </a:moveTo>
                  <a:cubicBezTo>
                    <a:pt x="18388" y="0"/>
                    <a:pt x="9543" y="2653"/>
                    <a:pt x="1961" y="7864"/>
                  </a:cubicBezTo>
                  <a:lnTo>
                    <a:pt x="1" y="9205"/>
                  </a:lnTo>
                  <a:lnTo>
                    <a:pt x="929" y="77146"/>
                  </a:lnTo>
                  <a:cubicBezTo>
                    <a:pt x="1084" y="85968"/>
                    <a:pt x="8306" y="93087"/>
                    <a:pt x="17128" y="93087"/>
                  </a:cubicBezTo>
                  <a:cubicBezTo>
                    <a:pt x="26156" y="93087"/>
                    <a:pt x="33430" y="85710"/>
                    <a:pt x="33275" y="76682"/>
                  </a:cubicBezTo>
                  <a:lnTo>
                    <a:pt x="33069" y="61257"/>
                  </a:lnTo>
                  <a:cubicBezTo>
                    <a:pt x="33069" y="61257"/>
                    <a:pt x="46069" y="59968"/>
                    <a:pt x="46894" y="47122"/>
                  </a:cubicBezTo>
                  <a:cubicBezTo>
                    <a:pt x="47771" y="34277"/>
                    <a:pt x="47152" y="4665"/>
                    <a:pt x="47152" y="4665"/>
                  </a:cubicBezTo>
                  <a:cubicBezTo>
                    <a:pt x="40860" y="1541"/>
                    <a:pt x="34056" y="0"/>
                    <a:pt x="27279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3"/>
            <p:cNvSpPr/>
            <p:nvPr/>
          </p:nvSpPr>
          <p:spPr>
            <a:xfrm>
              <a:off x="3394050" y="1263750"/>
              <a:ext cx="121250" cy="96425"/>
            </a:xfrm>
            <a:custGeom>
              <a:avLst/>
              <a:gdLst/>
              <a:ahLst/>
              <a:cxnLst/>
              <a:rect l="l" t="t" r="r" b="b"/>
              <a:pathLst>
                <a:path w="4850" h="3857" extrusionOk="0">
                  <a:moveTo>
                    <a:pt x="2425" y="0"/>
                  </a:moveTo>
                  <a:cubicBezTo>
                    <a:pt x="2373" y="0"/>
                    <a:pt x="2322" y="13"/>
                    <a:pt x="2270" y="39"/>
                  </a:cubicBezTo>
                  <a:cubicBezTo>
                    <a:pt x="0" y="245"/>
                    <a:pt x="0" y="3547"/>
                    <a:pt x="2270" y="3856"/>
                  </a:cubicBezTo>
                  <a:lnTo>
                    <a:pt x="2580" y="3856"/>
                  </a:lnTo>
                  <a:cubicBezTo>
                    <a:pt x="4850" y="3599"/>
                    <a:pt x="4850" y="297"/>
                    <a:pt x="2580" y="39"/>
                  </a:cubicBezTo>
                  <a:cubicBezTo>
                    <a:pt x="2528" y="13"/>
                    <a:pt x="2477" y="0"/>
                    <a:pt x="24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3"/>
            <p:cNvSpPr/>
            <p:nvPr/>
          </p:nvSpPr>
          <p:spPr>
            <a:xfrm>
              <a:off x="3348900" y="1207150"/>
              <a:ext cx="167700" cy="50525"/>
            </a:xfrm>
            <a:custGeom>
              <a:avLst/>
              <a:gdLst/>
              <a:ahLst/>
              <a:cxnLst/>
              <a:rect l="l" t="t" r="r" b="b"/>
              <a:pathLst>
                <a:path w="6708" h="2021" extrusionOk="0">
                  <a:moveTo>
                    <a:pt x="3215" y="0"/>
                  </a:moveTo>
                  <a:cubicBezTo>
                    <a:pt x="2387" y="0"/>
                    <a:pt x="1553" y="235"/>
                    <a:pt x="826" y="704"/>
                  </a:cubicBezTo>
                  <a:cubicBezTo>
                    <a:pt x="207" y="1065"/>
                    <a:pt x="1" y="1478"/>
                    <a:pt x="104" y="1581"/>
                  </a:cubicBezTo>
                  <a:cubicBezTo>
                    <a:pt x="127" y="1604"/>
                    <a:pt x="164" y="1614"/>
                    <a:pt x="213" y="1614"/>
                  </a:cubicBezTo>
                  <a:cubicBezTo>
                    <a:pt x="579" y="1614"/>
                    <a:pt x="1646" y="1056"/>
                    <a:pt x="3090" y="1056"/>
                  </a:cubicBezTo>
                  <a:cubicBezTo>
                    <a:pt x="3193" y="1056"/>
                    <a:pt x="3299" y="1059"/>
                    <a:pt x="3406" y="1065"/>
                  </a:cubicBezTo>
                  <a:cubicBezTo>
                    <a:pt x="5001" y="1159"/>
                    <a:pt x="6127" y="2021"/>
                    <a:pt x="6512" y="2021"/>
                  </a:cubicBezTo>
                  <a:cubicBezTo>
                    <a:pt x="6550" y="2021"/>
                    <a:pt x="6581" y="2012"/>
                    <a:pt x="6604" y="1993"/>
                  </a:cubicBezTo>
                  <a:cubicBezTo>
                    <a:pt x="6707" y="1890"/>
                    <a:pt x="6501" y="1478"/>
                    <a:pt x="5985" y="1013"/>
                  </a:cubicBezTo>
                  <a:cubicBezTo>
                    <a:pt x="5197" y="338"/>
                    <a:pt x="4210" y="0"/>
                    <a:pt x="321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3"/>
            <p:cNvSpPr/>
            <p:nvPr/>
          </p:nvSpPr>
          <p:spPr>
            <a:xfrm>
              <a:off x="2914725" y="1259650"/>
              <a:ext cx="120825" cy="93650"/>
            </a:xfrm>
            <a:custGeom>
              <a:avLst/>
              <a:gdLst/>
              <a:ahLst/>
              <a:cxnLst/>
              <a:rect l="l" t="t" r="r" b="b"/>
              <a:pathLst>
                <a:path w="4833" h="3746" extrusionOk="0">
                  <a:moveTo>
                    <a:pt x="2395" y="1"/>
                  </a:moveTo>
                  <a:cubicBezTo>
                    <a:pt x="1808" y="1"/>
                    <a:pt x="1238" y="286"/>
                    <a:pt x="860" y="822"/>
                  </a:cubicBezTo>
                  <a:cubicBezTo>
                    <a:pt x="1" y="2063"/>
                    <a:pt x="952" y="3745"/>
                    <a:pt x="2406" y="3745"/>
                  </a:cubicBezTo>
                  <a:cubicBezTo>
                    <a:pt x="2524" y="3745"/>
                    <a:pt x="2645" y="3734"/>
                    <a:pt x="2768" y="3711"/>
                  </a:cubicBezTo>
                  <a:cubicBezTo>
                    <a:pt x="4368" y="3401"/>
                    <a:pt x="4832" y="1286"/>
                    <a:pt x="3491" y="358"/>
                  </a:cubicBezTo>
                  <a:cubicBezTo>
                    <a:pt x="3149" y="117"/>
                    <a:pt x="2769" y="1"/>
                    <a:pt x="23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3" name="Google Shape;1813;p43"/>
            <p:cNvSpPr/>
            <p:nvPr/>
          </p:nvSpPr>
          <p:spPr>
            <a:xfrm>
              <a:off x="2866575" y="1219300"/>
              <a:ext cx="166375" cy="51275"/>
            </a:xfrm>
            <a:custGeom>
              <a:avLst/>
              <a:gdLst/>
              <a:ahLst/>
              <a:cxnLst/>
              <a:rect l="l" t="t" r="r" b="b"/>
              <a:pathLst>
                <a:path w="6655" h="2051" extrusionOk="0">
                  <a:moveTo>
                    <a:pt x="3153" y="0"/>
                  </a:moveTo>
                  <a:cubicBezTo>
                    <a:pt x="2345" y="0"/>
                    <a:pt x="1534" y="225"/>
                    <a:pt x="825" y="682"/>
                  </a:cubicBezTo>
                  <a:cubicBezTo>
                    <a:pt x="206" y="1095"/>
                    <a:pt x="0" y="1507"/>
                    <a:pt x="103" y="1611"/>
                  </a:cubicBezTo>
                  <a:cubicBezTo>
                    <a:pt x="120" y="1634"/>
                    <a:pt x="153" y="1644"/>
                    <a:pt x="199" y="1644"/>
                  </a:cubicBezTo>
                  <a:cubicBezTo>
                    <a:pt x="540" y="1644"/>
                    <a:pt x="1640" y="1086"/>
                    <a:pt x="3089" y="1086"/>
                  </a:cubicBezTo>
                  <a:cubicBezTo>
                    <a:pt x="3192" y="1086"/>
                    <a:pt x="3298" y="1089"/>
                    <a:pt x="3405" y="1095"/>
                  </a:cubicBezTo>
                  <a:cubicBezTo>
                    <a:pt x="5000" y="1189"/>
                    <a:pt x="6126" y="2051"/>
                    <a:pt x="6472" y="2051"/>
                  </a:cubicBezTo>
                  <a:cubicBezTo>
                    <a:pt x="6506" y="2051"/>
                    <a:pt x="6533" y="2042"/>
                    <a:pt x="6552" y="2023"/>
                  </a:cubicBezTo>
                  <a:cubicBezTo>
                    <a:pt x="6655" y="1920"/>
                    <a:pt x="6500" y="1507"/>
                    <a:pt x="5984" y="1043"/>
                  </a:cubicBezTo>
                  <a:cubicBezTo>
                    <a:pt x="5180" y="354"/>
                    <a:pt x="4168" y="0"/>
                    <a:pt x="31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4" name="Google Shape;1814;p43"/>
            <p:cNvSpPr/>
            <p:nvPr/>
          </p:nvSpPr>
          <p:spPr>
            <a:xfrm>
              <a:off x="3176100" y="1258250"/>
              <a:ext cx="130275" cy="393400"/>
            </a:xfrm>
            <a:custGeom>
              <a:avLst/>
              <a:gdLst/>
              <a:ahLst/>
              <a:cxnLst/>
              <a:rect l="l" t="t" r="r" b="b"/>
              <a:pathLst>
                <a:path w="5211" h="15736" extrusionOk="0">
                  <a:moveTo>
                    <a:pt x="464" y="15426"/>
                  </a:moveTo>
                  <a:lnTo>
                    <a:pt x="464" y="15477"/>
                  </a:lnTo>
                  <a:cubicBezTo>
                    <a:pt x="464" y="15467"/>
                    <a:pt x="469" y="15457"/>
                    <a:pt x="479" y="15447"/>
                  </a:cubicBezTo>
                  <a:lnTo>
                    <a:pt x="479" y="15447"/>
                  </a:lnTo>
                  <a:cubicBezTo>
                    <a:pt x="472" y="15440"/>
                    <a:pt x="467" y="15433"/>
                    <a:pt x="464" y="15426"/>
                  </a:cubicBezTo>
                  <a:close/>
                  <a:moveTo>
                    <a:pt x="315" y="1"/>
                  </a:moveTo>
                  <a:cubicBezTo>
                    <a:pt x="313" y="1"/>
                    <a:pt x="311" y="1"/>
                    <a:pt x="310" y="1"/>
                  </a:cubicBezTo>
                  <a:cubicBezTo>
                    <a:pt x="0" y="104"/>
                    <a:pt x="1135" y="4386"/>
                    <a:pt x="2786" y="9648"/>
                  </a:cubicBezTo>
                  <a:cubicBezTo>
                    <a:pt x="3199" y="10886"/>
                    <a:pt x="3611" y="12124"/>
                    <a:pt x="4024" y="13311"/>
                  </a:cubicBezTo>
                  <a:cubicBezTo>
                    <a:pt x="4230" y="13723"/>
                    <a:pt x="4282" y="14188"/>
                    <a:pt x="4282" y="14652"/>
                  </a:cubicBezTo>
                  <a:cubicBezTo>
                    <a:pt x="4230" y="14910"/>
                    <a:pt x="3869" y="14962"/>
                    <a:pt x="3405" y="15013"/>
                  </a:cubicBezTo>
                  <a:cubicBezTo>
                    <a:pt x="1716" y="15158"/>
                    <a:pt x="614" y="15303"/>
                    <a:pt x="479" y="15447"/>
                  </a:cubicBezTo>
                  <a:lnTo>
                    <a:pt x="479" y="15447"/>
                  </a:lnTo>
                  <a:cubicBezTo>
                    <a:pt x="620" y="15590"/>
                    <a:pt x="1684" y="15686"/>
                    <a:pt x="3405" y="15735"/>
                  </a:cubicBezTo>
                  <a:cubicBezTo>
                    <a:pt x="3663" y="15735"/>
                    <a:pt x="3921" y="15684"/>
                    <a:pt x="4179" y="15632"/>
                  </a:cubicBezTo>
                  <a:cubicBezTo>
                    <a:pt x="4591" y="15581"/>
                    <a:pt x="4901" y="15323"/>
                    <a:pt x="5056" y="14962"/>
                  </a:cubicBezTo>
                  <a:cubicBezTo>
                    <a:pt x="5210" y="14291"/>
                    <a:pt x="5159" y="13620"/>
                    <a:pt x="4901" y="13001"/>
                  </a:cubicBezTo>
                  <a:cubicBezTo>
                    <a:pt x="4540" y="11815"/>
                    <a:pt x="4127" y="10577"/>
                    <a:pt x="3766" y="9338"/>
                  </a:cubicBezTo>
                  <a:cubicBezTo>
                    <a:pt x="2125" y="4109"/>
                    <a:pt x="587" y="1"/>
                    <a:pt x="3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5" name="Google Shape;1815;p43"/>
            <p:cNvSpPr/>
            <p:nvPr/>
          </p:nvSpPr>
          <p:spPr>
            <a:xfrm>
              <a:off x="3014875" y="1685150"/>
              <a:ext cx="241200" cy="126675"/>
            </a:xfrm>
            <a:custGeom>
              <a:avLst/>
              <a:gdLst/>
              <a:ahLst/>
              <a:cxnLst/>
              <a:rect l="l" t="t" r="r" b="b"/>
              <a:pathLst>
                <a:path w="9648" h="5067" extrusionOk="0">
                  <a:moveTo>
                    <a:pt x="1084" y="1"/>
                  </a:moveTo>
                  <a:cubicBezTo>
                    <a:pt x="1084" y="1"/>
                    <a:pt x="1" y="3044"/>
                    <a:pt x="3767" y="4644"/>
                  </a:cubicBezTo>
                  <a:cubicBezTo>
                    <a:pt x="4470" y="4945"/>
                    <a:pt x="5123" y="5066"/>
                    <a:pt x="5717" y="5066"/>
                  </a:cubicBezTo>
                  <a:cubicBezTo>
                    <a:pt x="8176" y="5066"/>
                    <a:pt x="9648" y="2993"/>
                    <a:pt x="9648" y="2993"/>
                  </a:cubicBezTo>
                  <a:cubicBezTo>
                    <a:pt x="6655" y="2425"/>
                    <a:pt x="3767" y="1393"/>
                    <a:pt x="10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6" name="Google Shape;1816;p43"/>
            <p:cNvSpPr/>
            <p:nvPr/>
          </p:nvSpPr>
          <p:spPr>
            <a:xfrm>
              <a:off x="2772425" y="2046275"/>
              <a:ext cx="412725" cy="226125"/>
            </a:xfrm>
            <a:custGeom>
              <a:avLst/>
              <a:gdLst/>
              <a:ahLst/>
              <a:cxnLst/>
              <a:rect l="l" t="t" r="r" b="b"/>
              <a:pathLst>
                <a:path w="16509" h="9045" extrusionOk="0">
                  <a:moveTo>
                    <a:pt x="0" y="0"/>
                  </a:moveTo>
                  <a:lnTo>
                    <a:pt x="0" y="0"/>
                  </a:lnTo>
                  <a:cubicBezTo>
                    <a:pt x="0" y="1"/>
                    <a:pt x="3294" y="9045"/>
                    <a:pt x="15446" y="9045"/>
                  </a:cubicBezTo>
                  <a:cubicBezTo>
                    <a:pt x="15743" y="9045"/>
                    <a:pt x="16046" y="9039"/>
                    <a:pt x="16353" y="9028"/>
                  </a:cubicBezTo>
                  <a:lnTo>
                    <a:pt x="16508" y="5675"/>
                  </a:lnTo>
                  <a:lnTo>
                    <a:pt x="16508" y="5675"/>
                  </a:lnTo>
                  <a:cubicBezTo>
                    <a:pt x="16508" y="5675"/>
                    <a:pt x="16456" y="5677"/>
                    <a:pt x="16356" y="5677"/>
                  </a:cubicBezTo>
                  <a:cubicBezTo>
                    <a:pt x="15203" y="5677"/>
                    <a:pt x="7689" y="545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7" name="Google Shape;1817;p43"/>
            <p:cNvSpPr/>
            <p:nvPr/>
          </p:nvSpPr>
          <p:spPr>
            <a:xfrm>
              <a:off x="2223000" y="577300"/>
              <a:ext cx="1324550" cy="755975"/>
            </a:xfrm>
            <a:custGeom>
              <a:avLst/>
              <a:gdLst/>
              <a:ahLst/>
              <a:cxnLst/>
              <a:rect l="l" t="t" r="r" b="b"/>
              <a:pathLst>
                <a:path w="52982" h="30239" extrusionOk="0">
                  <a:moveTo>
                    <a:pt x="29509" y="1"/>
                  </a:moveTo>
                  <a:lnTo>
                    <a:pt x="15580" y="2941"/>
                  </a:lnTo>
                  <a:lnTo>
                    <a:pt x="2890" y="9441"/>
                  </a:lnTo>
                  <a:cubicBezTo>
                    <a:pt x="2890" y="9441"/>
                    <a:pt x="1" y="29870"/>
                    <a:pt x="5263" y="30231"/>
                  </a:cubicBezTo>
                  <a:cubicBezTo>
                    <a:pt x="5333" y="30236"/>
                    <a:pt x="5403" y="30238"/>
                    <a:pt x="5471" y="30238"/>
                  </a:cubicBezTo>
                  <a:cubicBezTo>
                    <a:pt x="10455" y="30238"/>
                    <a:pt x="9802" y="17437"/>
                    <a:pt x="9802" y="17437"/>
                  </a:cubicBezTo>
                  <a:cubicBezTo>
                    <a:pt x="16354" y="15322"/>
                    <a:pt x="16612" y="8409"/>
                    <a:pt x="18314" y="7017"/>
                  </a:cubicBezTo>
                  <a:cubicBezTo>
                    <a:pt x="18730" y="6679"/>
                    <a:pt x="19539" y="6518"/>
                    <a:pt x="20624" y="6518"/>
                  </a:cubicBezTo>
                  <a:cubicBezTo>
                    <a:pt x="23847" y="6518"/>
                    <a:pt x="29509" y="7938"/>
                    <a:pt x="34565" y="10370"/>
                  </a:cubicBezTo>
                  <a:cubicBezTo>
                    <a:pt x="38487" y="12223"/>
                    <a:pt x="42041" y="12795"/>
                    <a:pt x="44935" y="12795"/>
                  </a:cubicBezTo>
                  <a:cubicBezTo>
                    <a:pt x="49614" y="12795"/>
                    <a:pt x="52569" y="11298"/>
                    <a:pt x="52569" y="11298"/>
                  </a:cubicBezTo>
                  <a:lnTo>
                    <a:pt x="52981" y="4231"/>
                  </a:lnTo>
                  <a:lnTo>
                    <a:pt x="42715" y="1600"/>
                  </a:lnTo>
                  <a:lnTo>
                    <a:pt x="2950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8" name="Google Shape;1818;p43"/>
            <p:cNvSpPr/>
            <p:nvPr/>
          </p:nvSpPr>
          <p:spPr>
            <a:xfrm>
              <a:off x="2152325" y="1212950"/>
              <a:ext cx="225475" cy="337275"/>
            </a:xfrm>
            <a:custGeom>
              <a:avLst/>
              <a:gdLst/>
              <a:ahLst/>
              <a:cxnLst/>
              <a:rect l="l" t="t" r="r" b="b"/>
              <a:pathLst>
                <a:path w="9019" h="13491" extrusionOk="0">
                  <a:moveTo>
                    <a:pt x="5721" y="1"/>
                  </a:moveTo>
                  <a:cubicBezTo>
                    <a:pt x="3247" y="1"/>
                    <a:pt x="267" y="1088"/>
                    <a:pt x="145" y="6250"/>
                  </a:cubicBezTo>
                  <a:cubicBezTo>
                    <a:pt x="1" y="12416"/>
                    <a:pt x="4294" y="13491"/>
                    <a:pt x="6908" y="13491"/>
                  </a:cubicBezTo>
                  <a:cubicBezTo>
                    <a:pt x="8033" y="13491"/>
                    <a:pt x="8848" y="13292"/>
                    <a:pt x="8863" y="13214"/>
                  </a:cubicBezTo>
                  <a:cubicBezTo>
                    <a:pt x="8863" y="12956"/>
                    <a:pt x="9018" y="575"/>
                    <a:pt x="9018" y="575"/>
                  </a:cubicBezTo>
                  <a:cubicBezTo>
                    <a:pt x="8933" y="532"/>
                    <a:pt x="7451" y="1"/>
                    <a:pt x="572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9" name="Google Shape;1819;p43"/>
            <p:cNvSpPr/>
            <p:nvPr/>
          </p:nvSpPr>
          <p:spPr>
            <a:xfrm>
              <a:off x="2211400" y="1282775"/>
              <a:ext cx="98050" cy="193000"/>
            </a:xfrm>
            <a:custGeom>
              <a:avLst/>
              <a:gdLst/>
              <a:ahLst/>
              <a:cxnLst/>
              <a:rect l="l" t="t" r="r" b="b"/>
              <a:pathLst>
                <a:path w="3922" h="7720" extrusionOk="0">
                  <a:moveTo>
                    <a:pt x="2219" y="0"/>
                  </a:moveTo>
                  <a:cubicBezTo>
                    <a:pt x="1496" y="155"/>
                    <a:pt x="877" y="671"/>
                    <a:pt x="619" y="1341"/>
                  </a:cubicBezTo>
                  <a:cubicBezTo>
                    <a:pt x="207" y="2115"/>
                    <a:pt x="0" y="2941"/>
                    <a:pt x="0" y="3818"/>
                  </a:cubicBezTo>
                  <a:cubicBezTo>
                    <a:pt x="52" y="5572"/>
                    <a:pt x="929" y="7222"/>
                    <a:pt x="2167" y="7635"/>
                  </a:cubicBezTo>
                  <a:cubicBezTo>
                    <a:pt x="2334" y="7691"/>
                    <a:pt x="2507" y="7720"/>
                    <a:pt x="2680" y="7720"/>
                  </a:cubicBezTo>
                  <a:cubicBezTo>
                    <a:pt x="2988" y="7720"/>
                    <a:pt x="3295" y="7627"/>
                    <a:pt x="3560" y="7429"/>
                  </a:cubicBezTo>
                  <a:cubicBezTo>
                    <a:pt x="3869" y="7222"/>
                    <a:pt x="3921" y="7016"/>
                    <a:pt x="3869" y="7016"/>
                  </a:cubicBezTo>
                  <a:cubicBezTo>
                    <a:pt x="3862" y="7009"/>
                    <a:pt x="3854" y="7006"/>
                    <a:pt x="3845" y="7006"/>
                  </a:cubicBezTo>
                  <a:cubicBezTo>
                    <a:pt x="3787" y="7006"/>
                    <a:pt x="3679" y="7133"/>
                    <a:pt x="3457" y="7222"/>
                  </a:cubicBezTo>
                  <a:cubicBezTo>
                    <a:pt x="3276" y="7300"/>
                    <a:pt x="3083" y="7339"/>
                    <a:pt x="2889" y="7339"/>
                  </a:cubicBezTo>
                  <a:cubicBezTo>
                    <a:pt x="2696" y="7339"/>
                    <a:pt x="2502" y="7300"/>
                    <a:pt x="2322" y="7222"/>
                  </a:cubicBezTo>
                  <a:cubicBezTo>
                    <a:pt x="1393" y="6861"/>
                    <a:pt x="619" y="5365"/>
                    <a:pt x="619" y="3818"/>
                  </a:cubicBezTo>
                  <a:cubicBezTo>
                    <a:pt x="619" y="3044"/>
                    <a:pt x="774" y="2270"/>
                    <a:pt x="1135" y="1599"/>
                  </a:cubicBezTo>
                  <a:cubicBezTo>
                    <a:pt x="1290" y="1032"/>
                    <a:pt x="1754" y="619"/>
                    <a:pt x="2270" y="464"/>
                  </a:cubicBezTo>
                  <a:cubicBezTo>
                    <a:pt x="2334" y="446"/>
                    <a:pt x="2400" y="438"/>
                    <a:pt x="2465" y="438"/>
                  </a:cubicBezTo>
                  <a:cubicBezTo>
                    <a:pt x="2769" y="438"/>
                    <a:pt x="3071" y="622"/>
                    <a:pt x="3199" y="877"/>
                  </a:cubicBezTo>
                  <a:cubicBezTo>
                    <a:pt x="3302" y="1135"/>
                    <a:pt x="3250" y="1341"/>
                    <a:pt x="3302" y="1341"/>
                  </a:cubicBezTo>
                  <a:cubicBezTo>
                    <a:pt x="3302" y="1341"/>
                    <a:pt x="3457" y="1187"/>
                    <a:pt x="3405" y="826"/>
                  </a:cubicBezTo>
                  <a:cubicBezTo>
                    <a:pt x="3354" y="619"/>
                    <a:pt x="3250" y="413"/>
                    <a:pt x="3096" y="258"/>
                  </a:cubicBezTo>
                  <a:cubicBezTo>
                    <a:pt x="2838" y="103"/>
                    <a:pt x="2528" y="0"/>
                    <a:pt x="2219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0" name="Google Shape;1820;p43"/>
            <p:cNvSpPr/>
            <p:nvPr/>
          </p:nvSpPr>
          <p:spPr>
            <a:xfrm>
              <a:off x="2265575" y="532850"/>
              <a:ext cx="139300" cy="56275"/>
            </a:xfrm>
            <a:custGeom>
              <a:avLst/>
              <a:gdLst/>
              <a:ahLst/>
              <a:cxnLst/>
              <a:rect l="l" t="t" r="r" b="b"/>
              <a:pathLst>
                <a:path w="5572" h="2251" extrusionOk="0">
                  <a:moveTo>
                    <a:pt x="1260" y="1"/>
                  </a:moveTo>
                  <a:cubicBezTo>
                    <a:pt x="506" y="1"/>
                    <a:pt x="0" y="170"/>
                    <a:pt x="0" y="231"/>
                  </a:cubicBezTo>
                  <a:cubicBezTo>
                    <a:pt x="52" y="334"/>
                    <a:pt x="1393" y="179"/>
                    <a:pt x="2941" y="747"/>
                  </a:cubicBezTo>
                  <a:cubicBezTo>
                    <a:pt x="4366" y="1288"/>
                    <a:pt x="5277" y="2250"/>
                    <a:pt x="5448" y="2250"/>
                  </a:cubicBezTo>
                  <a:cubicBezTo>
                    <a:pt x="5457" y="2250"/>
                    <a:pt x="5464" y="2248"/>
                    <a:pt x="5468" y="2243"/>
                  </a:cubicBezTo>
                  <a:cubicBezTo>
                    <a:pt x="5572" y="2191"/>
                    <a:pt x="4746" y="953"/>
                    <a:pt x="3095" y="334"/>
                  </a:cubicBezTo>
                  <a:cubicBezTo>
                    <a:pt x="2421" y="81"/>
                    <a:pt x="1781" y="1"/>
                    <a:pt x="12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1" name="Google Shape;1821;p43"/>
            <p:cNvSpPr/>
            <p:nvPr/>
          </p:nvSpPr>
          <p:spPr>
            <a:xfrm>
              <a:off x="2386800" y="407075"/>
              <a:ext cx="50325" cy="197325"/>
            </a:xfrm>
            <a:custGeom>
              <a:avLst/>
              <a:gdLst/>
              <a:ahLst/>
              <a:cxnLst/>
              <a:rect l="l" t="t" r="r" b="b"/>
              <a:pathLst>
                <a:path w="2013" h="7893" extrusionOk="0">
                  <a:moveTo>
                    <a:pt x="465" y="0"/>
                  </a:moveTo>
                  <a:cubicBezTo>
                    <a:pt x="104" y="1341"/>
                    <a:pt x="0" y="2734"/>
                    <a:pt x="258" y="4127"/>
                  </a:cubicBezTo>
                  <a:cubicBezTo>
                    <a:pt x="413" y="5107"/>
                    <a:pt x="723" y="6036"/>
                    <a:pt x="1187" y="6913"/>
                  </a:cubicBezTo>
                  <a:cubicBezTo>
                    <a:pt x="1548" y="7583"/>
                    <a:pt x="1857" y="7893"/>
                    <a:pt x="1909" y="7893"/>
                  </a:cubicBezTo>
                  <a:cubicBezTo>
                    <a:pt x="2012" y="7790"/>
                    <a:pt x="981" y="6242"/>
                    <a:pt x="671" y="4024"/>
                  </a:cubicBezTo>
                  <a:cubicBezTo>
                    <a:pt x="361" y="1857"/>
                    <a:pt x="619" y="0"/>
                    <a:pt x="4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2" name="Google Shape;1822;p43"/>
            <p:cNvSpPr/>
            <p:nvPr/>
          </p:nvSpPr>
          <p:spPr>
            <a:xfrm>
              <a:off x="3301200" y="1121075"/>
              <a:ext cx="201200" cy="33800"/>
            </a:xfrm>
            <a:custGeom>
              <a:avLst/>
              <a:gdLst/>
              <a:ahLst/>
              <a:cxnLst/>
              <a:rect l="l" t="t" r="r" b="b"/>
              <a:pathLst>
                <a:path w="8048" h="1352" extrusionOk="0">
                  <a:moveTo>
                    <a:pt x="3992" y="0"/>
                  </a:moveTo>
                  <a:cubicBezTo>
                    <a:pt x="3009" y="0"/>
                    <a:pt x="2021" y="181"/>
                    <a:pt x="1083" y="536"/>
                  </a:cubicBezTo>
                  <a:cubicBezTo>
                    <a:pt x="361" y="794"/>
                    <a:pt x="0" y="1103"/>
                    <a:pt x="52" y="1206"/>
                  </a:cubicBezTo>
                  <a:cubicBezTo>
                    <a:pt x="69" y="1251"/>
                    <a:pt x="135" y="1269"/>
                    <a:pt x="242" y="1269"/>
                  </a:cubicBezTo>
                  <a:cubicBezTo>
                    <a:pt x="756" y="1269"/>
                    <a:pt x="2231" y="845"/>
                    <a:pt x="4024" y="845"/>
                  </a:cubicBezTo>
                  <a:cubicBezTo>
                    <a:pt x="5883" y="889"/>
                    <a:pt x="7400" y="1351"/>
                    <a:pt x="7859" y="1351"/>
                  </a:cubicBezTo>
                  <a:cubicBezTo>
                    <a:pt x="7935" y="1351"/>
                    <a:pt x="7982" y="1339"/>
                    <a:pt x="7996" y="1309"/>
                  </a:cubicBezTo>
                  <a:cubicBezTo>
                    <a:pt x="8048" y="1206"/>
                    <a:pt x="7687" y="897"/>
                    <a:pt x="6964" y="587"/>
                  </a:cubicBezTo>
                  <a:cubicBezTo>
                    <a:pt x="6020" y="194"/>
                    <a:pt x="5009" y="0"/>
                    <a:pt x="39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3" name="Google Shape;1823;p43"/>
            <p:cNvSpPr/>
            <p:nvPr/>
          </p:nvSpPr>
          <p:spPr>
            <a:xfrm>
              <a:off x="2811100" y="1074650"/>
              <a:ext cx="201225" cy="33800"/>
            </a:xfrm>
            <a:custGeom>
              <a:avLst/>
              <a:gdLst/>
              <a:ahLst/>
              <a:cxnLst/>
              <a:rect l="l" t="t" r="r" b="b"/>
              <a:pathLst>
                <a:path w="8049" h="1352" extrusionOk="0">
                  <a:moveTo>
                    <a:pt x="3973" y="0"/>
                  </a:moveTo>
                  <a:cubicBezTo>
                    <a:pt x="2997" y="0"/>
                    <a:pt x="2022" y="181"/>
                    <a:pt x="1084" y="535"/>
                  </a:cubicBezTo>
                  <a:cubicBezTo>
                    <a:pt x="362" y="845"/>
                    <a:pt x="1" y="1103"/>
                    <a:pt x="52" y="1206"/>
                  </a:cubicBezTo>
                  <a:cubicBezTo>
                    <a:pt x="70" y="1251"/>
                    <a:pt x="136" y="1269"/>
                    <a:pt x="245" y="1269"/>
                  </a:cubicBezTo>
                  <a:cubicBezTo>
                    <a:pt x="736" y="1269"/>
                    <a:pt x="2093" y="893"/>
                    <a:pt x="3765" y="893"/>
                  </a:cubicBezTo>
                  <a:cubicBezTo>
                    <a:pt x="3851" y="893"/>
                    <a:pt x="3937" y="894"/>
                    <a:pt x="4025" y="897"/>
                  </a:cubicBezTo>
                  <a:cubicBezTo>
                    <a:pt x="5882" y="897"/>
                    <a:pt x="7398" y="1351"/>
                    <a:pt x="7858" y="1351"/>
                  </a:cubicBezTo>
                  <a:cubicBezTo>
                    <a:pt x="7935" y="1351"/>
                    <a:pt x="7982" y="1339"/>
                    <a:pt x="7997" y="1309"/>
                  </a:cubicBezTo>
                  <a:cubicBezTo>
                    <a:pt x="8048" y="1206"/>
                    <a:pt x="7687" y="897"/>
                    <a:pt x="6965" y="587"/>
                  </a:cubicBezTo>
                  <a:cubicBezTo>
                    <a:pt x="5994" y="193"/>
                    <a:pt x="4983" y="0"/>
                    <a:pt x="39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4" name="Google Shape;1824;p43"/>
            <p:cNvSpPr/>
            <p:nvPr/>
          </p:nvSpPr>
          <p:spPr>
            <a:xfrm>
              <a:off x="3259925" y="1180875"/>
              <a:ext cx="392075" cy="316475"/>
            </a:xfrm>
            <a:custGeom>
              <a:avLst/>
              <a:gdLst/>
              <a:ahLst/>
              <a:cxnLst/>
              <a:rect l="l" t="t" r="r" b="b"/>
              <a:pathLst>
                <a:path w="15683" h="12659" extrusionOk="0">
                  <a:moveTo>
                    <a:pt x="15373" y="1"/>
                  </a:moveTo>
                  <a:lnTo>
                    <a:pt x="4385" y="104"/>
                  </a:lnTo>
                  <a:lnTo>
                    <a:pt x="1238" y="156"/>
                  </a:lnTo>
                  <a:cubicBezTo>
                    <a:pt x="877" y="156"/>
                    <a:pt x="516" y="156"/>
                    <a:pt x="207" y="207"/>
                  </a:cubicBezTo>
                  <a:cubicBezTo>
                    <a:pt x="310" y="207"/>
                    <a:pt x="413" y="259"/>
                    <a:pt x="516" y="259"/>
                  </a:cubicBezTo>
                  <a:lnTo>
                    <a:pt x="1342" y="259"/>
                  </a:lnTo>
                  <a:lnTo>
                    <a:pt x="4488" y="310"/>
                  </a:lnTo>
                  <a:lnTo>
                    <a:pt x="15212" y="412"/>
                  </a:lnTo>
                  <a:lnTo>
                    <a:pt x="15212" y="412"/>
                  </a:lnTo>
                  <a:cubicBezTo>
                    <a:pt x="15167" y="1741"/>
                    <a:pt x="15167" y="3118"/>
                    <a:pt x="15167" y="4540"/>
                  </a:cubicBezTo>
                  <a:cubicBezTo>
                    <a:pt x="15219" y="6088"/>
                    <a:pt x="14806" y="7584"/>
                    <a:pt x="13981" y="8822"/>
                  </a:cubicBezTo>
                  <a:cubicBezTo>
                    <a:pt x="13155" y="10164"/>
                    <a:pt x="11865" y="11195"/>
                    <a:pt x="10369" y="11763"/>
                  </a:cubicBezTo>
                  <a:cubicBezTo>
                    <a:pt x="9699" y="12021"/>
                    <a:pt x="8925" y="12175"/>
                    <a:pt x="8203" y="12227"/>
                  </a:cubicBezTo>
                  <a:cubicBezTo>
                    <a:pt x="8032" y="12239"/>
                    <a:pt x="7862" y="12246"/>
                    <a:pt x="7691" y="12246"/>
                  </a:cubicBezTo>
                  <a:cubicBezTo>
                    <a:pt x="7140" y="12246"/>
                    <a:pt x="6588" y="12178"/>
                    <a:pt x="6036" y="12021"/>
                  </a:cubicBezTo>
                  <a:cubicBezTo>
                    <a:pt x="4746" y="11711"/>
                    <a:pt x="3560" y="11092"/>
                    <a:pt x="2580" y="10164"/>
                  </a:cubicBezTo>
                  <a:cubicBezTo>
                    <a:pt x="1754" y="9338"/>
                    <a:pt x="1084" y="8306"/>
                    <a:pt x="723" y="7223"/>
                  </a:cubicBezTo>
                  <a:cubicBezTo>
                    <a:pt x="413" y="6294"/>
                    <a:pt x="258" y="5314"/>
                    <a:pt x="310" y="4334"/>
                  </a:cubicBezTo>
                  <a:cubicBezTo>
                    <a:pt x="258" y="3509"/>
                    <a:pt x="258" y="2786"/>
                    <a:pt x="258" y="2167"/>
                  </a:cubicBezTo>
                  <a:cubicBezTo>
                    <a:pt x="258" y="1600"/>
                    <a:pt x="207" y="1084"/>
                    <a:pt x="207" y="723"/>
                  </a:cubicBezTo>
                  <a:cubicBezTo>
                    <a:pt x="207" y="568"/>
                    <a:pt x="207" y="362"/>
                    <a:pt x="155" y="207"/>
                  </a:cubicBezTo>
                  <a:cubicBezTo>
                    <a:pt x="155" y="362"/>
                    <a:pt x="155" y="517"/>
                    <a:pt x="155" y="671"/>
                  </a:cubicBezTo>
                  <a:cubicBezTo>
                    <a:pt x="155" y="1033"/>
                    <a:pt x="103" y="1497"/>
                    <a:pt x="103" y="2064"/>
                  </a:cubicBezTo>
                  <a:cubicBezTo>
                    <a:pt x="103" y="2735"/>
                    <a:pt x="52" y="3457"/>
                    <a:pt x="52" y="4334"/>
                  </a:cubicBezTo>
                  <a:cubicBezTo>
                    <a:pt x="0" y="5314"/>
                    <a:pt x="103" y="6346"/>
                    <a:pt x="413" y="7326"/>
                  </a:cubicBezTo>
                  <a:cubicBezTo>
                    <a:pt x="826" y="8461"/>
                    <a:pt x="1445" y="9545"/>
                    <a:pt x="2322" y="10370"/>
                  </a:cubicBezTo>
                  <a:cubicBezTo>
                    <a:pt x="3302" y="11402"/>
                    <a:pt x="4592" y="12072"/>
                    <a:pt x="5933" y="12433"/>
                  </a:cubicBezTo>
                  <a:cubicBezTo>
                    <a:pt x="6524" y="12591"/>
                    <a:pt x="7085" y="12658"/>
                    <a:pt x="7662" y="12658"/>
                  </a:cubicBezTo>
                  <a:cubicBezTo>
                    <a:pt x="7840" y="12658"/>
                    <a:pt x="8020" y="12652"/>
                    <a:pt x="8203" y="12640"/>
                  </a:cubicBezTo>
                  <a:cubicBezTo>
                    <a:pt x="9028" y="12640"/>
                    <a:pt x="9802" y="12433"/>
                    <a:pt x="10524" y="12175"/>
                  </a:cubicBezTo>
                  <a:cubicBezTo>
                    <a:pt x="12123" y="11556"/>
                    <a:pt x="13465" y="10473"/>
                    <a:pt x="14393" y="9080"/>
                  </a:cubicBezTo>
                  <a:cubicBezTo>
                    <a:pt x="15219" y="7739"/>
                    <a:pt x="15683" y="6140"/>
                    <a:pt x="15631" y="4540"/>
                  </a:cubicBezTo>
                  <a:cubicBezTo>
                    <a:pt x="15631" y="3044"/>
                    <a:pt x="15580" y="1600"/>
                    <a:pt x="15580" y="207"/>
                  </a:cubicBezTo>
                  <a:lnTo>
                    <a:pt x="1558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5" name="Google Shape;1825;p43"/>
            <p:cNvSpPr/>
            <p:nvPr/>
          </p:nvSpPr>
          <p:spPr>
            <a:xfrm>
              <a:off x="2745325" y="1170575"/>
              <a:ext cx="392100" cy="316325"/>
            </a:xfrm>
            <a:custGeom>
              <a:avLst/>
              <a:gdLst/>
              <a:ahLst/>
              <a:cxnLst/>
              <a:rect l="l" t="t" r="r" b="b"/>
              <a:pathLst>
                <a:path w="15684" h="12653" extrusionOk="0">
                  <a:moveTo>
                    <a:pt x="15426" y="0"/>
                  </a:moveTo>
                  <a:lnTo>
                    <a:pt x="4386" y="103"/>
                  </a:lnTo>
                  <a:lnTo>
                    <a:pt x="1290" y="155"/>
                  </a:lnTo>
                  <a:cubicBezTo>
                    <a:pt x="929" y="155"/>
                    <a:pt x="568" y="155"/>
                    <a:pt x="207" y="206"/>
                  </a:cubicBezTo>
                  <a:lnTo>
                    <a:pt x="517" y="206"/>
                  </a:lnTo>
                  <a:lnTo>
                    <a:pt x="1342" y="258"/>
                  </a:lnTo>
                  <a:lnTo>
                    <a:pt x="4540" y="310"/>
                  </a:lnTo>
                  <a:lnTo>
                    <a:pt x="15219" y="411"/>
                  </a:lnTo>
                  <a:lnTo>
                    <a:pt x="15219" y="411"/>
                  </a:lnTo>
                  <a:cubicBezTo>
                    <a:pt x="15219" y="1699"/>
                    <a:pt x="15219" y="3119"/>
                    <a:pt x="15219" y="4540"/>
                  </a:cubicBezTo>
                  <a:cubicBezTo>
                    <a:pt x="15219" y="6036"/>
                    <a:pt x="14858" y="7532"/>
                    <a:pt x="14033" y="8822"/>
                  </a:cubicBezTo>
                  <a:cubicBezTo>
                    <a:pt x="13156" y="10163"/>
                    <a:pt x="11866" y="11195"/>
                    <a:pt x="10421" y="11762"/>
                  </a:cubicBezTo>
                  <a:cubicBezTo>
                    <a:pt x="9699" y="12020"/>
                    <a:pt x="8977" y="12175"/>
                    <a:pt x="8203" y="12226"/>
                  </a:cubicBezTo>
                  <a:cubicBezTo>
                    <a:pt x="8075" y="12236"/>
                    <a:pt x="7947" y="12240"/>
                    <a:pt x="7819" y="12240"/>
                  </a:cubicBezTo>
                  <a:cubicBezTo>
                    <a:pt x="7225" y="12240"/>
                    <a:pt x="6631" y="12147"/>
                    <a:pt x="6037" y="12020"/>
                  </a:cubicBezTo>
                  <a:cubicBezTo>
                    <a:pt x="4747" y="11710"/>
                    <a:pt x="3560" y="11040"/>
                    <a:pt x="2580" y="10111"/>
                  </a:cubicBezTo>
                  <a:cubicBezTo>
                    <a:pt x="1755" y="9286"/>
                    <a:pt x="1136" y="8306"/>
                    <a:pt x="723" y="7171"/>
                  </a:cubicBezTo>
                  <a:cubicBezTo>
                    <a:pt x="413" y="6242"/>
                    <a:pt x="310" y="5314"/>
                    <a:pt x="310" y="4333"/>
                  </a:cubicBezTo>
                  <a:cubicBezTo>
                    <a:pt x="310" y="3508"/>
                    <a:pt x="259" y="2734"/>
                    <a:pt x="259" y="2115"/>
                  </a:cubicBezTo>
                  <a:cubicBezTo>
                    <a:pt x="259" y="1548"/>
                    <a:pt x="259" y="1083"/>
                    <a:pt x="207" y="722"/>
                  </a:cubicBezTo>
                  <a:cubicBezTo>
                    <a:pt x="207" y="516"/>
                    <a:pt x="207" y="361"/>
                    <a:pt x="207" y="206"/>
                  </a:cubicBezTo>
                  <a:cubicBezTo>
                    <a:pt x="156" y="361"/>
                    <a:pt x="156" y="516"/>
                    <a:pt x="156" y="671"/>
                  </a:cubicBezTo>
                  <a:cubicBezTo>
                    <a:pt x="156" y="1032"/>
                    <a:pt x="156" y="1496"/>
                    <a:pt x="104" y="2064"/>
                  </a:cubicBezTo>
                  <a:cubicBezTo>
                    <a:pt x="104" y="2683"/>
                    <a:pt x="104" y="3456"/>
                    <a:pt x="52" y="4333"/>
                  </a:cubicBezTo>
                  <a:cubicBezTo>
                    <a:pt x="1" y="5314"/>
                    <a:pt x="156" y="6345"/>
                    <a:pt x="465" y="7274"/>
                  </a:cubicBezTo>
                  <a:cubicBezTo>
                    <a:pt x="826" y="8460"/>
                    <a:pt x="1497" y="9492"/>
                    <a:pt x="2322" y="10369"/>
                  </a:cubicBezTo>
                  <a:cubicBezTo>
                    <a:pt x="3354" y="11349"/>
                    <a:pt x="4592" y="12072"/>
                    <a:pt x="5985" y="12433"/>
                  </a:cubicBezTo>
                  <a:cubicBezTo>
                    <a:pt x="6579" y="12560"/>
                    <a:pt x="7208" y="12652"/>
                    <a:pt x="7815" y="12652"/>
                  </a:cubicBezTo>
                  <a:cubicBezTo>
                    <a:pt x="7946" y="12652"/>
                    <a:pt x="8075" y="12648"/>
                    <a:pt x="8203" y="12639"/>
                  </a:cubicBezTo>
                  <a:cubicBezTo>
                    <a:pt x="9029" y="12587"/>
                    <a:pt x="9802" y="12433"/>
                    <a:pt x="10525" y="12175"/>
                  </a:cubicBezTo>
                  <a:cubicBezTo>
                    <a:pt x="12124" y="11556"/>
                    <a:pt x="13465" y="10472"/>
                    <a:pt x="14394" y="9080"/>
                  </a:cubicBezTo>
                  <a:cubicBezTo>
                    <a:pt x="15271" y="7687"/>
                    <a:pt x="15683" y="6139"/>
                    <a:pt x="15632" y="4540"/>
                  </a:cubicBezTo>
                  <a:cubicBezTo>
                    <a:pt x="15632" y="3044"/>
                    <a:pt x="15632" y="1599"/>
                    <a:pt x="15632" y="206"/>
                  </a:cubicBezTo>
                  <a:lnTo>
                    <a:pt x="1563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6" name="Google Shape;1826;p43"/>
            <p:cNvSpPr/>
            <p:nvPr/>
          </p:nvSpPr>
          <p:spPr>
            <a:xfrm>
              <a:off x="3124500" y="1196350"/>
              <a:ext cx="144475" cy="10350"/>
            </a:xfrm>
            <a:custGeom>
              <a:avLst/>
              <a:gdLst/>
              <a:ahLst/>
              <a:cxnLst/>
              <a:rect l="l" t="t" r="r" b="b"/>
              <a:pathLst>
                <a:path w="5779" h="414" extrusionOk="0">
                  <a:moveTo>
                    <a:pt x="2889" y="1"/>
                  </a:moveTo>
                  <a:cubicBezTo>
                    <a:pt x="1290" y="1"/>
                    <a:pt x="1" y="104"/>
                    <a:pt x="1" y="207"/>
                  </a:cubicBezTo>
                  <a:cubicBezTo>
                    <a:pt x="1" y="310"/>
                    <a:pt x="1290" y="414"/>
                    <a:pt x="2889" y="414"/>
                  </a:cubicBezTo>
                  <a:cubicBezTo>
                    <a:pt x="4489" y="414"/>
                    <a:pt x="5778" y="310"/>
                    <a:pt x="5778" y="207"/>
                  </a:cubicBezTo>
                  <a:cubicBezTo>
                    <a:pt x="5778" y="104"/>
                    <a:pt x="4489" y="1"/>
                    <a:pt x="28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7" name="Google Shape;1827;p43"/>
            <p:cNvSpPr/>
            <p:nvPr/>
          </p:nvSpPr>
          <p:spPr>
            <a:xfrm>
              <a:off x="2349400" y="1197650"/>
              <a:ext cx="401125" cy="11625"/>
            </a:xfrm>
            <a:custGeom>
              <a:avLst/>
              <a:gdLst/>
              <a:ahLst/>
              <a:cxnLst/>
              <a:rect l="l" t="t" r="r" b="b"/>
              <a:pathLst>
                <a:path w="16045" h="465" extrusionOk="0">
                  <a:moveTo>
                    <a:pt x="7996" y="0"/>
                  </a:moveTo>
                  <a:cubicBezTo>
                    <a:pt x="3560" y="52"/>
                    <a:pt x="0" y="155"/>
                    <a:pt x="0" y="258"/>
                  </a:cubicBezTo>
                  <a:cubicBezTo>
                    <a:pt x="0" y="362"/>
                    <a:pt x="3560" y="465"/>
                    <a:pt x="7996" y="465"/>
                  </a:cubicBezTo>
                  <a:cubicBezTo>
                    <a:pt x="12433" y="465"/>
                    <a:pt x="16044" y="362"/>
                    <a:pt x="16044" y="207"/>
                  </a:cubicBezTo>
                  <a:cubicBezTo>
                    <a:pt x="16044" y="104"/>
                    <a:pt x="12433" y="0"/>
                    <a:pt x="79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8" name="Google Shape;1828;p43"/>
            <p:cNvSpPr/>
            <p:nvPr/>
          </p:nvSpPr>
          <p:spPr>
            <a:xfrm>
              <a:off x="2649900" y="3651950"/>
              <a:ext cx="4503625" cy="1799150"/>
            </a:xfrm>
            <a:custGeom>
              <a:avLst/>
              <a:gdLst/>
              <a:ahLst/>
              <a:cxnLst/>
              <a:rect l="l" t="t" r="r" b="b"/>
              <a:pathLst>
                <a:path w="180145" h="71966" extrusionOk="0">
                  <a:moveTo>
                    <a:pt x="78053" y="0"/>
                  </a:moveTo>
                  <a:lnTo>
                    <a:pt x="50195" y="68870"/>
                  </a:lnTo>
                  <a:lnTo>
                    <a:pt x="0" y="68870"/>
                  </a:lnTo>
                  <a:lnTo>
                    <a:pt x="0" y="71965"/>
                  </a:lnTo>
                  <a:lnTo>
                    <a:pt x="149553" y="71965"/>
                  </a:lnTo>
                  <a:lnTo>
                    <a:pt x="18014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29" name="Google Shape;1829;p43"/>
            <p:cNvSpPr/>
            <p:nvPr/>
          </p:nvSpPr>
          <p:spPr>
            <a:xfrm>
              <a:off x="5403400" y="4473500"/>
              <a:ext cx="287625" cy="321125"/>
            </a:xfrm>
            <a:custGeom>
              <a:avLst/>
              <a:gdLst/>
              <a:ahLst/>
              <a:cxnLst/>
              <a:rect l="l" t="t" r="r" b="b"/>
              <a:pathLst>
                <a:path w="11505" h="12845" extrusionOk="0">
                  <a:moveTo>
                    <a:pt x="6510" y="0"/>
                  </a:moveTo>
                  <a:cubicBezTo>
                    <a:pt x="4197" y="0"/>
                    <a:pt x="1880" y="2064"/>
                    <a:pt x="1032" y="5055"/>
                  </a:cubicBezTo>
                  <a:cubicBezTo>
                    <a:pt x="0" y="8512"/>
                    <a:pt x="1290" y="11916"/>
                    <a:pt x="3921" y="12690"/>
                  </a:cubicBezTo>
                  <a:cubicBezTo>
                    <a:pt x="4275" y="12794"/>
                    <a:pt x="4635" y="12844"/>
                    <a:pt x="4995" y="12844"/>
                  </a:cubicBezTo>
                  <a:cubicBezTo>
                    <a:pt x="7308" y="12844"/>
                    <a:pt x="9624" y="10780"/>
                    <a:pt x="10473" y="7789"/>
                  </a:cubicBezTo>
                  <a:cubicBezTo>
                    <a:pt x="11504" y="4333"/>
                    <a:pt x="10215" y="928"/>
                    <a:pt x="7584" y="154"/>
                  </a:cubicBezTo>
                  <a:cubicBezTo>
                    <a:pt x="7229" y="50"/>
                    <a:pt x="6870" y="0"/>
                    <a:pt x="651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30" name="Google Shape;1830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5" name="Google Shape;1835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pic>
        <p:nvPicPr>
          <p:cNvPr id="1836" name="Google Shape;183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8" y="1852975"/>
            <a:ext cx="3205050" cy="2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37" name="Google Shape;1837;p44"/>
          <p:cNvSpPr/>
          <p:nvPr/>
        </p:nvSpPr>
        <p:spPr>
          <a:xfrm>
            <a:off x="4028638" y="2479313"/>
            <a:ext cx="1038000" cy="107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Process</a:t>
            </a:r>
            <a:endParaRPr b="1" dirty="0">
              <a:solidFill>
                <a:srgbClr val="FFFFFF"/>
              </a:solidFill>
            </a:endParaRPr>
          </a:p>
        </p:txBody>
      </p:sp>
      <p:cxnSp>
        <p:nvCxnSpPr>
          <p:cNvPr id="1838" name="Google Shape;1838;p44"/>
          <p:cNvCxnSpPr/>
          <p:nvPr/>
        </p:nvCxnSpPr>
        <p:spPr>
          <a:xfrm>
            <a:off x="3361000" y="3071300"/>
            <a:ext cx="521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9" name="Google Shape;1839;p44"/>
          <p:cNvCxnSpPr/>
          <p:nvPr/>
        </p:nvCxnSpPr>
        <p:spPr>
          <a:xfrm>
            <a:off x="5212850" y="3071300"/>
            <a:ext cx="5214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40" name="Google Shape;184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80438" y="1852975"/>
            <a:ext cx="3205050" cy="228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841" name="Google Shape;1841;p44"/>
          <p:cNvSpPr txBox="1"/>
          <p:nvPr/>
        </p:nvSpPr>
        <p:spPr>
          <a:xfrm>
            <a:off x="2059050" y="271200"/>
            <a:ext cx="50259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IMPLEMENTATION</a:t>
            </a:r>
            <a:endParaRPr sz="37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DETECTION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842" name="Google Shape;1842;p44"/>
          <p:cNvSpPr txBox="1"/>
          <p:nvPr/>
        </p:nvSpPr>
        <p:spPr>
          <a:xfrm>
            <a:off x="1244925" y="4349650"/>
            <a:ext cx="832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Input</a:t>
            </a:r>
            <a:endParaRPr sz="17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43" name="Google Shape;1843;p44"/>
          <p:cNvSpPr txBox="1"/>
          <p:nvPr/>
        </p:nvSpPr>
        <p:spPr>
          <a:xfrm>
            <a:off x="5982975" y="4303450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Output</a:t>
            </a:r>
            <a:endParaRPr sz="17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8" name="Google Shape;1848;p45"/>
          <p:cNvSpPr/>
          <p:nvPr/>
        </p:nvSpPr>
        <p:spPr>
          <a:xfrm>
            <a:off x="1956225" y="2865384"/>
            <a:ext cx="1275000" cy="1808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Detect Barcode</a:t>
            </a:r>
            <a:endParaRPr sz="600" dirty="0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849" name="Google Shape;1849;p45"/>
          <p:cNvSpPr/>
          <p:nvPr/>
        </p:nvSpPr>
        <p:spPr>
          <a:xfrm>
            <a:off x="3724988" y="2589302"/>
            <a:ext cx="1275000" cy="2084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Recognize Barcode</a:t>
            </a:r>
            <a:endParaRPr sz="1500" dirty="0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850" name="Google Shape;1850;p45"/>
          <p:cNvSpPr/>
          <p:nvPr/>
        </p:nvSpPr>
        <p:spPr>
          <a:xfrm>
            <a:off x="5493751" y="2250850"/>
            <a:ext cx="1275000" cy="2422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Grouping </a:t>
            </a:r>
            <a:r>
              <a:rPr lang="en" sz="1500" dirty="0" smtClean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To </a:t>
            </a:r>
            <a:r>
              <a:rPr lang="en" sz="1500" dirty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D</a:t>
            </a:r>
            <a:r>
              <a:rPr lang="en" sz="1500" dirty="0" smtClean="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rawer</a:t>
            </a:r>
            <a:endParaRPr sz="1500" dirty="0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851" name="Google Shape;1851;p45"/>
          <p:cNvSpPr txBox="1">
            <a:spLocks noGrp="1"/>
          </p:cNvSpPr>
          <p:nvPr>
            <p:ph type="title"/>
          </p:nvPr>
        </p:nvSpPr>
        <p:spPr>
          <a:xfrm>
            <a:off x="3522250" y="1455495"/>
            <a:ext cx="5761500" cy="3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DIVIDE PROBLEM</a:t>
            </a:r>
            <a:endParaRPr dirty="0"/>
          </a:p>
        </p:txBody>
      </p:sp>
      <p:grpSp>
        <p:nvGrpSpPr>
          <p:cNvPr id="1852" name="Google Shape;1852;p45"/>
          <p:cNvGrpSpPr/>
          <p:nvPr/>
        </p:nvGrpSpPr>
        <p:grpSpPr>
          <a:xfrm>
            <a:off x="2545614" y="525925"/>
            <a:ext cx="1569818" cy="2339448"/>
            <a:chOff x="1388925" y="2371450"/>
            <a:chExt cx="870525" cy="1375175"/>
          </a:xfrm>
        </p:grpSpPr>
        <p:sp>
          <p:nvSpPr>
            <p:cNvPr id="1853" name="Google Shape;1853;p45"/>
            <p:cNvSpPr/>
            <p:nvPr/>
          </p:nvSpPr>
          <p:spPr>
            <a:xfrm>
              <a:off x="1492925" y="3602475"/>
              <a:ext cx="99450" cy="143550"/>
            </a:xfrm>
            <a:custGeom>
              <a:avLst/>
              <a:gdLst/>
              <a:ahLst/>
              <a:cxnLst/>
              <a:rect l="l" t="t" r="r" b="b"/>
              <a:pathLst>
                <a:path w="3978" h="5742" extrusionOk="0">
                  <a:moveTo>
                    <a:pt x="1955" y="1"/>
                  </a:moveTo>
                  <a:lnTo>
                    <a:pt x="1" y="1571"/>
                  </a:lnTo>
                  <a:lnTo>
                    <a:pt x="118" y="1738"/>
                  </a:lnTo>
                  <a:cubicBezTo>
                    <a:pt x="635" y="2457"/>
                    <a:pt x="2808" y="5364"/>
                    <a:pt x="3326" y="5698"/>
                  </a:cubicBezTo>
                  <a:cubicBezTo>
                    <a:pt x="3368" y="5728"/>
                    <a:pt x="3400" y="5742"/>
                    <a:pt x="3423" y="5742"/>
                  </a:cubicBezTo>
                  <a:cubicBezTo>
                    <a:pt x="3717" y="5742"/>
                    <a:pt x="2657" y="3593"/>
                    <a:pt x="2657" y="3593"/>
                  </a:cubicBezTo>
                  <a:lnTo>
                    <a:pt x="3977" y="2490"/>
                  </a:lnTo>
                  <a:lnTo>
                    <a:pt x="195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4" name="Google Shape;1854;p45"/>
            <p:cNvSpPr/>
            <p:nvPr/>
          </p:nvSpPr>
          <p:spPr>
            <a:xfrm>
              <a:off x="1493750" y="3627125"/>
              <a:ext cx="24675" cy="36775"/>
            </a:xfrm>
            <a:custGeom>
              <a:avLst/>
              <a:gdLst/>
              <a:ahLst/>
              <a:cxnLst/>
              <a:rect l="l" t="t" r="r" b="b"/>
              <a:pathLst>
                <a:path w="987" h="1471" extrusionOk="0">
                  <a:moveTo>
                    <a:pt x="703" y="0"/>
                  </a:moveTo>
                  <a:lnTo>
                    <a:pt x="1" y="569"/>
                  </a:lnTo>
                  <a:lnTo>
                    <a:pt x="719" y="1471"/>
                  </a:lnTo>
                  <a:cubicBezTo>
                    <a:pt x="903" y="1270"/>
                    <a:pt x="987" y="1003"/>
                    <a:pt x="987" y="736"/>
                  </a:cubicBezTo>
                  <a:cubicBezTo>
                    <a:pt x="987" y="452"/>
                    <a:pt x="887" y="201"/>
                    <a:pt x="703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5" name="Google Shape;1855;p45"/>
            <p:cNvSpPr/>
            <p:nvPr/>
          </p:nvSpPr>
          <p:spPr>
            <a:xfrm>
              <a:off x="1492925" y="3640900"/>
              <a:ext cx="90250" cy="105725"/>
            </a:xfrm>
            <a:custGeom>
              <a:avLst/>
              <a:gdLst/>
              <a:ahLst/>
              <a:cxnLst/>
              <a:rect l="l" t="t" r="r" b="b"/>
              <a:pathLst>
                <a:path w="3610" h="4229" extrusionOk="0">
                  <a:moveTo>
                    <a:pt x="51" y="1"/>
                  </a:moveTo>
                  <a:lnTo>
                    <a:pt x="1" y="34"/>
                  </a:lnTo>
                  <a:cubicBezTo>
                    <a:pt x="903" y="1388"/>
                    <a:pt x="3209" y="4228"/>
                    <a:pt x="3409" y="4228"/>
                  </a:cubicBezTo>
                  <a:cubicBezTo>
                    <a:pt x="3610" y="4228"/>
                    <a:pt x="3225" y="3309"/>
                    <a:pt x="3225" y="3309"/>
                  </a:cubicBezTo>
                  <a:cubicBezTo>
                    <a:pt x="3186" y="3265"/>
                    <a:pt x="3128" y="3250"/>
                    <a:pt x="3064" y="3250"/>
                  </a:cubicBezTo>
                  <a:cubicBezTo>
                    <a:pt x="2909" y="3250"/>
                    <a:pt x="2724" y="3343"/>
                    <a:pt x="2724" y="3343"/>
                  </a:cubicBezTo>
                  <a:lnTo>
                    <a:pt x="51" y="1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6" name="Google Shape;1856;p45"/>
            <p:cNvSpPr/>
            <p:nvPr/>
          </p:nvSpPr>
          <p:spPr>
            <a:xfrm>
              <a:off x="1493350" y="3639675"/>
              <a:ext cx="86075" cy="106100"/>
            </a:xfrm>
            <a:custGeom>
              <a:avLst/>
              <a:gdLst/>
              <a:ahLst/>
              <a:cxnLst/>
              <a:rect l="l" t="t" r="r" b="b"/>
              <a:pathLst>
                <a:path w="3443" h="4244" extrusionOk="0">
                  <a:moveTo>
                    <a:pt x="1" y="0"/>
                  </a:moveTo>
                  <a:cubicBezTo>
                    <a:pt x="17" y="17"/>
                    <a:pt x="34" y="33"/>
                    <a:pt x="34" y="50"/>
                  </a:cubicBezTo>
                  <a:lnTo>
                    <a:pt x="134" y="184"/>
                  </a:lnTo>
                  <a:lnTo>
                    <a:pt x="485" y="651"/>
                  </a:lnTo>
                  <a:cubicBezTo>
                    <a:pt x="769" y="1052"/>
                    <a:pt x="1187" y="1587"/>
                    <a:pt x="1671" y="2172"/>
                  </a:cubicBezTo>
                  <a:cubicBezTo>
                    <a:pt x="2139" y="2757"/>
                    <a:pt x="2573" y="3275"/>
                    <a:pt x="2908" y="3642"/>
                  </a:cubicBezTo>
                  <a:lnTo>
                    <a:pt x="3292" y="4093"/>
                  </a:lnTo>
                  <a:cubicBezTo>
                    <a:pt x="3325" y="4127"/>
                    <a:pt x="3359" y="4177"/>
                    <a:pt x="3392" y="4210"/>
                  </a:cubicBezTo>
                  <a:cubicBezTo>
                    <a:pt x="3409" y="4210"/>
                    <a:pt x="3426" y="4227"/>
                    <a:pt x="3442" y="4244"/>
                  </a:cubicBezTo>
                  <a:cubicBezTo>
                    <a:pt x="3426" y="4227"/>
                    <a:pt x="3409" y="4210"/>
                    <a:pt x="3409" y="4194"/>
                  </a:cubicBezTo>
                  <a:lnTo>
                    <a:pt x="3309" y="4077"/>
                  </a:lnTo>
                  <a:cubicBezTo>
                    <a:pt x="3192" y="3960"/>
                    <a:pt x="3075" y="3809"/>
                    <a:pt x="2924" y="3625"/>
                  </a:cubicBezTo>
                  <a:cubicBezTo>
                    <a:pt x="2607" y="3258"/>
                    <a:pt x="2172" y="2723"/>
                    <a:pt x="1688" y="2138"/>
                  </a:cubicBezTo>
                  <a:cubicBezTo>
                    <a:pt x="1220" y="1554"/>
                    <a:pt x="802" y="1019"/>
                    <a:pt x="502" y="635"/>
                  </a:cubicBezTo>
                  <a:lnTo>
                    <a:pt x="151" y="167"/>
                  </a:lnTo>
                  <a:cubicBezTo>
                    <a:pt x="101" y="133"/>
                    <a:pt x="67" y="83"/>
                    <a:pt x="50" y="50"/>
                  </a:cubicBezTo>
                  <a:cubicBezTo>
                    <a:pt x="34" y="33"/>
                    <a:pt x="17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7" name="Google Shape;1857;p45"/>
            <p:cNvSpPr/>
            <p:nvPr/>
          </p:nvSpPr>
          <p:spPr>
            <a:xfrm>
              <a:off x="1559750" y="3721775"/>
              <a:ext cx="14650" cy="3525"/>
            </a:xfrm>
            <a:custGeom>
              <a:avLst/>
              <a:gdLst/>
              <a:ahLst/>
              <a:cxnLst/>
              <a:rect l="l" t="t" r="r" b="b"/>
              <a:pathLst>
                <a:path w="586" h="141" extrusionOk="0">
                  <a:moveTo>
                    <a:pt x="358" y="0"/>
                  </a:moveTo>
                  <a:cubicBezTo>
                    <a:pt x="232" y="0"/>
                    <a:pt x="104" y="48"/>
                    <a:pt x="1" y="141"/>
                  </a:cubicBezTo>
                  <a:cubicBezTo>
                    <a:pt x="129" y="71"/>
                    <a:pt x="265" y="42"/>
                    <a:pt x="404" y="42"/>
                  </a:cubicBezTo>
                  <a:cubicBezTo>
                    <a:pt x="464" y="42"/>
                    <a:pt x="525" y="47"/>
                    <a:pt x="586" y="57"/>
                  </a:cubicBezTo>
                  <a:cubicBezTo>
                    <a:pt x="515" y="19"/>
                    <a:pt x="437" y="0"/>
                    <a:pt x="3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8" name="Google Shape;1858;p45"/>
            <p:cNvSpPr/>
            <p:nvPr/>
          </p:nvSpPr>
          <p:spPr>
            <a:xfrm>
              <a:off x="1554125" y="3697500"/>
              <a:ext cx="4400" cy="2225"/>
            </a:xfrm>
            <a:custGeom>
              <a:avLst/>
              <a:gdLst/>
              <a:ahLst/>
              <a:cxnLst/>
              <a:rect l="l" t="t" r="r" b="b"/>
              <a:pathLst>
                <a:path w="176" h="89" extrusionOk="0">
                  <a:moveTo>
                    <a:pt x="86" y="1"/>
                  </a:moveTo>
                  <a:cubicBezTo>
                    <a:pt x="42" y="1"/>
                    <a:pt x="0" y="26"/>
                    <a:pt x="9" y="76"/>
                  </a:cubicBezTo>
                  <a:cubicBezTo>
                    <a:pt x="34" y="84"/>
                    <a:pt x="59" y="89"/>
                    <a:pt x="86" y="89"/>
                  </a:cubicBezTo>
                  <a:cubicBezTo>
                    <a:pt x="113" y="89"/>
                    <a:pt x="142" y="84"/>
                    <a:pt x="176" y="76"/>
                  </a:cubicBezTo>
                  <a:cubicBezTo>
                    <a:pt x="176" y="26"/>
                    <a:pt x="130" y="1"/>
                    <a:pt x="8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59" name="Google Shape;1859;p45"/>
            <p:cNvSpPr/>
            <p:nvPr/>
          </p:nvSpPr>
          <p:spPr>
            <a:xfrm>
              <a:off x="1552650" y="3691875"/>
              <a:ext cx="7125" cy="1575"/>
            </a:xfrm>
            <a:custGeom>
              <a:avLst/>
              <a:gdLst/>
              <a:ahLst/>
              <a:cxnLst/>
              <a:rect l="l" t="t" r="r" b="b"/>
              <a:pathLst>
                <a:path w="285" h="63" extrusionOk="0">
                  <a:moveTo>
                    <a:pt x="18" y="0"/>
                  </a:moveTo>
                  <a:cubicBezTo>
                    <a:pt x="1" y="17"/>
                    <a:pt x="68" y="34"/>
                    <a:pt x="135" y="50"/>
                  </a:cubicBezTo>
                  <a:cubicBezTo>
                    <a:pt x="176" y="59"/>
                    <a:pt x="210" y="63"/>
                    <a:pt x="235" y="63"/>
                  </a:cubicBezTo>
                  <a:cubicBezTo>
                    <a:pt x="260" y="63"/>
                    <a:pt x="277" y="59"/>
                    <a:pt x="285" y="50"/>
                  </a:cubicBezTo>
                  <a:cubicBezTo>
                    <a:pt x="285" y="34"/>
                    <a:pt x="218" y="17"/>
                    <a:pt x="151" y="17"/>
                  </a:cubicBezTo>
                  <a:cubicBezTo>
                    <a:pt x="68" y="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0" name="Google Shape;1860;p45"/>
            <p:cNvSpPr/>
            <p:nvPr/>
          </p:nvSpPr>
          <p:spPr>
            <a:xfrm>
              <a:off x="1556000" y="3683925"/>
              <a:ext cx="5450" cy="6725"/>
            </a:xfrm>
            <a:custGeom>
              <a:avLst/>
              <a:gdLst/>
              <a:ahLst/>
              <a:cxnLst/>
              <a:rect l="l" t="t" r="r" b="b"/>
              <a:pathLst>
                <a:path w="218" h="269" extrusionOk="0">
                  <a:moveTo>
                    <a:pt x="1" y="1"/>
                  </a:moveTo>
                  <a:cubicBezTo>
                    <a:pt x="1" y="18"/>
                    <a:pt x="34" y="84"/>
                    <a:pt x="101" y="151"/>
                  </a:cubicBezTo>
                  <a:cubicBezTo>
                    <a:pt x="151" y="218"/>
                    <a:pt x="201" y="268"/>
                    <a:pt x="218" y="268"/>
                  </a:cubicBezTo>
                  <a:cubicBezTo>
                    <a:pt x="218" y="268"/>
                    <a:pt x="184" y="201"/>
                    <a:pt x="134" y="134"/>
                  </a:cubicBezTo>
                  <a:cubicBezTo>
                    <a:pt x="67" y="51"/>
                    <a:pt x="17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1" name="Google Shape;1861;p45"/>
            <p:cNvSpPr/>
            <p:nvPr/>
          </p:nvSpPr>
          <p:spPr>
            <a:xfrm>
              <a:off x="1559350" y="3679700"/>
              <a:ext cx="5875" cy="7675"/>
            </a:xfrm>
            <a:custGeom>
              <a:avLst/>
              <a:gdLst/>
              <a:ahLst/>
              <a:cxnLst/>
              <a:rect l="l" t="t" r="r" b="b"/>
              <a:pathLst>
                <a:path w="235" h="307" extrusionOk="0">
                  <a:moveTo>
                    <a:pt x="5" y="1"/>
                  </a:moveTo>
                  <a:cubicBezTo>
                    <a:pt x="3" y="1"/>
                    <a:pt x="2" y="1"/>
                    <a:pt x="0" y="3"/>
                  </a:cubicBezTo>
                  <a:cubicBezTo>
                    <a:pt x="17" y="70"/>
                    <a:pt x="34" y="120"/>
                    <a:pt x="84" y="170"/>
                  </a:cubicBezTo>
                  <a:cubicBezTo>
                    <a:pt x="142" y="257"/>
                    <a:pt x="200" y="307"/>
                    <a:pt x="214" y="307"/>
                  </a:cubicBezTo>
                  <a:cubicBezTo>
                    <a:pt x="216" y="307"/>
                    <a:pt x="217" y="306"/>
                    <a:pt x="217" y="303"/>
                  </a:cubicBezTo>
                  <a:cubicBezTo>
                    <a:pt x="234" y="303"/>
                    <a:pt x="167" y="237"/>
                    <a:pt x="117" y="153"/>
                  </a:cubicBezTo>
                  <a:cubicBezTo>
                    <a:pt x="56" y="77"/>
                    <a:pt x="23" y="1"/>
                    <a:pt x="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2" name="Google Shape;1862;p45"/>
            <p:cNvSpPr/>
            <p:nvPr/>
          </p:nvSpPr>
          <p:spPr>
            <a:xfrm>
              <a:off x="1561025" y="3696875"/>
              <a:ext cx="14225" cy="9525"/>
            </a:xfrm>
            <a:custGeom>
              <a:avLst/>
              <a:gdLst/>
              <a:ahLst/>
              <a:cxnLst/>
              <a:rect l="l" t="t" r="r" b="b"/>
              <a:pathLst>
                <a:path w="569" h="381" extrusionOk="0">
                  <a:moveTo>
                    <a:pt x="184" y="34"/>
                  </a:moveTo>
                  <a:cubicBezTo>
                    <a:pt x="267" y="34"/>
                    <a:pt x="334" y="51"/>
                    <a:pt x="384" y="84"/>
                  </a:cubicBezTo>
                  <a:cubicBezTo>
                    <a:pt x="468" y="134"/>
                    <a:pt x="518" y="218"/>
                    <a:pt x="535" y="302"/>
                  </a:cubicBezTo>
                  <a:cubicBezTo>
                    <a:pt x="535" y="326"/>
                    <a:pt x="517" y="342"/>
                    <a:pt x="488" y="342"/>
                  </a:cubicBezTo>
                  <a:cubicBezTo>
                    <a:pt x="477" y="342"/>
                    <a:pt x="465" y="339"/>
                    <a:pt x="451" y="335"/>
                  </a:cubicBezTo>
                  <a:cubicBezTo>
                    <a:pt x="418" y="318"/>
                    <a:pt x="384" y="302"/>
                    <a:pt x="351" y="268"/>
                  </a:cubicBezTo>
                  <a:cubicBezTo>
                    <a:pt x="284" y="235"/>
                    <a:pt x="217" y="185"/>
                    <a:pt x="167" y="151"/>
                  </a:cubicBezTo>
                  <a:cubicBezTo>
                    <a:pt x="117" y="109"/>
                    <a:pt x="79" y="72"/>
                    <a:pt x="54" y="44"/>
                  </a:cubicBezTo>
                  <a:lnTo>
                    <a:pt x="54" y="44"/>
                  </a:lnTo>
                  <a:cubicBezTo>
                    <a:pt x="94" y="34"/>
                    <a:pt x="139" y="34"/>
                    <a:pt x="184" y="34"/>
                  </a:cubicBezTo>
                  <a:close/>
                  <a:moveTo>
                    <a:pt x="184" y="1"/>
                  </a:moveTo>
                  <a:cubicBezTo>
                    <a:pt x="137" y="1"/>
                    <a:pt x="89" y="16"/>
                    <a:pt x="42" y="31"/>
                  </a:cubicBezTo>
                  <a:lnTo>
                    <a:pt x="42" y="31"/>
                  </a:lnTo>
                  <a:cubicBezTo>
                    <a:pt x="25" y="12"/>
                    <a:pt x="17" y="1"/>
                    <a:pt x="17" y="1"/>
                  </a:cubicBezTo>
                  <a:lnTo>
                    <a:pt x="17" y="1"/>
                  </a:lnTo>
                  <a:cubicBezTo>
                    <a:pt x="22" y="12"/>
                    <a:pt x="29" y="23"/>
                    <a:pt x="35" y="34"/>
                  </a:cubicBezTo>
                  <a:lnTo>
                    <a:pt x="35" y="34"/>
                  </a:lnTo>
                  <a:cubicBezTo>
                    <a:pt x="35" y="34"/>
                    <a:pt x="34" y="34"/>
                    <a:pt x="33" y="34"/>
                  </a:cubicBezTo>
                  <a:cubicBezTo>
                    <a:pt x="17" y="51"/>
                    <a:pt x="0" y="68"/>
                    <a:pt x="0" y="68"/>
                  </a:cubicBezTo>
                  <a:cubicBezTo>
                    <a:pt x="14" y="59"/>
                    <a:pt x="28" y="52"/>
                    <a:pt x="44" y="47"/>
                  </a:cubicBezTo>
                  <a:lnTo>
                    <a:pt x="44" y="47"/>
                  </a:lnTo>
                  <a:cubicBezTo>
                    <a:pt x="75" y="92"/>
                    <a:pt x="113" y="130"/>
                    <a:pt x="150" y="168"/>
                  </a:cubicBezTo>
                  <a:cubicBezTo>
                    <a:pt x="201" y="218"/>
                    <a:pt x="267" y="268"/>
                    <a:pt x="318" y="302"/>
                  </a:cubicBezTo>
                  <a:cubicBezTo>
                    <a:pt x="368" y="335"/>
                    <a:pt x="401" y="352"/>
                    <a:pt x="451" y="368"/>
                  </a:cubicBezTo>
                  <a:cubicBezTo>
                    <a:pt x="460" y="377"/>
                    <a:pt x="472" y="381"/>
                    <a:pt x="487" y="381"/>
                  </a:cubicBezTo>
                  <a:cubicBezTo>
                    <a:pt x="501" y="381"/>
                    <a:pt x="518" y="377"/>
                    <a:pt x="535" y="368"/>
                  </a:cubicBezTo>
                  <a:cubicBezTo>
                    <a:pt x="551" y="352"/>
                    <a:pt x="568" y="318"/>
                    <a:pt x="568" y="302"/>
                  </a:cubicBezTo>
                  <a:cubicBezTo>
                    <a:pt x="535" y="118"/>
                    <a:pt x="368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3" name="Google Shape;1863;p45"/>
            <p:cNvSpPr/>
            <p:nvPr/>
          </p:nvSpPr>
          <p:spPr>
            <a:xfrm>
              <a:off x="1561425" y="3687475"/>
              <a:ext cx="6725" cy="10675"/>
            </a:xfrm>
            <a:custGeom>
              <a:avLst/>
              <a:gdLst/>
              <a:ahLst/>
              <a:cxnLst/>
              <a:rect l="l" t="t" r="r" b="b"/>
              <a:pathLst>
                <a:path w="269" h="427" extrusionOk="0">
                  <a:moveTo>
                    <a:pt x="147" y="1"/>
                  </a:moveTo>
                  <a:cubicBezTo>
                    <a:pt x="126" y="1"/>
                    <a:pt x="109" y="9"/>
                    <a:pt x="101" y="26"/>
                  </a:cubicBezTo>
                  <a:cubicBezTo>
                    <a:pt x="68" y="59"/>
                    <a:pt x="51" y="76"/>
                    <a:pt x="51" y="109"/>
                  </a:cubicBezTo>
                  <a:cubicBezTo>
                    <a:pt x="34" y="160"/>
                    <a:pt x="17" y="210"/>
                    <a:pt x="17" y="277"/>
                  </a:cubicBezTo>
                  <a:cubicBezTo>
                    <a:pt x="1" y="310"/>
                    <a:pt x="1" y="360"/>
                    <a:pt x="17" y="410"/>
                  </a:cubicBezTo>
                  <a:cubicBezTo>
                    <a:pt x="34" y="410"/>
                    <a:pt x="17" y="360"/>
                    <a:pt x="34" y="277"/>
                  </a:cubicBezTo>
                  <a:cubicBezTo>
                    <a:pt x="51" y="226"/>
                    <a:pt x="68" y="176"/>
                    <a:pt x="84" y="126"/>
                  </a:cubicBezTo>
                  <a:cubicBezTo>
                    <a:pt x="98" y="85"/>
                    <a:pt x="134" y="34"/>
                    <a:pt x="164" y="34"/>
                  </a:cubicBezTo>
                  <a:cubicBezTo>
                    <a:pt x="171" y="34"/>
                    <a:pt x="178" y="36"/>
                    <a:pt x="185" y="43"/>
                  </a:cubicBezTo>
                  <a:cubicBezTo>
                    <a:pt x="218" y="93"/>
                    <a:pt x="218" y="160"/>
                    <a:pt x="201" y="210"/>
                  </a:cubicBezTo>
                  <a:cubicBezTo>
                    <a:pt x="185" y="260"/>
                    <a:pt x="168" y="293"/>
                    <a:pt x="134" y="343"/>
                  </a:cubicBezTo>
                  <a:cubicBezTo>
                    <a:pt x="101" y="377"/>
                    <a:pt x="68" y="393"/>
                    <a:pt x="34" y="427"/>
                  </a:cubicBezTo>
                  <a:cubicBezTo>
                    <a:pt x="84" y="427"/>
                    <a:pt x="118" y="393"/>
                    <a:pt x="151" y="360"/>
                  </a:cubicBezTo>
                  <a:cubicBezTo>
                    <a:pt x="185" y="310"/>
                    <a:pt x="218" y="277"/>
                    <a:pt x="235" y="226"/>
                  </a:cubicBezTo>
                  <a:cubicBezTo>
                    <a:pt x="268" y="160"/>
                    <a:pt x="251" y="76"/>
                    <a:pt x="218" y="26"/>
                  </a:cubicBezTo>
                  <a:cubicBezTo>
                    <a:pt x="193" y="9"/>
                    <a:pt x="168" y="1"/>
                    <a:pt x="1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4" name="Google Shape;1864;p45"/>
            <p:cNvSpPr/>
            <p:nvPr/>
          </p:nvSpPr>
          <p:spPr>
            <a:xfrm>
              <a:off x="1511300" y="3627125"/>
              <a:ext cx="10475" cy="36775"/>
            </a:xfrm>
            <a:custGeom>
              <a:avLst/>
              <a:gdLst/>
              <a:ahLst/>
              <a:cxnLst/>
              <a:rect l="l" t="t" r="r" b="b"/>
              <a:pathLst>
                <a:path w="419" h="147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84" y="67"/>
                    <a:pt x="151" y="201"/>
                  </a:cubicBezTo>
                  <a:cubicBezTo>
                    <a:pt x="368" y="518"/>
                    <a:pt x="368" y="936"/>
                    <a:pt x="168" y="1270"/>
                  </a:cubicBezTo>
                  <a:cubicBezTo>
                    <a:pt x="84" y="1404"/>
                    <a:pt x="17" y="1454"/>
                    <a:pt x="17" y="1471"/>
                  </a:cubicBezTo>
                  <a:cubicBezTo>
                    <a:pt x="51" y="1454"/>
                    <a:pt x="68" y="1437"/>
                    <a:pt x="68" y="1421"/>
                  </a:cubicBezTo>
                  <a:cubicBezTo>
                    <a:pt x="118" y="1387"/>
                    <a:pt x="151" y="1337"/>
                    <a:pt x="185" y="1287"/>
                  </a:cubicBezTo>
                  <a:cubicBezTo>
                    <a:pt x="418" y="953"/>
                    <a:pt x="418" y="518"/>
                    <a:pt x="185" y="184"/>
                  </a:cubicBezTo>
                  <a:cubicBezTo>
                    <a:pt x="151" y="134"/>
                    <a:pt x="101" y="84"/>
                    <a:pt x="68" y="51"/>
                  </a:cubicBezTo>
                  <a:cubicBezTo>
                    <a:pt x="34" y="17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5" name="Google Shape;1865;p45"/>
            <p:cNvSpPr/>
            <p:nvPr/>
          </p:nvSpPr>
          <p:spPr>
            <a:xfrm>
              <a:off x="1516725" y="3612500"/>
              <a:ext cx="25925" cy="20500"/>
            </a:xfrm>
            <a:custGeom>
              <a:avLst/>
              <a:gdLst/>
              <a:ahLst/>
              <a:cxnLst/>
              <a:rect l="l" t="t" r="r" b="b"/>
              <a:pathLst>
                <a:path w="1037" h="820" extrusionOk="0">
                  <a:moveTo>
                    <a:pt x="1037" y="1"/>
                  </a:moveTo>
                  <a:lnTo>
                    <a:pt x="1037" y="1"/>
                  </a:lnTo>
                  <a:cubicBezTo>
                    <a:pt x="853" y="134"/>
                    <a:pt x="686" y="268"/>
                    <a:pt x="519" y="402"/>
                  </a:cubicBezTo>
                  <a:cubicBezTo>
                    <a:pt x="335" y="535"/>
                    <a:pt x="168" y="669"/>
                    <a:pt x="1" y="819"/>
                  </a:cubicBezTo>
                  <a:cubicBezTo>
                    <a:pt x="369" y="569"/>
                    <a:pt x="719" y="301"/>
                    <a:pt x="10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6" name="Google Shape;1866;p45"/>
            <p:cNvSpPr/>
            <p:nvPr/>
          </p:nvSpPr>
          <p:spPr>
            <a:xfrm>
              <a:off x="1524250" y="3666800"/>
              <a:ext cx="14650" cy="18400"/>
            </a:xfrm>
            <a:custGeom>
              <a:avLst/>
              <a:gdLst/>
              <a:ahLst/>
              <a:cxnLst/>
              <a:rect l="l" t="t" r="r" b="b"/>
              <a:pathLst>
                <a:path w="586" h="736" extrusionOk="0">
                  <a:moveTo>
                    <a:pt x="1" y="1"/>
                  </a:moveTo>
                  <a:cubicBezTo>
                    <a:pt x="68" y="151"/>
                    <a:pt x="151" y="285"/>
                    <a:pt x="251" y="402"/>
                  </a:cubicBezTo>
                  <a:cubicBezTo>
                    <a:pt x="352" y="535"/>
                    <a:pt x="452" y="636"/>
                    <a:pt x="585" y="736"/>
                  </a:cubicBezTo>
                  <a:cubicBezTo>
                    <a:pt x="585" y="736"/>
                    <a:pt x="452" y="586"/>
                    <a:pt x="285" y="385"/>
                  </a:cubicBezTo>
                  <a:cubicBezTo>
                    <a:pt x="118" y="168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7" name="Google Shape;1867;p45"/>
            <p:cNvSpPr/>
            <p:nvPr/>
          </p:nvSpPr>
          <p:spPr>
            <a:xfrm>
              <a:off x="1511725" y="3654700"/>
              <a:ext cx="2950" cy="4600"/>
            </a:xfrm>
            <a:custGeom>
              <a:avLst/>
              <a:gdLst/>
              <a:ahLst/>
              <a:cxnLst/>
              <a:rect l="l" t="t" r="r" b="b"/>
              <a:pathLst>
                <a:path w="118" h="184" extrusionOk="0">
                  <a:moveTo>
                    <a:pt x="101" y="0"/>
                  </a:moveTo>
                  <a:cubicBezTo>
                    <a:pt x="84" y="0"/>
                    <a:pt x="67" y="50"/>
                    <a:pt x="51" y="84"/>
                  </a:cubicBezTo>
                  <a:cubicBezTo>
                    <a:pt x="34" y="134"/>
                    <a:pt x="0" y="167"/>
                    <a:pt x="17" y="184"/>
                  </a:cubicBezTo>
                  <a:cubicBezTo>
                    <a:pt x="17" y="184"/>
                    <a:pt x="67" y="167"/>
                    <a:pt x="84" y="100"/>
                  </a:cubicBezTo>
                  <a:cubicBezTo>
                    <a:pt x="117" y="50"/>
                    <a:pt x="117" y="0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8" name="Google Shape;1868;p45"/>
            <p:cNvSpPr/>
            <p:nvPr/>
          </p:nvSpPr>
          <p:spPr>
            <a:xfrm>
              <a:off x="1515475" y="3645500"/>
              <a:ext cx="1275" cy="4200"/>
            </a:xfrm>
            <a:custGeom>
              <a:avLst/>
              <a:gdLst/>
              <a:ahLst/>
              <a:cxnLst/>
              <a:rect l="l" t="t" r="r" b="b"/>
              <a:pathLst>
                <a:path w="51" h="168" extrusionOk="0">
                  <a:moveTo>
                    <a:pt x="34" y="1"/>
                  </a:moveTo>
                  <a:cubicBezTo>
                    <a:pt x="18" y="1"/>
                    <a:pt x="1" y="34"/>
                    <a:pt x="1" y="84"/>
                  </a:cubicBezTo>
                  <a:cubicBezTo>
                    <a:pt x="1" y="134"/>
                    <a:pt x="1" y="168"/>
                    <a:pt x="18" y="168"/>
                  </a:cubicBezTo>
                  <a:cubicBezTo>
                    <a:pt x="18" y="168"/>
                    <a:pt x="34" y="134"/>
                    <a:pt x="34" y="84"/>
                  </a:cubicBezTo>
                  <a:cubicBezTo>
                    <a:pt x="51" y="34"/>
                    <a:pt x="34" y="1"/>
                    <a:pt x="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69" name="Google Shape;1869;p45"/>
            <p:cNvSpPr/>
            <p:nvPr/>
          </p:nvSpPr>
          <p:spPr>
            <a:xfrm>
              <a:off x="1513400" y="3636725"/>
              <a:ext cx="2525" cy="4625"/>
            </a:xfrm>
            <a:custGeom>
              <a:avLst/>
              <a:gdLst/>
              <a:ahLst/>
              <a:cxnLst/>
              <a:rect l="l" t="t" r="r" b="b"/>
              <a:pathLst>
                <a:path w="101" h="185" extrusionOk="0">
                  <a:moveTo>
                    <a:pt x="0" y="1"/>
                  </a:moveTo>
                  <a:cubicBezTo>
                    <a:pt x="0" y="17"/>
                    <a:pt x="17" y="51"/>
                    <a:pt x="34" y="84"/>
                  </a:cubicBezTo>
                  <a:cubicBezTo>
                    <a:pt x="50" y="134"/>
                    <a:pt x="50" y="185"/>
                    <a:pt x="67" y="185"/>
                  </a:cubicBezTo>
                  <a:cubicBezTo>
                    <a:pt x="84" y="185"/>
                    <a:pt x="101" y="134"/>
                    <a:pt x="84" y="84"/>
                  </a:cubicBezTo>
                  <a:cubicBezTo>
                    <a:pt x="50" y="17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0" name="Google Shape;1870;p45"/>
            <p:cNvSpPr/>
            <p:nvPr/>
          </p:nvSpPr>
          <p:spPr>
            <a:xfrm>
              <a:off x="1510475" y="3631125"/>
              <a:ext cx="1700" cy="2400"/>
            </a:xfrm>
            <a:custGeom>
              <a:avLst/>
              <a:gdLst/>
              <a:ahLst/>
              <a:cxnLst/>
              <a:rect l="l" t="t" r="r" b="b"/>
              <a:pathLst>
                <a:path w="68" h="96" extrusionOk="0">
                  <a:moveTo>
                    <a:pt x="30" y="1"/>
                  </a:moveTo>
                  <a:cubicBezTo>
                    <a:pt x="26" y="1"/>
                    <a:pt x="21" y="3"/>
                    <a:pt x="17" y="8"/>
                  </a:cubicBezTo>
                  <a:cubicBezTo>
                    <a:pt x="0" y="8"/>
                    <a:pt x="0" y="24"/>
                    <a:pt x="17" y="58"/>
                  </a:cubicBezTo>
                  <a:cubicBezTo>
                    <a:pt x="17" y="71"/>
                    <a:pt x="28" y="96"/>
                    <a:pt x="41" y="96"/>
                  </a:cubicBezTo>
                  <a:cubicBezTo>
                    <a:pt x="44" y="96"/>
                    <a:pt x="47" y="94"/>
                    <a:pt x="50" y="91"/>
                  </a:cubicBezTo>
                  <a:cubicBezTo>
                    <a:pt x="67" y="91"/>
                    <a:pt x="67" y="74"/>
                    <a:pt x="50" y="41"/>
                  </a:cubicBezTo>
                  <a:cubicBezTo>
                    <a:pt x="50" y="16"/>
                    <a:pt x="41" y="1"/>
                    <a:pt x="3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1" name="Google Shape;1871;p45"/>
            <p:cNvSpPr/>
            <p:nvPr/>
          </p:nvSpPr>
          <p:spPr>
            <a:xfrm>
              <a:off x="2108225" y="3504325"/>
              <a:ext cx="149150" cy="69600"/>
            </a:xfrm>
            <a:custGeom>
              <a:avLst/>
              <a:gdLst/>
              <a:ahLst/>
              <a:cxnLst/>
              <a:rect l="l" t="t" r="r" b="b"/>
              <a:pathLst>
                <a:path w="5966" h="2784" extrusionOk="0">
                  <a:moveTo>
                    <a:pt x="117" y="0"/>
                  </a:moveTo>
                  <a:lnTo>
                    <a:pt x="0" y="2506"/>
                  </a:lnTo>
                  <a:lnTo>
                    <a:pt x="201" y="2523"/>
                  </a:lnTo>
                  <a:cubicBezTo>
                    <a:pt x="906" y="2590"/>
                    <a:pt x="3341" y="2784"/>
                    <a:pt x="4605" y="2784"/>
                  </a:cubicBezTo>
                  <a:cubicBezTo>
                    <a:pt x="4928" y="2784"/>
                    <a:pt x="5175" y="2771"/>
                    <a:pt x="5297" y="2740"/>
                  </a:cubicBezTo>
                  <a:cubicBezTo>
                    <a:pt x="5965" y="2557"/>
                    <a:pt x="3275" y="1838"/>
                    <a:pt x="3275" y="1838"/>
                  </a:cubicBezTo>
                  <a:lnTo>
                    <a:pt x="3325" y="117"/>
                  </a:lnTo>
                  <a:lnTo>
                    <a:pt x="1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2" name="Google Shape;1872;p45"/>
            <p:cNvSpPr/>
            <p:nvPr/>
          </p:nvSpPr>
          <p:spPr>
            <a:xfrm>
              <a:off x="2108625" y="3543525"/>
              <a:ext cx="28850" cy="23900"/>
            </a:xfrm>
            <a:custGeom>
              <a:avLst/>
              <a:gdLst/>
              <a:ahLst/>
              <a:cxnLst/>
              <a:rect l="l" t="t" r="r" b="b"/>
              <a:pathLst>
                <a:path w="1154" h="956" extrusionOk="0">
                  <a:moveTo>
                    <a:pt x="93" y="1"/>
                  </a:moveTo>
                  <a:cubicBezTo>
                    <a:pt x="73" y="1"/>
                    <a:pt x="54" y="2"/>
                    <a:pt x="34" y="3"/>
                  </a:cubicBezTo>
                  <a:lnTo>
                    <a:pt x="1" y="888"/>
                  </a:lnTo>
                  <a:lnTo>
                    <a:pt x="1154" y="955"/>
                  </a:lnTo>
                  <a:cubicBezTo>
                    <a:pt x="1120" y="688"/>
                    <a:pt x="987" y="437"/>
                    <a:pt x="770" y="253"/>
                  </a:cubicBezTo>
                  <a:cubicBezTo>
                    <a:pt x="584" y="98"/>
                    <a:pt x="340" y="1"/>
                    <a:pt x="93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3" name="Google Shape;1873;p45"/>
            <p:cNvSpPr/>
            <p:nvPr/>
          </p:nvSpPr>
          <p:spPr>
            <a:xfrm>
              <a:off x="2108225" y="3560300"/>
              <a:ext cx="138275" cy="13250"/>
            </a:xfrm>
            <a:custGeom>
              <a:avLst/>
              <a:gdLst/>
              <a:ahLst/>
              <a:cxnLst/>
              <a:rect l="l" t="t" r="r" b="b"/>
              <a:pathLst>
                <a:path w="5531" h="530" extrusionOk="0">
                  <a:moveTo>
                    <a:pt x="4578" y="0"/>
                  </a:moveTo>
                  <a:cubicBezTo>
                    <a:pt x="4395" y="0"/>
                    <a:pt x="4278" y="401"/>
                    <a:pt x="4278" y="401"/>
                  </a:cubicBezTo>
                  <a:lnTo>
                    <a:pt x="17" y="201"/>
                  </a:lnTo>
                  <a:lnTo>
                    <a:pt x="0" y="267"/>
                  </a:lnTo>
                  <a:cubicBezTo>
                    <a:pt x="1162" y="411"/>
                    <a:pt x="3369" y="529"/>
                    <a:pt x="4571" y="529"/>
                  </a:cubicBezTo>
                  <a:cubicBezTo>
                    <a:pt x="5046" y="529"/>
                    <a:pt x="5364" y="511"/>
                    <a:pt x="5397" y="468"/>
                  </a:cubicBezTo>
                  <a:cubicBezTo>
                    <a:pt x="5531" y="318"/>
                    <a:pt x="4578" y="0"/>
                    <a:pt x="4578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4" name="Google Shape;1874;p45"/>
            <p:cNvSpPr/>
            <p:nvPr/>
          </p:nvSpPr>
          <p:spPr>
            <a:xfrm>
              <a:off x="2107375" y="3564875"/>
              <a:ext cx="136200" cy="5875"/>
            </a:xfrm>
            <a:custGeom>
              <a:avLst/>
              <a:gdLst/>
              <a:ahLst/>
              <a:cxnLst/>
              <a:rect l="l" t="t" r="r" b="b"/>
              <a:pathLst>
                <a:path w="5448" h="235" extrusionOk="0">
                  <a:moveTo>
                    <a:pt x="1" y="1"/>
                  </a:moveTo>
                  <a:cubicBezTo>
                    <a:pt x="18" y="18"/>
                    <a:pt x="34" y="18"/>
                    <a:pt x="51" y="18"/>
                  </a:cubicBezTo>
                  <a:cubicBezTo>
                    <a:pt x="101" y="18"/>
                    <a:pt x="151" y="34"/>
                    <a:pt x="218" y="34"/>
                  </a:cubicBezTo>
                  <a:lnTo>
                    <a:pt x="786" y="84"/>
                  </a:lnTo>
                  <a:cubicBezTo>
                    <a:pt x="1287" y="118"/>
                    <a:pt x="1972" y="151"/>
                    <a:pt x="2724" y="185"/>
                  </a:cubicBezTo>
                  <a:cubicBezTo>
                    <a:pt x="3476" y="218"/>
                    <a:pt x="4145" y="235"/>
                    <a:pt x="4646" y="235"/>
                  </a:cubicBezTo>
                  <a:lnTo>
                    <a:pt x="5381" y="235"/>
                  </a:lnTo>
                  <a:cubicBezTo>
                    <a:pt x="5414" y="235"/>
                    <a:pt x="5431" y="235"/>
                    <a:pt x="5448" y="218"/>
                  </a:cubicBezTo>
                  <a:lnTo>
                    <a:pt x="5231" y="218"/>
                  </a:lnTo>
                  <a:lnTo>
                    <a:pt x="4646" y="201"/>
                  </a:lnTo>
                  <a:cubicBezTo>
                    <a:pt x="4145" y="201"/>
                    <a:pt x="3476" y="185"/>
                    <a:pt x="2724" y="151"/>
                  </a:cubicBezTo>
                  <a:cubicBezTo>
                    <a:pt x="1972" y="118"/>
                    <a:pt x="1287" y="84"/>
                    <a:pt x="803" y="51"/>
                  </a:cubicBezTo>
                  <a:lnTo>
                    <a:pt x="218" y="18"/>
                  </a:lnTo>
                  <a:lnTo>
                    <a:pt x="5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5" name="Google Shape;1875;p45"/>
            <p:cNvSpPr/>
            <p:nvPr/>
          </p:nvSpPr>
          <p:spPr>
            <a:xfrm>
              <a:off x="2215150" y="3559450"/>
              <a:ext cx="8375" cy="12150"/>
            </a:xfrm>
            <a:custGeom>
              <a:avLst/>
              <a:gdLst/>
              <a:ahLst/>
              <a:cxnLst/>
              <a:rect l="l" t="t" r="r" b="b"/>
              <a:pathLst>
                <a:path w="335" h="486" extrusionOk="0">
                  <a:moveTo>
                    <a:pt x="335" y="1"/>
                  </a:moveTo>
                  <a:lnTo>
                    <a:pt x="335" y="1"/>
                  </a:lnTo>
                  <a:cubicBezTo>
                    <a:pt x="134" y="68"/>
                    <a:pt x="1" y="268"/>
                    <a:pt x="1" y="485"/>
                  </a:cubicBezTo>
                  <a:cubicBezTo>
                    <a:pt x="51" y="285"/>
                    <a:pt x="168" y="118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6" name="Google Shape;1876;p45"/>
            <p:cNvSpPr/>
            <p:nvPr/>
          </p:nvSpPr>
          <p:spPr>
            <a:xfrm>
              <a:off x="2191750" y="3551925"/>
              <a:ext cx="5050" cy="6725"/>
            </a:xfrm>
            <a:custGeom>
              <a:avLst/>
              <a:gdLst/>
              <a:ahLst/>
              <a:cxnLst/>
              <a:rect l="l" t="t" r="r" b="b"/>
              <a:pathLst>
                <a:path w="202" h="269" extrusionOk="0">
                  <a:moveTo>
                    <a:pt x="201" y="1"/>
                  </a:moveTo>
                  <a:cubicBezTo>
                    <a:pt x="185" y="1"/>
                    <a:pt x="135" y="51"/>
                    <a:pt x="85" y="118"/>
                  </a:cubicBezTo>
                  <a:cubicBezTo>
                    <a:pt x="34" y="201"/>
                    <a:pt x="1" y="268"/>
                    <a:pt x="18" y="268"/>
                  </a:cubicBezTo>
                  <a:cubicBezTo>
                    <a:pt x="18" y="268"/>
                    <a:pt x="68" y="218"/>
                    <a:pt x="118" y="151"/>
                  </a:cubicBezTo>
                  <a:cubicBezTo>
                    <a:pt x="168" y="68"/>
                    <a:pt x="201" y="18"/>
                    <a:pt x="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7" name="Google Shape;1877;p45"/>
            <p:cNvSpPr/>
            <p:nvPr/>
          </p:nvSpPr>
          <p:spPr>
            <a:xfrm>
              <a:off x="2185500" y="3550575"/>
              <a:ext cx="5450" cy="4425"/>
            </a:xfrm>
            <a:custGeom>
              <a:avLst/>
              <a:gdLst/>
              <a:ahLst/>
              <a:cxnLst/>
              <a:rect l="l" t="t" r="r" b="b"/>
              <a:pathLst>
                <a:path w="218" h="177" extrusionOk="0">
                  <a:moveTo>
                    <a:pt x="212" y="0"/>
                  </a:moveTo>
                  <a:cubicBezTo>
                    <a:pt x="194" y="0"/>
                    <a:pt x="142" y="30"/>
                    <a:pt x="101" y="72"/>
                  </a:cubicBezTo>
                  <a:cubicBezTo>
                    <a:pt x="50" y="122"/>
                    <a:pt x="0" y="172"/>
                    <a:pt x="17" y="172"/>
                  </a:cubicBezTo>
                  <a:cubicBezTo>
                    <a:pt x="17" y="175"/>
                    <a:pt x="19" y="176"/>
                    <a:pt x="22" y="176"/>
                  </a:cubicBezTo>
                  <a:cubicBezTo>
                    <a:pt x="35" y="176"/>
                    <a:pt x="76" y="146"/>
                    <a:pt x="117" y="105"/>
                  </a:cubicBezTo>
                  <a:cubicBezTo>
                    <a:pt x="184" y="55"/>
                    <a:pt x="218" y="5"/>
                    <a:pt x="218" y="5"/>
                  </a:cubicBezTo>
                  <a:cubicBezTo>
                    <a:pt x="218" y="2"/>
                    <a:pt x="215" y="0"/>
                    <a:pt x="2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8" name="Google Shape;1878;p45"/>
            <p:cNvSpPr/>
            <p:nvPr/>
          </p:nvSpPr>
          <p:spPr>
            <a:xfrm>
              <a:off x="2180900" y="3541900"/>
              <a:ext cx="9225" cy="1575"/>
            </a:xfrm>
            <a:custGeom>
              <a:avLst/>
              <a:gdLst/>
              <a:ahLst/>
              <a:cxnLst/>
              <a:rect l="l" t="t" r="r" b="b"/>
              <a:pathLst>
                <a:path w="369" h="63" extrusionOk="0">
                  <a:moveTo>
                    <a:pt x="1" y="1"/>
                  </a:moveTo>
                  <a:cubicBezTo>
                    <a:pt x="51" y="34"/>
                    <a:pt x="118" y="51"/>
                    <a:pt x="184" y="51"/>
                  </a:cubicBezTo>
                  <a:cubicBezTo>
                    <a:pt x="205" y="58"/>
                    <a:pt x="232" y="62"/>
                    <a:pt x="259" y="62"/>
                  </a:cubicBezTo>
                  <a:cubicBezTo>
                    <a:pt x="298" y="62"/>
                    <a:pt x="339" y="54"/>
                    <a:pt x="368" y="34"/>
                  </a:cubicBezTo>
                  <a:cubicBezTo>
                    <a:pt x="301" y="18"/>
                    <a:pt x="251" y="18"/>
                    <a:pt x="184" y="18"/>
                  </a:cubicBezTo>
                  <a:cubicBezTo>
                    <a:pt x="118" y="1"/>
                    <a:pt x="51" y="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9" name="Google Shape;1879;p45"/>
            <p:cNvSpPr/>
            <p:nvPr/>
          </p:nvSpPr>
          <p:spPr>
            <a:xfrm>
              <a:off x="2195100" y="3544950"/>
              <a:ext cx="15475" cy="8275"/>
            </a:xfrm>
            <a:custGeom>
              <a:avLst/>
              <a:gdLst/>
              <a:ahLst/>
              <a:cxnLst/>
              <a:rect l="l" t="t" r="r" b="b"/>
              <a:pathLst>
                <a:path w="619" h="331" extrusionOk="0">
                  <a:moveTo>
                    <a:pt x="402" y="36"/>
                  </a:moveTo>
                  <a:cubicBezTo>
                    <a:pt x="454" y="36"/>
                    <a:pt x="510" y="48"/>
                    <a:pt x="552" y="79"/>
                  </a:cubicBezTo>
                  <a:cubicBezTo>
                    <a:pt x="585" y="96"/>
                    <a:pt x="569" y="130"/>
                    <a:pt x="535" y="163"/>
                  </a:cubicBezTo>
                  <a:cubicBezTo>
                    <a:pt x="502" y="180"/>
                    <a:pt x="452" y="196"/>
                    <a:pt x="418" y="196"/>
                  </a:cubicBezTo>
                  <a:cubicBezTo>
                    <a:pt x="352" y="230"/>
                    <a:pt x="268" y="230"/>
                    <a:pt x="201" y="247"/>
                  </a:cubicBezTo>
                  <a:cubicBezTo>
                    <a:pt x="144" y="255"/>
                    <a:pt x="95" y="259"/>
                    <a:pt x="60" y="261"/>
                  </a:cubicBezTo>
                  <a:lnTo>
                    <a:pt x="60" y="261"/>
                  </a:lnTo>
                  <a:cubicBezTo>
                    <a:pt x="78" y="224"/>
                    <a:pt x="103" y="188"/>
                    <a:pt x="134" y="146"/>
                  </a:cubicBezTo>
                  <a:cubicBezTo>
                    <a:pt x="184" y="96"/>
                    <a:pt x="235" y="63"/>
                    <a:pt x="318" y="46"/>
                  </a:cubicBezTo>
                  <a:cubicBezTo>
                    <a:pt x="343" y="40"/>
                    <a:pt x="372" y="36"/>
                    <a:pt x="402" y="36"/>
                  </a:cubicBezTo>
                  <a:close/>
                  <a:moveTo>
                    <a:pt x="395" y="0"/>
                  </a:moveTo>
                  <a:cubicBezTo>
                    <a:pt x="285" y="0"/>
                    <a:pt x="181" y="45"/>
                    <a:pt x="118" y="130"/>
                  </a:cubicBezTo>
                  <a:cubicBezTo>
                    <a:pt x="84" y="179"/>
                    <a:pt x="51" y="213"/>
                    <a:pt x="34" y="262"/>
                  </a:cubicBezTo>
                  <a:lnTo>
                    <a:pt x="34" y="262"/>
                  </a:lnTo>
                  <a:cubicBezTo>
                    <a:pt x="13" y="263"/>
                    <a:pt x="1" y="263"/>
                    <a:pt x="1" y="263"/>
                  </a:cubicBezTo>
                  <a:cubicBezTo>
                    <a:pt x="12" y="266"/>
                    <a:pt x="23" y="268"/>
                    <a:pt x="34" y="270"/>
                  </a:cubicBezTo>
                  <a:lnTo>
                    <a:pt x="34" y="270"/>
                  </a:lnTo>
                  <a:cubicBezTo>
                    <a:pt x="34" y="288"/>
                    <a:pt x="34" y="315"/>
                    <a:pt x="34" y="330"/>
                  </a:cubicBezTo>
                  <a:cubicBezTo>
                    <a:pt x="39" y="310"/>
                    <a:pt x="46" y="291"/>
                    <a:pt x="54" y="273"/>
                  </a:cubicBezTo>
                  <a:lnTo>
                    <a:pt x="54" y="273"/>
                  </a:lnTo>
                  <a:cubicBezTo>
                    <a:pt x="103" y="280"/>
                    <a:pt x="152" y="280"/>
                    <a:pt x="201" y="280"/>
                  </a:cubicBezTo>
                  <a:cubicBezTo>
                    <a:pt x="285" y="263"/>
                    <a:pt x="352" y="263"/>
                    <a:pt x="435" y="230"/>
                  </a:cubicBezTo>
                  <a:cubicBezTo>
                    <a:pt x="469" y="230"/>
                    <a:pt x="519" y="213"/>
                    <a:pt x="552" y="196"/>
                  </a:cubicBezTo>
                  <a:cubicBezTo>
                    <a:pt x="585" y="180"/>
                    <a:pt x="602" y="146"/>
                    <a:pt x="602" y="130"/>
                  </a:cubicBezTo>
                  <a:cubicBezTo>
                    <a:pt x="619" y="96"/>
                    <a:pt x="602" y="63"/>
                    <a:pt x="585" y="46"/>
                  </a:cubicBezTo>
                  <a:cubicBezTo>
                    <a:pt x="524" y="15"/>
                    <a:pt x="458" y="0"/>
                    <a:pt x="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0" name="Google Shape;1880;p45"/>
            <p:cNvSpPr/>
            <p:nvPr/>
          </p:nvSpPr>
          <p:spPr>
            <a:xfrm>
              <a:off x="2189675" y="3541900"/>
              <a:ext cx="7550" cy="10050"/>
            </a:xfrm>
            <a:custGeom>
              <a:avLst/>
              <a:gdLst/>
              <a:ahLst/>
              <a:cxnLst/>
              <a:rect l="l" t="t" r="r" b="b"/>
              <a:pathLst>
                <a:path w="302" h="402" extrusionOk="0">
                  <a:moveTo>
                    <a:pt x="84" y="1"/>
                  </a:moveTo>
                  <a:cubicBezTo>
                    <a:pt x="34" y="1"/>
                    <a:pt x="0" y="51"/>
                    <a:pt x="17" y="84"/>
                  </a:cubicBezTo>
                  <a:cubicBezTo>
                    <a:pt x="17" y="118"/>
                    <a:pt x="34" y="151"/>
                    <a:pt x="51" y="185"/>
                  </a:cubicBezTo>
                  <a:cubicBezTo>
                    <a:pt x="67" y="235"/>
                    <a:pt x="101" y="268"/>
                    <a:pt x="134" y="318"/>
                  </a:cubicBezTo>
                  <a:cubicBezTo>
                    <a:pt x="168" y="352"/>
                    <a:pt x="201" y="385"/>
                    <a:pt x="251" y="402"/>
                  </a:cubicBezTo>
                  <a:cubicBezTo>
                    <a:pt x="251" y="402"/>
                    <a:pt x="218" y="369"/>
                    <a:pt x="151" y="302"/>
                  </a:cubicBezTo>
                  <a:cubicBezTo>
                    <a:pt x="134" y="252"/>
                    <a:pt x="101" y="218"/>
                    <a:pt x="84" y="168"/>
                  </a:cubicBezTo>
                  <a:cubicBezTo>
                    <a:pt x="51" y="118"/>
                    <a:pt x="34" y="51"/>
                    <a:pt x="84" y="34"/>
                  </a:cubicBezTo>
                  <a:cubicBezTo>
                    <a:pt x="134" y="34"/>
                    <a:pt x="184" y="84"/>
                    <a:pt x="218" y="135"/>
                  </a:cubicBezTo>
                  <a:cubicBezTo>
                    <a:pt x="251" y="168"/>
                    <a:pt x="268" y="218"/>
                    <a:pt x="268" y="268"/>
                  </a:cubicBezTo>
                  <a:cubicBezTo>
                    <a:pt x="268" y="318"/>
                    <a:pt x="268" y="352"/>
                    <a:pt x="268" y="402"/>
                  </a:cubicBezTo>
                  <a:cubicBezTo>
                    <a:pt x="301" y="369"/>
                    <a:pt x="301" y="318"/>
                    <a:pt x="301" y="268"/>
                  </a:cubicBezTo>
                  <a:cubicBezTo>
                    <a:pt x="301" y="201"/>
                    <a:pt x="284" y="151"/>
                    <a:pt x="251" y="101"/>
                  </a:cubicBezTo>
                  <a:cubicBezTo>
                    <a:pt x="218" y="51"/>
                    <a:pt x="151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1" name="Google Shape;1881;p45"/>
            <p:cNvSpPr/>
            <p:nvPr/>
          </p:nvSpPr>
          <p:spPr>
            <a:xfrm>
              <a:off x="2109900" y="3542750"/>
              <a:ext cx="27575" cy="24250"/>
            </a:xfrm>
            <a:custGeom>
              <a:avLst/>
              <a:gdLst/>
              <a:ahLst/>
              <a:cxnLst/>
              <a:rect l="l" t="t" r="r" b="b"/>
              <a:pathLst>
                <a:path w="1103" h="970" extrusionOk="0">
                  <a:moveTo>
                    <a:pt x="67" y="0"/>
                  </a:moveTo>
                  <a:cubicBezTo>
                    <a:pt x="34" y="0"/>
                    <a:pt x="17" y="17"/>
                    <a:pt x="0" y="17"/>
                  </a:cubicBezTo>
                  <a:cubicBezTo>
                    <a:pt x="0" y="17"/>
                    <a:pt x="84" y="17"/>
                    <a:pt x="234" y="34"/>
                  </a:cubicBezTo>
                  <a:cubicBezTo>
                    <a:pt x="618" y="84"/>
                    <a:pt x="936" y="368"/>
                    <a:pt x="1053" y="736"/>
                  </a:cubicBezTo>
                  <a:cubicBezTo>
                    <a:pt x="1086" y="869"/>
                    <a:pt x="1086" y="969"/>
                    <a:pt x="1103" y="969"/>
                  </a:cubicBezTo>
                  <a:cubicBezTo>
                    <a:pt x="1103" y="953"/>
                    <a:pt x="1103" y="919"/>
                    <a:pt x="1103" y="903"/>
                  </a:cubicBezTo>
                  <a:cubicBezTo>
                    <a:pt x="1103" y="852"/>
                    <a:pt x="1086" y="786"/>
                    <a:pt x="1069" y="736"/>
                  </a:cubicBezTo>
                  <a:cubicBezTo>
                    <a:pt x="969" y="335"/>
                    <a:pt x="635" y="50"/>
                    <a:pt x="2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2" name="Google Shape;1882;p45"/>
            <p:cNvSpPr/>
            <p:nvPr/>
          </p:nvSpPr>
          <p:spPr>
            <a:xfrm>
              <a:off x="2117825" y="3510175"/>
              <a:ext cx="1700" cy="33025"/>
            </a:xfrm>
            <a:custGeom>
              <a:avLst/>
              <a:gdLst/>
              <a:ahLst/>
              <a:cxnLst/>
              <a:rect l="l" t="t" r="r" b="b"/>
              <a:pathLst>
                <a:path w="68" h="1321" extrusionOk="0">
                  <a:moveTo>
                    <a:pt x="67" y="0"/>
                  </a:moveTo>
                  <a:cubicBezTo>
                    <a:pt x="17" y="434"/>
                    <a:pt x="1" y="869"/>
                    <a:pt x="1" y="1320"/>
                  </a:cubicBezTo>
                  <a:cubicBezTo>
                    <a:pt x="34" y="1103"/>
                    <a:pt x="51" y="886"/>
                    <a:pt x="51" y="652"/>
                  </a:cubicBezTo>
                  <a:cubicBezTo>
                    <a:pt x="67" y="434"/>
                    <a:pt x="67" y="217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3" name="Google Shape;1883;p45"/>
            <p:cNvSpPr/>
            <p:nvPr/>
          </p:nvSpPr>
          <p:spPr>
            <a:xfrm>
              <a:off x="2147900" y="3559875"/>
              <a:ext cx="23425" cy="1975"/>
            </a:xfrm>
            <a:custGeom>
              <a:avLst/>
              <a:gdLst/>
              <a:ahLst/>
              <a:cxnLst/>
              <a:rect l="l" t="t" r="r" b="b"/>
              <a:pathLst>
                <a:path w="937" h="79" extrusionOk="0">
                  <a:moveTo>
                    <a:pt x="1" y="0"/>
                  </a:moveTo>
                  <a:lnTo>
                    <a:pt x="1" y="0"/>
                  </a:lnTo>
                  <a:cubicBezTo>
                    <a:pt x="151" y="51"/>
                    <a:pt x="301" y="67"/>
                    <a:pt x="468" y="67"/>
                  </a:cubicBezTo>
                  <a:cubicBezTo>
                    <a:pt x="531" y="74"/>
                    <a:pt x="596" y="78"/>
                    <a:pt x="662" y="78"/>
                  </a:cubicBezTo>
                  <a:cubicBezTo>
                    <a:pt x="754" y="78"/>
                    <a:pt x="848" y="70"/>
                    <a:pt x="936" y="51"/>
                  </a:cubicBezTo>
                  <a:cubicBezTo>
                    <a:pt x="936" y="42"/>
                    <a:pt x="882" y="42"/>
                    <a:pt x="796" y="42"/>
                  </a:cubicBezTo>
                  <a:cubicBezTo>
                    <a:pt x="711" y="42"/>
                    <a:pt x="594" y="42"/>
                    <a:pt x="468" y="34"/>
                  </a:cubicBezTo>
                  <a:cubicBezTo>
                    <a:pt x="218" y="17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4" name="Google Shape;1884;p45"/>
            <p:cNvSpPr/>
            <p:nvPr/>
          </p:nvSpPr>
          <p:spPr>
            <a:xfrm>
              <a:off x="2132025" y="3559350"/>
              <a:ext cx="2525" cy="4725"/>
            </a:xfrm>
            <a:custGeom>
              <a:avLst/>
              <a:gdLst/>
              <a:ahLst/>
              <a:cxnLst/>
              <a:rect l="l" t="t" r="r" b="b"/>
              <a:pathLst>
                <a:path w="101" h="189" extrusionOk="0">
                  <a:moveTo>
                    <a:pt x="11" y="0"/>
                  </a:moveTo>
                  <a:cubicBezTo>
                    <a:pt x="7" y="0"/>
                    <a:pt x="4" y="2"/>
                    <a:pt x="1" y="5"/>
                  </a:cubicBezTo>
                  <a:cubicBezTo>
                    <a:pt x="1" y="5"/>
                    <a:pt x="17" y="38"/>
                    <a:pt x="34" y="88"/>
                  </a:cubicBezTo>
                  <a:cubicBezTo>
                    <a:pt x="68" y="138"/>
                    <a:pt x="68" y="188"/>
                    <a:pt x="84" y="188"/>
                  </a:cubicBezTo>
                  <a:cubicBezTo>
                    <a:pt x="84" y="188"/>
                    <a:pt x="101" y="138"/>
                    <a:pt x="84" y="88"/>
                  </a:cubicBezTo>
                  <a:cubicBezTo>
                    <a:pt x="57" y="33"/>
                    <a:pt x="29" y="0"/>
                    <a:pt x="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5" name="Google Shape;1885;p45"/>
            <p:cNvSpPr/>
            <p:nvPr/>
          </p:nvSpPr>
          <p:spPr>
            <a:xfrm>
              <a:off x="2126175" y="3551825"/>
              <a:ext cx="3375" cy="3175"/>
            </a:xfrm>
            <a:custGeom>
              <a:avLst/>
              <a:gdLst/>
              <a:ahLst/>
              <a:cxnLst/>
              <a:rect l="l" t="t" r="r" b="b"/>
              <a:pathLst>
                <a:path w="135" h="127" extrusionOk="0">
                  <a:moveTo>
                    <a:pt x="21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1" y="5"/>
                    <a:pt x="17" y="38"/>
                    <a:pt x="51" y="72"/>
                  </a:cubicBezTo>
                  <a:cubicBezTo>
                    <a:pt x="78" y="99"/>
                    <a:pt x="105" y="126"/>
                    <a:pt x="124" y="126"/>
                  </a:cubicBezTo>
                  <a:cubicBezTo>
                    <a:pt x="128" y="126"/>
                    <a:pt x="131" y="125"/>
                    <a:pt x="134" y="122"/>
                  </a:cubicBezTo>
                  <a:cubicBezTo>
                    <a:pt x="134" y="122"/>
                    <a:pt x="118" y="88"/>
                    <a:pt x="84" y="55"/>
                  </a:cubicBezTo>
                  <a:cubicBezTo>
                    <a:pt x="57" y="28"/>
                    <a:pt x="30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6" name="Google Shape;1886;p45"/>
            <p:cNvSpPr/>
            <p:nvPr/>
          </p:nvSpPr>
          <p:spPr>
            <a:xfrm>
              <a:off x="2118250" y="3547575"/>
              <a:ext cx="4625" cy="2300"/>
            </a:xfrm>
            <a:custGeom>
              <a:avLst/>
              <a:gdLst/>
              <a:ahLst/>
              <a:cxnLst/>
              <a:rect l="l" t="t" r="r" b="b"/>
              <a:pathLst>
                <a:path w="185" h="92" extrusionOk="0">
                  <a:moveTo>
                    <a:pt x="58" y="1"/>
                  </a:moveTo>
                  <a:cubicBezTo>
                    <a:pt x="25" y="1"/>
                    <a:pt x="0" y="13"/>
                    <a:pt x="0" y="25"/>
                  </a:cubicBezTo>
                  <a:cubicBezTo>
                    <a:pt x="0" y="25"/>
                    <a:pt x="34" y="25"/>
                    <a:pt x="84" y="58"/>
                  </a:cubicBezTo>
                  <a:cubicBezTo>
                    <a:pt x="134" y="75"/>
                    <a:pt x="167" y="91"/>
                    <a:pt x="184" y="91"/>
                  </a:cubicBezTo>
                  <a:cubicBezTo>
                    <a:pt x="184" y="75"/>
                    <a:pt x="167" y="41"/>
                    <a:pt x="101" y="8"/>
                  </a:cubicBezTo>
                  <a:cubicBezTo>
                    <a:pt x="86" y="3"/>
                    <a:pt x="71" y="1"/>
                    <a:pt x="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7" name="Google Shape;1887;p45"/>
            <p:cNvSpPr/>
            <p:nvPr/>
          </p:nvSpPr>
          <p:spPr>
            <a:xfrm>
              <a:off x="2111975" y="3546100"/>
              <a:ext cx="2525" cy="1275"/>
            </a:xfrm>
            <a:custGeom>
              <a:avLst/>
              <a:gdLst/>
              <a:ahLst/>
              <a:cxnLst/>
              <a:rect l="l" t="t" r="r" b="b"/>
              <a:pathLst>
                <a:path w="101" h="5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17"/>
                    <a:pt x="17" y="33"/>
                    <a:pt x="51" y="50"/>
                  </a:cubicBezTo>
                  <a:lnTo>
                    <a:pt x="101" y="50"/>
                  </a:lnTo>
                  <a:cubicBezTo>
                    <a:pt x="101" y="33"/>
                    <a:pt x="84" y="17"/>
                    <a:pt x="67" y="17"/>
                  </a:cubicBezTo>
                  <a:cubicBezTo>
                    <a:pt x="34" y="0"/>
                    <a:pt x="17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8" name="Google Shape;1888;p45"/>
            <p:cNvSpPr/>
            <p:nvPr/>
          </p:nvSpPr>
          <p:spPr>
            <a:xfrm>
              <a:off x="1899350" y="2442375"/>
              <a:ext cx="331700" cy="353550"/>
            </a:xfrm>
            <a:custGeom>
              <a:avLst/>
              <a:gdLst/>
              <a:ahLst/>
              <a:cxnLst/>
              <a:rect l="l" t="t" r="r" b="b"/>
              <a:pathLst>
                <a:path w="13268" h="14142" extrusionOk="0">
                  <a:moveTo>
                    <a:pt x="12010" y="1"/>
                  </a:moveTo>
                  <a:cubicBezTo>
                    <a:pt x="11825" y="1"/>
                    <a:pt x="11781" y="339"/>
                    <a:pt x="11781" y="339"/>
                  </a:cubicBezTo>
                  <a:cubicBezTo>
                    <a:pt x="11781" y="339"/>
                    <a:pt x="11212" y="2045"/>
                    <a:pt x="11036" y="2045"/>
                  </a:cubicBezTo>
                  <a:cubicBezTo>
                    <a:pt x="11033" y="2045"/>
                    <a:pt x="11031" y="2044"/>
                    <a:pt x="11029" y="2044"/>
                  </a:cubicBezTo>
                  <a:cubicBezTo>
                    <a:pt x="10845" y="1993"/>
                    <a:pt x="11129" y="957"/>
                    <a:pt x="11263" y="607"/>
                  </a:cubicBezTo>
                  <a:cubicBezTo>
                    <a:pt x="11379" y="316"/>
                    <a:pt x="11305" y="126"/>
                    <a:pt x="11152" y="126"/>
                  </a:cubicBezTo>
                  <a:cubicBezTo>
                    <a:pt x="11129" y="126"/>
                    <a:pt x="11105" y="130"/>
                    <a:pt x="11079" y="139"/>
                  </a:cubicBezTo>
                  <a:cubicBezTo>
                    <a:pt x="10945" y="189"/>
                    <a:pt x="10527" y="1242"/>
                    <a:pt x="10410" y="1576"/>
                  </a:cubicBezTo>
                  <a:cubicBezTo>
                    <a:pt x="10333" y="1846"/>
                    <a:pt x="10126" y="2465"/>
                    <a:pt x="9936" y="2465"/>
                  </a:cubicBezTo>
                  <a:cubicBezTo>
                    <a:pt x="9880" y="2465"/>
                    <a:pt x="9825" y="2411"/>
                    <a:pt x="9776" y="2277"/>
                  </a:cubicBezTo>
                  <a:cubicBezTo>
                    <a:pt x="9542" y="1693"/>
                    <a:pt x="9141" y="1325"/>
                    <a:pt x="8957" y="1308"/>
                  </a:cubicBezTo>
                  <a:cubicBezTo>
                    <a:pt x="8951" y="1308"/>
                    <a:pt x="8944" y="1308"/>
                    <a:pt x="8938" y="1308"/>
                  </a:cubicBezTo>
                  <a:cubicBezTo>
                    <a:pt x="8768" y="1308"/>
                    <a:pt x="8694" y="1530"/>
                    <a:pt x="8823" y="1643"/>
                  </a:cubicBezTo>
                  <a:cubicBezTo>
                    <a:pt x="8973" y="1810"/>
                    <a:pt x="9090" y="1993"/>
                    <a:pt x="9174" y="2194"/>
                  </a:cubicBezTo>
                  <a:cubicBezTo>
                    <a:pt x="9241" y="2344"/>
                    <a:pt x="9291" y="2511"/>
                    <a:pt x="9324" y="2678"/>
                  </a:cubicBezTo>
                  <a:cubicBezTo>
                    <a:pt x="9375" y="3013"/>
                    <a:pt x="9375" y="3364"/>
                    <a:pt x="9358" y="3714"/>
                  </a:cubicBezTo>
                  <a:lnTo>
                    <a:pt x="6267" y="10164"/>
                  </a:lnTo>
                  <a:lnTo>
                    <a:pt x="569" y="8393"/>
                  </a:lnTo>
                  <a:lnTo>
                    <a:pt x="1" y="11618"/>
                  </a:lnTo>
                  <a:cubicBezTo>
                    <a:pt x="1" y="11618"/>
                    <a:pt x="6829" y="14142"/>
                    <a:pt x="7834" y="14142"/>
                  </a:cubicBezTo>
                  <a:cubicBezTo>
                    <a:pt x="7883" y="14142"/>
                    <a:pt x="7918" y="14136"/>
                    <a:pt x="7938" y="14124"/>
                  </a:cubicBezTo>
                  <a:cubicBezTo>
                    <a:pt x="8940" y="13489"/>
                    <a:pt x="11630" y="4216"/>
                    <a:pt x="11630" y="4216"/>
                  </a:cubicBezTo>
                  <a:cubicBezTo>
                    <a:pt x="12081" y="3581"/>
                    <a:pt x="12482" y="2912"/>
                    <a:pt x="12867" y="2227"/>
                  </a:cubicBezTo>
                  <a:cubicBezTo>
                    <a:pt x="13268" y="1375"/>
                    <a:pt x="13201" y="1342"/>
                    <a:pt x="13084" y="1308"/>
                  </a:cubicBezTo>
                  <a:cubicBezTo>
                    <a:pt x="13076" y="1306"/>
                    <a:pt x="13069" y="1305"/>
                    <a:pt x="13061" y="1305"/>
                  </a:cubicBezTo>
                  <a:cubicBezTo>
                    <a:pt x="12807" y="1305"/>
                    <a:pt x="12416" y="2439"/>
                    <a:pt x="12274" y="2439"/>
                  </a:cubicBezTo>
                  <a:cubicBezTo>
                    <a:pt x="12255" y="2439"/>
                    <a:pt x="12241" y="2421"/>
                    <a:pt x="12232" y="2378"/>
                  </a:cubicBezTo>
                  <a:cubicBezTo>
                    <a:pt x="12131" y="1977"/>
                    <a:pt x="13034" y="556"/>
                    <a:pt x="12733" y="473"/>
                  </a:cubicBezTo>
                  <a:cubicBezTo>
                    <a:pt x="12723" y="471"/>
                    <a:pt x="12714" y="470"/>
                    <a:pt x="12704" y="470"/>
                  </a:cubicBezTo>
                  <a:cubicBezTo>
                    <a:pt x="12325" y="470"/>
                    <a:pt x="11863" y="2013"/>
                    <a:pt x="11814" y="2144"/>
                  </a:cubicBezTo>
                  <a:cubicBezTo>
                    <a:pt x="11794" y="2196"/>
                    <a:pt x="11752" y="2218"/>
                    <a:pt x="11710" y="2218"/>
                  </a:cubicBezTo>
                  <a:cubicBezTo>
                    <a:pt x="11645" y="2218"/>
                    <a:pt x="11583" y="2165"/>
                    <a:pt x="11613" y="2094"/>
                  </a:cubicBezTo>
                  <a:cubicBezTo>
                    <a:pt x="11697" y="1927"/>
                    <a:pt x="12432" y="105"/>
                    <a:pt x="12048" y="5"/>
                  </a:cubicBezTo>
                  <a:cubicBezTo>
                    <a:pt x="12035" y="2"/>
                    <a:pt x="12022" y="1"/>
                    <a:pt x="12010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9" name="Google Shape;1889;p45"/>
            <p:cNvSpPr/>
            <p:nvPr/>
          </p:nvSpPr>
          <p:spPr>
            <a:xfrm>
              <a:off x="1388925" y="2632550"/>
              <a:ext cx="342950" cy="439050"/>
            </a:xfrm>
            <a:custGeom>
              <a:avLst/>
              <a:gdLst/>
              <a:ahLst/>
              <a:cxnLst/>
              <a:rect l="l" t="t" r="r" b="b"/>
              <a:pathLst>
                <a:path w="13718" h="17562" extrusionOk="0">
                  <a:moveTo>
                    <a:pt x="12816" y="0"/>
                  </a:moveTo>
                  <a:cubicBezTo>
                    <a:pt x="12816" y="0"/>
                    <a:pt x="6283" y="2624"/>
                    <a:pt x="3793" y="4595"/>
                  </a:cubicBezTo>
                  <a:cubicBezTo>
                    <a:pt x="2222" y="5848"/>
                    <a:pt x="1086" y="13618"/>
                    <a:pt x="1086" y="13635"/>
                  </a:cubicBezTo>
                  <a:cubicBezTo>
                    <a:pt x="785" y="14236"/>
                    <a:pt x="518" y="14838"/>
                    <a:pt x="284" y="15473"/>
                  </a:cubicBezTo>
                  <a:cubicBezTo>
                    <a:pt x="0" y="16375"/>
                    <a:pt x="84" y="16392"/>
                    <a:pt x="201" y="16408"/>
                  </a:cubicBezTo>
                  <a:cubicBezTo>
                    <a:pt x="205" y="16409"/>
                    <a:pt x="209" y="16409"/>
                    <a:pt x="214" y="16409"/>
                  </a:cubicBezTo>
                  <a:cubicBezTo>
                    <a:pt x="463" y="16409"/>
                    <a:pt x="697" y="15179"/>
                    <a:pt x="850" y="15179"/>
                  </a:cubicBezTo>
                  <a:cubicBezTo>
                    <a:pt x="869" y="15179"/>
                    <a:pt x="886" y="15197"/>
                    <a:pt x="902" y="15239"/>
                  </a:cubicBezTo>
                  <a:cubicBezTo>
                    <a:pt x="1036" y="15606"/>
                    <a:pt x="351" y="17143"/>
                    <a:pt x="652" y="17177"/>
                  </a:cubicBezTo>
                  <a:cubicBezTo>
                    <a:pt x="658" y="17178"/>
                    <a:pt x="663" y="17178"/>
                    <a:pt x="669" y="17178"/>
                  </a:cubicBezTo>
                  <a:cubicBezTo>
                    <a:pt x="1060" y="17178"/>
                    <a:pt x="1304" y="15537"/>
                    <a:pt x="1337" y="15406"/>
                  </a:cubicBezTo>
                  <a:cubicBezTo>
                    <a:pt x="1352" y="15345"/>
                    <a:pt x="1401" y="15319"/>
                    <a:pt x="1447" y="15319"/>
                  </a:cubicBezTo>
                  <a:cubicBezTo>
                    <a:pt x="1503" y="15319"/>
                    <a:pt x="1556" y="15358"/>
                    <a:pt x="1537" y="15422"/>
                  </a:cubicBezTo>
                  <a:cubicBezTo>
                    <a:pt x="1487" y="15606"/>
                    <a:pt x="1003" y="17511"/>
                    <a:pt x="1404" y="17561"/>
                  </a:cubicBezTo>
                  <a:cubicBezTo>
                    <a:pt x="1408" y="17561"/>
                    <a:pt x="1412" y="17562"/>
                    <a:pt x="1417" y="17562"/>
                  </a:cubicBezTo>
                  <a:cubicBezTo>
                    <a:pt x="1621" y="17562"/>
                    <a:pt x="1621" y="17177"/>
                    <a:pt x="1621" y="17177"/>
                  </a:cubicBezTo>
                  <a:cubicBezTo>
                    <a:pt x="1621" y="17177"/>
                    <a:pt x="1952" y="15389"/>
                    <a:pt x="2136" y="15389"/>
                  </a:cubicBezTo>
                  <a:cubicBezTo>
                    <a:pt x="2137" y="15389"/>
                    <a:pt x="2138" y="15389"/>
                    <a:pt x="2139" y="15389"/>
                  </a:cubicBezTo>
                  <a:cubicBezTo>
                    <a:pt x="2323" y="15422"/>
                    <a:pt x="2172" y="16492"/>
                    <a:pt x="2105" y="16843"/>
                  </a:cubicBezTo>
                  <a:cubicBezTo>
                    <a:pt x="2036" y="17148"/>
                    <a:pt x="2116" y="17315"/>
                    <a:pt x="2251" y="17315"/>
                  </a:cubicBezTo>
                  <a:cubicBezTo>
                    <a:pt x="2278" y="17315"/>
                    <a:pt x="2308" y="17308"/>
                    <a:pt x="2339" y="17294"/>
                  </a:cubicBezTo>
                  <a:cubicBezTo>
                    <a:pt x="2473" y="17227"/>
                    <a:pt x="2740" y="16141"/>
                    <a:pt x="2807" y="15773"/>
                  </a:cubicBezTo>
                  <a:cubicBezTo>
                    <a:pt x="2860" y="15496"/>
                    <a:pt x="2975" y="14824"/>
                    <a:pt x="3169" y="14824"/>
                  </a:cubicBezTo>
                  <a:cubicBezTo>
                    <a:pt x="3221" y="14824"/>
                    <a:pt x="3278" y="14872"/>
                    <a:pt x="3342" y="14988"/>
                  </a:cubicBezTo>
                  <a:cubicBezTo>
                    <a:pt x="3659" y="15539"/>
                    <a:pt x="4110" y="15857"/>
                    <a:pt x="4278" y="15857"/>
                  </a:cubicBezTo>
                  <a:cubicBezTo>
                    <a:pt x="4461" y="15823"/>
                    <a:pt x="4528" y="15590"/>
                    <a:pt x="4361" y="15489"/>
                  </a:cubicBezTo>
                  <a:cubicBezTo>
                    <a:pt x="4211" y="15339"/>
                    <a:pt x="4060" y="15172"/>
                    <a:pt x="3960" y="15005"/>
                  </a:cubicBezTo>
                  <a:cubicBezTo>
                    <a:pt x="3860" y="14854"/>
                    <a:pt x="3776" y="14704"/>
                    <a:pt x="3743" y="14537"/>
                  </a:cubicBezTo>
                  <a:cubicBezTo>
                    <a:pt x="3676" y="14286"/>
                    <a:pt x="3626" y="14036"/>
                    <a:pt x="3576" y="13785"/>
                  </a:cubicBezTo>
                  <a:cubicBezTo>
                    <a:pt x="3576" y="13785"/>
                    <a:pt x="5547" y="7937"/>
                    <a:pt x="6065" y="7035"/>
                  </a:cubicBezTo>
                  <a:cubicBezTo>
                    <a:pt x="6583" y="6132"/>
                    <a:pt x="13718" y="3559"/>
                    <a:pt x="13718" y="3559"/>
                  </a:cubicBezTo>
                  <a:lnTo>
                    <a:pt x="12816" y="0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0" name="Google Shape;1890;p45"/>
            <p:cNvSpPr/>
            <p:nvPr/>
          </p:nvSpPr>
          <p:spPr>
            <a:xfrm>
              <a:off x="1505875" y="3026025"/>
              <a:ext cx="398100" cy="675900"/>
            </a:xfrm>
            <a:custGeom>
              <a:avLst/>
              <a:gdLst/>
              <a:ahLst/>
              <a:cxnLst/>
              <a:rect l="l" t="t" r="r" b="b"/>
              <a:pathLst>
                <a:path w="15924" h="27036" extrusionOk="0">
                  <a:moveTo>
                    <a:pt x="9307" y="1"/>
                  </a:moveTo>
                  <a:lnTo>
                    <a:pt x="9842" y="11246"/>
                  </a:lnTo>
                  <a:cubicBezTo>
                    <a:pt x="9909" y="12465"/>
                    <a:pt x="9458" y="13652"/>
                    <a:pt x="8605" y="14537"/>
                  </a:cubicBezTo>
                  <a:lnTo>
                    <a:pt x="1" y="23426"/>
                  </a:lnTo>
                  <a:lnTo>
                    <a:pt x="3225" y="27035"/>
                  </a:lnTo>
                  <a:lnTo>
                    <a:pt x="13401" y="16776"/>
                  </a:lnTo>
                  <a:cubicBezTo>
                    <a:pt x="14654" y="15506"/>
                    <a:pt x="15389" y="13836"/>
                    <a:pt x="15489" y="12064"/>
                  </a:cubicBezTo>
                  <a:lnTo>
                    <a:pt x="15924" y="4028"/>
                  </a:lnTo>
                  <a:lnTo>
                    <a:pt x="93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1" name="Google Shape;1891;p45"/>
            <p:cNvSpPr/>
            <p:nvPr/>
          </p:nvSpPr>
          <p:spPr>
            <a:xfrm>
              <a:off x="1698450" y="3028125"/>
              <a:ext cx="561000" cy="507950"/>
            </a:xfrm>
            <a:custGeom>
              <a:avLst/>
              <a:gdLst/>
              <a:ahLst/>
              <a:cxnLst/>
              <a:rect l="l" t="t" r="r" b="b"/>
              <a:pathLst>
                <a:path w="22440" h="20318" extrusionOk="0">
                  <a:moveTo>
                    <a:pt x="7469" y="0"/>
                  </a:moveTo>
                  <a:lnTo>
                    <a:pt x="284" y="218"/>
                  </a:lnTo>
                  <a:cubicBezTo>
                    <a:pt x="217" y="301"/>
                    <a:pt x="0" y="5414"/>
                    <a:pt x="4094" y="6049"/>
                  </a:cubicBezTo>
                  <a:cubicBezTo>
                    <a:pt x="4328" y="6099"/>
                    <a:pt x="5815" y="6249"/>
                    <a:pt x="5815" y="6249"/>
                  </a:cubicBezTo>
                  <a:cubicBezTo>
                    <a:pt x="10460" y="6199"/>
                    <a:pt x="16725" y="6032"/>
                    <a:pt x="16725" y="6032"/>
                  </a:cubicBezTo>
                  <a:lnTo>
                    <a:pt x="16725" y="6032"/>
                  </a:lnTo>
                  <a:lnTo>
                    <a:pt x="15673" y="20301"/>
                  </a:lnTo>
                  <a:lnTo>
                    <a:pt x="20602" y="20318"/>
                  </a:lnTo>
                  <a:lnTo>
                    <a:pt x="22106" y="5080"/>
                  </a:lnTo>
                  <a:cubicBezTo>
                    <a:pt x="22440" y="853"/>
                    <a:pt x="18881" y="134"/>
                    <a:pt x="16909" y="101"/>
                  </a:cubicBezTo>
                  <a:lnTo>
                    <a:pt x="746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2" name="Google Shape;1892;p45"/>
            <p:cNvSpPr/>
            <p:nvPr/>
          </p:nvSpPr>
          <p:spPr>
            <a:xfrm>
              <a:off x="1763200" y="3033550"/>
              <a:ext cx="62675" cy="37400"/>
            </a:xfrm>
            <a:custGeom>
              <a:avLst/>
              <a:gdLst/>
              <a:ahLst/>
              <a:cxnLst/>
              <a:rect l="l" t="t" r="r" b="b"/>
              <a:pathLst>
                <a:path w="2507" h="1496" extrusionOk="0">
                  <a:moveTo>
                    <a:pt x="2506" y="1"/>
                  </a:moveTo>
                  <a:cubicBezTo>
                    <a:pt x="2490" y="1"/>
                    <a:pt x="2439" y="168"/>
                    <a:pt x="2306" y="418"/>
                  </a:cubicBezTo>
                  <a:cubicBezTo>
                    <a:pt x="1972" y="1026"/>
                    <a:pt x="1347" y="1399"/>
                    <a:pt x="672" y="1399"/>
                  </a:cubicBezTo>
                  <a:cubicBezTo>
                    <a:pt x="604" y="1399"/>
                    <a:pt x="536" y="1395"/>
                    <a:pt x="468" y="1387"/>
                  </a:cubicBezTo>
                  <a:cubicBezTo>
                    <a:pt x="215" y="1373"/>
                    <a:pt x="55" y="1318"/>
                    <a:pt x="11" y="1318"/>
                  </a:cubicBezTo>
                  <a:cubicBezTo>
                    <a:pt x="5" y="1318"/>
                    <a:pt x="2" y="1319"/>
                    <a:pt x="0" y="1321"/>
                  </a:cubicBezTo>
                  <a:cubicBezTo>
                    <a:pt x="134" y="1404"/>
                    <a:pt x="284" y="1471"/>
                    <a:pt x="451" y="1471"/>
                  </a:cubicBezTo>
                  <a:cubicBezTo>
                    <a:pt x="551" y="1488"/>
                    <a:pt x="651" y="1496"/>
                    <a:pt x="750" y="1496"/>
                  </a:cubicBezTo>
                  <a:cubicBezTo>
                    <a:pt x="1442" y="1496"/>
                    <a:pt x="2080" y="1097"/>
                    <a:pt x="2373" y="468"/>
                  </a:cubicBezTo>
                  <a:cubicBezTo>
                    <a:pt x="2456" y="318"/>
                    <a:pt x="2506" y="168"/>
                    <a:pt x="250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3" name="Google Shape;1893;p45"/>
            <p:cNvSpPr/>
            <p:nvPr/>
          </p:nvSpPr>
          <p:spPr>
            <a:xfrm>
              <a:off x="2117825" y="3155100"/>
              <a:ext cx="30950" cy="22600"/>
            </a:xfrm>
            <a:custGeom>
              <a:avLst/>
              <a:gdLst/>
              <a:ahLst/>
              <a:cxnLst/>
              <a:rect l="l" t="t" r="r" b="b"/>
              <a:pathLst>
                <a:path w="1238" h="904" extrusionOk="0">
                  <a:moveTo>
                    <a:pt x="1237" y="1"/>
                  </a:moveTo>
                  <a:lnTo>
                    <a:pt x="1237" y="1"/>
                  </a:lnTo>
                  <a:cubicBezTo>
                    <a:pt x="786" y="235"/>
                    <a:pt x="368" y="535"/>
                    <a:pt x="1" y="903"/>
                  </a:cubicBezTo>
                  <a:cubicBezTo>
                    <a:pt x="452" y="669"/>
                    <a:pt x="869" y="368"/>
                    <a:pt x="123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4" name="Google Shape;1894;p45"/>
            <p:cNvSpPr/>
            <p:nvPr/>
          </p:nvSpPr>
          <p:spPr>
            <a:xfrm>
              <a:off x="2116575" y="3175925"/>
              <a:ext cx="37625" cy="4475"/>
            </a:xfrm>
            <a:custGeom>
              <a:avLst/>
              <a:gdLst/>
              <a:ahLst/>
              <a:cxnLst/>
              <a:rect l="l" t="t" r="r" b="b"/>
              <a:pathLst>
                <a:path w="1505" h="179" extrusionOk="0">
                  <a:moveTo>
                    <a:pt x="1314" y="0"/>
                  </a:moveTo>
                  <a:cubicBezTo>
                    <a:pt x="863" y="0"/>
                    <a:pt x="425" y="53"/>
                    <a:pt x="0" y="170"/>
                  </a:cubicBezTo>
                  <a:cubicBezTo>
                    <a:pt x="86" y="176"/>
                    <a:pt x="172" y="179"/>
                    <a:pt x="258" y="179"/>
                  </a:cubicBezTo>
                  <a:cubicBezTo>
                    <a:pt x="674" y="179"/>
                    <a:pt x="1089" y="114"/>
                    <a:pt x="1504" y="3"/>
                  </a:cubicBezTo>
                  <a:cubicBezTo>
                    <a:pt x="1440" y="1"/>
                    <a:pt x="1377" y="0"/>
                    <a:pt x="131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5" name="Google Shape;1895;p45"/>
            <p:cNvSpPr/>
            <p:nvPr/>
          </p:nvSpPr>
          <p:spPr>
            <a:xfrm>
              <a:off x="1705125" y="2404275"/>
              <a:ext cx="135375" cy="258375"/>
            </a:xfrm>
            <a:custGeom>
              <a:avLst/>
              <a:gdLst/>
              <a:ahLst/>
              <a:cxnLst/>
              <a:rect l="l" t="t" r="r" b="b"/>
              <a:pathLst>
                <a:path w="5415" h="10335" extrusionOk="0">
                  <a:moveTo>
                    <a:pt x="3252" y="0"/>
                  </a:moveTo>
                  <a:cubicBezTo>
                    <a:pt x="2167" y="0"/>
                    <a:pt x="1092" y="359"/>
                    <a:pt x="218" y="1045"/>
                  </a:cubicBezTo>
                  <a:lnTo>
                    <a:pt x="1" y="1212"/>
                  </a:lnTo>
                  <a:lnTo>
                    <a:pt x="619" y="8764"/>
                  </a:lnTo>
                  <a:cubicBezTo>
                    <a:pt x="686" y="9649"/>
                    <a:pt x="1437" y="10334"/>
                    <a:pt x="2323" y="10334"/>
                  </a:cubicBezTo>
                  <a:cubicBezTo>
                    <a:pt x="2333" y="10335"/>
                    <a:pt x="2343" y="10335"/>
                    <a:pt x="2353" y="10335"/>
                  </a:cubicBezTo>
                  <a:cubicBezTo>
                    <a:pt x="3324" y="10335"/>
                    <a:pt x="4094" y="9523"/>
                    <a:pt x="4061" y="8563"/>
                  </a:cubicBezTo>
                  <a:cubicBezTo>
                    <a:pt x="4027" y="7628"/>
                    <a:pt x="3994" y="6675"/>
                    <a:pt x="3994" y="6675"/>
                  </a:cubicBezTo>
                  <a:cubicBezTo>
                    <a:pt x="3994" y="6675"/>
                    <a:pt x="5397" y="6441"/>
                    <a:pt x="5397" y="5021"/>
                  </a:cubicBezTo>
                  <a:cubicBezTo>
                    <a:pt x="5414" y="3618"/>
                    <a:pt x="5130" y="376"/>
                    <a:pt x="5130" y="376"/>
                  </a:cubicBezTo>
                  <a:cubicBezTo>
                    <a:pt x="4525" y="123"/>
                    <a:pt x="3887" y="0"/>
                    <a:pt x="3252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6" name="Google Shape;1896;p45"/>
            <p:cNvSpPr/>
            <p:nvPr/>
          </p:nvSpPr>
          <p:spPr>
            <a:xfrm>
              <a:off x="1817500" y="2467950"/>
              <a:ext cx="13700" cy="10025"/>
            </a:xfrm>
            <a:custGeom>
              <a:avLst/>
              <a:gdLst/>
              <a:ahLst/>
              <a:cxnLst/>
              <a:rect l="l" t="t" r="r" b="b"/>
              <a:pathLst>
                <a:path w="548" h="401" extrusionOk="0">
                  <a:moveTo>
                    <a:pt x="287" y="0"/>
                  </a:moveTo>
                  <a:cubicBezTo>
                    <a:pt x="281" y="0"/>
                    <a:pt x="274" y="1"/>
                    <a:pt x="267" y="1"/>
                  </a:cubicBezTo>
                  <a:cubicBezTo>
                    <a:pt x="84" y="1"/>
                    <a:pt x="0" y="235"/>
                    <a:pt x="150" y="352"/>
                  </a:cubicBezTo>
                  <a:cubicBezTo>
                    <a:pt x="190" y="384"/>
                    <a:pt x="237" y="400"/>
                    <a:pt x="284" y="400"/>
                  </a:cubicBezTo>
                  <a:cubicBezTo>
                    <a:pt x="337" y="400"/>
                    <a:pt x="390" y="380"/>
                    <a:pt x="435" y="335"/>
                  </a:cubicBezTo>
                  <a:cubicBezTo>
                    <a:pt x="547" y="207"/>
                    <a:pt x="458" y="0"/>
                    <a:pt x="2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7" name="Google Shape;1897;p45"/>
            <p:cNvSpPr/>
            <p:nvPr/>
          </p:nvSpPr>
          <p:spPr>
            <a:xfrm>
              <a:off x="1816225" y="2464950"/>
              <a:ext cx="18425" cy="4875"/>
            </a:xfrm>
            <a:custGeom>
              <a:avLst/>
              <a:gdLst/>
              <a:ahLst/>
              <a:cxnLst/>
              <a:rect l="l" t="t" r="r" b="b"/>
              <a:pathLst>
                <a:path w="737" h="195" extrusionOk="0">
                  <a:moveTo>
                    <a:pt x="369" y="0"/>
                  </a:moveTo>
                  <a:cubicBezTo>
                    <a:pt x="268" y="0"/>
                    <a:pt x="168" y="29"/>
                    <a:pt x="85" y="88"/>
                  </a:cubicBezTo>
                  <a:cubicBezTo>
                    <a:pt x="18" y="138"/>
                    <a:pt x="1" y="188"/>
                    <a:pt x="18" y="188"/>
                  </a:cubicBezTo>
                  <a:cubicBezTo>
                    <a:pt x="20" y="193"/>
                    <a:pt x="25" y="195"/>
                    <a:pt x="32" y="195"/>
                  </a:cubicBezTo>
                  <a:cubicBezTo>
                    <a:pt x="74" y="195"/>
                    <a:pt x="197" y="121"/>
                    <a:pt x="369" y="121"/>
                  </a:cubicBezTo>
                  <a:cubicBezTo>
                    <a:pt x="540" y="121"/>
                    <a:pt x="663" y="195"/>
                    <a:pt x="705" y="195"/>
                  </a:cubicBezTo>
                  <a:cubicBezTo>
                    <a:pt x="712" y="195"/>
                    <a:pt x="717" y="193"/>
                    <a:pt x="719" y="188"/>
                  </a:cubicBezTo>
                  <a:cubicBezTo>
                    <a:pt x="736" y="188"/>
                    <a:pt x="719" y="138"/>
                    <a:pt x="653" y="88"/>
                  </a:cubicBezTo>
                  <a:cubicBezTo>
                    <a:pt x="569" y="29"/>
                    <a:pt x="469" y="0"/>
                    <a:pt x="3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8" name="Google Shape;1898;p45"/>
            <p:cNvSpPr/>
            <p:nvPr/>
          </p:nvSpPr>
          <p:spPr>
            <a:xfrm>
              <a:off x="1765550" y="2472525"/>
              <a:ext cx="13125" cy="10300"/>
            </a:xfrm>
            <a:custGeom>
              <a:avLst/>
              <a:gdLst/>
              <a:ahLst/>
              <a:cxnLst/>
              <a:rect l="l" t="t" r="r" b="b"/>
              <a:pathLst>
                <a:path w="525" h="412" extrusionOk="0">
                  <a:moveTo>
                    <a:pt x="260" y="1"/>
                  </a:moveTo>
                  <a:cubicBezTo>
                    <a:pt x="189" y="1"/>
                    <a:pt x="122" y="38"/>
                    <a:pt x="90" y="102"/>
                  </a:cubicBezTo>
                  <a:cubicBezTo>
                    <a:pt x="1" y="250"/>
                    <a:pt x="109" y="412"/>
                    <a:pt x="251" y="412"/>
                  </a:cubicBezTo>
                  <a:cubicBezTo>
                    <a:pt x="269" y="412"/>
                    <a:pt x="288" y="409"/>
                    <a:pt x="307" y="403"/>
                  </a:cubicBezTo>
                  <a:cubicBezTo>
                    <a:pt x="491" y="370"/>
                    <a:pt x="524" y="136"/>
                    <a:pt x="374" y="36"/>
                  </a:cubicBezTo>
                  <a:cubicBezTo>
                    <a:pt x="338" y="12"/>
                    <a:pt x="299" y="1"/>
                    <a:pt x="2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9" name="Google Shape;1899;p45"/>
            <p:cNvSpPr/>
            <p:nvPr/>
          </p:nvSpPr>
          <p:spPr>
            <a:xfrm>
              <a:off x="1763600" y="2469650"/>
              <a:ext cx="18400" cy="5175"/>
            </a:xfrm>
            <a:custGeom>
              <a:avLst/>
              <a:gdLst/>
              <a:ahLst/>
              <a:cxnLst/>
              <a:rect l="l" t="t" r="r" b="b"/>
              <a:pathLst>
                <a:path w="736" h="207" extrusionOk="0">
                  <a:moveTo>
                    <a:pt x="368" y="0"/>
                  </a:moveTo>
                  <a:cubicBezTo>
                    <a:pt x="268" y="0"/>
                    <a:pt x="168" y="34"/>
                    <a:pt x="84" y="100"/>
                  </a:cubicBezTo>
                  <a:cubicBezTo>
                    <a:pt x="17" y="151"/>
                    <a:pt x="1" y="184"/>
                    <a:pt x="17" y="201"/>
                  </a:cubicBezTo>
                  <a:cubicBezTo>
                    <a:pt x="20" y="205"/>
                    <a:pt x="23" y="207"/>
                    <a:pt x="29" y="207"/>
                  </a:cubicBezTo>
                  <a:cubicBezTo>
                    <a:pt x="69" y="207"/>
                    <a:pt x="193" y="117"/>
                    <a:pt x="368" y="117"/>
                  </a:cubicBezTo>
                  <a:cubicBezTo>
                    <a:pt x="529" y="117"/>
                    <a:pt x="664" y="207"/>
                    <a:pt x="707" y="207"/>
                  </a:cubicBezTo>
                  <a:cubicBezTo>
                    <a:pt x="713" y="207"/>
                    <a:pt x="717" y="205"/>
                    <a:pt x="719" y="201"/>
                  </a:cubicBezTo>
                  <a:cubicBezTo>
                    <a:pt x="736" y="184"/>
                    <a:pt x="719" y="151"/>
                    <a:pt x="652" y="100"/>
                  </a:cubicBezTo>
                  <a:cubicBezTo>
                    <a:pt x="569" y="34"/>
                    <a:pt x="469" y="0"/>
                    <a:pt x="3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0" name="Google Shape;1900;p45"/>
            <p:cNvSpPr/>
            <p:nvPr/>
          </p:nvSpPr>
          <p:spPr>
            <a:xfrm>
              <a:off x="1798275" y="2468800"/>
              <a:ext cx="15900" cy="42800"/>
            </a:xfrm>
            <a:custGeom>
              <a:avLst/>
              <a:gdLst/>
              <a:ahLst/>
              <a:cxnLst/>
              <a:rect l="l" t="t" r="r" b="b"/>
              <a:pathLst>
                <a:path w="636" h="1712" extrusionOk="0">
                  <a:moveTo>
                    <a:pt x="1" y="1"/>
                  </a:moveTo>
                  <a:lnTo>
                    <a:pt x="1" y="1"/>
                  </a:lnTo>
                  <a:cubicBezTo>
                    <a:pt x="84" y="352"/>
                    <a:pt x="184" y="702"/>
                    <a:pt x="335" y="1037"/>
                  </a:cubicBezTo>
                  <a:lnTo>
                    <a:pt x="502" y="1421"/>
                  </a:lnTo>
                  <a:cubicBezTo>
                    <a:pt x="518" y="1471"/>
                    <a:pt x="535" y="1521"/>
                    <a:pt x="535" y="1571"/>
                  </a:cubicBezTo>
                  <a:cubicBezTo>
                    <a:pt x="535" y="1605"/>
                    <a:pt x="485" y="1621"/>
                    <a:pt x="435" y="1621"/>
                  </a:cubicBezTo>
                  <a:cubicBezTo>
                    <a:pt x="335" y="1621"/>
                    <a:pt x="234" y="1655"/>
                    <a:pt x="134" y="1688"/>
                  </a:cubicBezTo>
                  <a:cubicBezTo>
                    <a:pt x="205" y="1700"/>
                    <a:pt x="284" y="1712"/>
                    <a:pt x="360" y="1712"/>
                  </a:cubicBezTo>
                  <a:cubicBezTo>
                    <a:pt x="391" y="1712"/>
                    <a:pt x="422" y="1710"/>
                    <a:pt x="452" y="1705"/>
                  </a:cubicBezTo>
                  <a:cubicBezTo>
                    <a:pt x="485" y="1705"/>
                    <a:pt x="502" y="1688"/>
                    <a:pt x="535" y="1688"/>
                  </a:cubicBezTo>
                  <a:cubicBezTo>
                    <a:pt x="585" y="1672"/>
                    <a:pt x="602" y="1638"/>
                    <a:pt x="619" y="1605"/>
                  </a:cubicBezTo>
                  <a:cubicBezTo>
                    <a:pt x="635" y="1538"/>
                    <a:pt x="635" y="1454"/>
                    <a:pt x="602" y="1388"/>
                  </a:cubicBezTo>
                  <a:cubicBezTo>
                    <a:pt x="552" y="1271"/>
                    <a:pt x="502" y="1137"/>
                    <a:pt x="452" y="1003"/>
                  </a:cubicBezTo>
                  <a:cubicBezTo>
                    <a:pt x="335" y="652"/>
                    <a:pt x="184" y="31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1" name="Google Shape;1901;p45"/>
            <p:cNvSpPr/>
            <p:nvPr/>
          </p:nvSpPr>
          <p:spPr>
            <a:xfrm>
              <a:off x="1783250" y="2516425"/>
              <a:ext cx="26325" cy="12925"/>
            </a:xfrm>
            <a:custGeom>
              <a:avLst/>
              <a:gdLst/>
              <a:ahLst/>
              <a:cxnLst/>
              <a:rect l="l" t="t" r="r" b="b"/>
              <a:pathLst>
                <a:path w="1053" h="517" extrusionOk="0">
                  <a:moveTo>
                    <a:pt x="100" y="0"/>
                  </a:moveTo>
                  <a:cubicBezTo>
                    <a:pt x="100" y="1"/>
                    <a:pt x="0" y="351"/>
                    <a:pt x="418" y="485"/>
                  </a:cubicBezTo>
                  <a:cubicBezTo>
                    <a:pt x="482" y="506"/>
                    <a:pt x="546" y="517"/>
                    <a:pt x="609" y="517"/>
                  </a:cubicBezTo>
                  <a:cubicBezTo>
                    <a:pt x="789" y="517"/>
                    <a:pt x="953" y="429"/>
                    <a:pt x="1053" y="268"/>
                  </a:cubicBezTo>
                  <a:lnTo>
                    <a:pt x="1053" y="268"/>
                  </a:lnTo>
                  <a:cubicBezTo>
                    <a:pt x="1029" y="270"/>
                    <a:pt x="1005" y="271"/>
                    <a:pt x="980" y="271"/>
                  </a:cubicBezTo>
                  <a:cubicBezTo>
                    <a:pt x="614" y="271"/>
                    <a:pt x="210" y="48"/>
                    <a:pt x="1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2" name="Google Shape;1902;p45"/>
            <p:cNvSpPr/>
            <p:nvPr/>
          </p:nvSpPr>
          <p:spPr>
            <a:xfrm>
              <a:off x="1759000" y="2558200"/>
              <a:ext cx="46400" cy="22050"/>
            </a:xfrm>
            <a:custGeom>
              <a:avLst/>
              <a:gdLst/>
              <a:ahLst/>
              <a:cxnLst/>
              <a:rect l="l" t="t" r="r" b="b"/>
              <a:pathLst>
                <a:path w="1856" h="882" extrusionOk="0">
                  <a:moveTo>
                    <a:pt x="1" y="0"/>
                  </a:moveTo>
                  <a:cubicBezTo>
                    <a:pt x="1" y="0"/>
                    <a:pt x="383" y="881"/>
                    <a:pt x="1601" y="881"/>
                  </a:cubicBezTo>
                  <a:cubicBezTo>
                    <a:pt x="1682" y="881"/>
                    <a:pt x="1767" y="878"/>
                    <a:pt x="1856" y="869"/>
                  </a:cubicBezTo>
                  <a:lnTo>
                    <a:pt x="1839" y="502"/>
                  </a:lnTo>
                  <a:cubicBezTo>
                    <a:pt x="1812" y="502"/>
                    <a:pt x="1784" y="503"/>
                    <a:pt x="1757" y="503"/>
                  </a:cubicBezTo>
                  <a:cubicBezTo>
                    <a:pt x="1134" y="503"/>
                    <a:pt x="529" y="321"/>
                    <a:pt x="1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3" name="Google Shape;1903;p45"/>
            <p:cNvSpPr/>
            <p:nvPr/>
          </p:nvSpPr>
          <p:spPr>
            <a:xfrm>
              <a:off x="1696350" y="2371450"/>
              <a:ext cx="165450" cy="131675"/>
            </a:xfrm>
            <a:custGeom>
              <a:avLst/>
              <a:gdLst/>
              <a:ahLst/>
              <a:cxnLst/>
              <a:rect l="l" t="t" r="r" b="b"/>
              <a:pathLst>
                <a:path w="6618" h="5267" extrusionOk="0">
                  <a:moveTo>
                    <a:pt x="3849" y="1"/>
                  </a:moveTo>
                  <a:cubicBezTo>
                    <a:pt x="3752" y="1"/>
                    <a:pt x="3654" y="13"/>
                    <a:pt x="3560" y="35"/>
                  </a:cubicBezTo>
                  <a:cubicBezTo>
                    <a:pt x="2791" y="169"/>
                    <a:pt x="2089" y="520"/>
                    <a:pt x="1521" y="1054"/>
                  </a:cubicBezTo>
                  <a:cubicBezTo>
                    <a:pt x="1387" y="1205"/>
                    <a:pt x="1220" y="1322"/>
                    <a:pt x="1037" y="1405"/>
                  </a:cubicBezTo>
                  <a:cubicBezTo>
                    <a:pt x="836" y="1455"/>
                    <a:pt x="619" y="1405"/>
                    <a:pt x="435" y="1472"/>
                  </a:cubicBezTo>
                  <a:cubicBezTo>
                    <a:pt x="168" y="1589"/>
                    <a:pt x="1" y="1856"/>
                    <a:pt x="1" y="2140"/>
                  </a:cubicBezTo>
                  <a:cubicBezTo>
                    <a:pt x="1" y="2424"/>
                    <a:pt x="51" y="2708"/>
                    <a:pt x="151" y="2976"/>
                  </a:cubicBezTo>
                  <a:cubicBezTo>
                    <a:pt x="251" y="3243"/>
                    <a:pt x="251" y="3527"/>
                    <a:pt x="201" y="3794"/>
                  </a:cubicBezTo>
                  <a:cubicBezTo>
                    <a:pt x="101" y="3978"/>
                    <a:pt x="268" y="4145"/>
                    <a:pt x="268" y="4346"/>
                  </a:cubicBezTo>
                  <a:cubicBezTo>
                    <a:pt x="235" y="4546"/>
                    <a:pt x="251" y="4747"/>
                    <a:pt x="301" y="4947"/>
                  </a:cubicBezTo>
                  <a:cubicBezTo>
                    <a:pt x="349" y="5137"/>
                    <a:pt x="530" y="5266"/>
                    <a:pt x="719" y="5266"/>
                  </a:cubicBezTo>
                  <a:cubicBezTo>
                    <a:pt x="730" y="5266"/>
                    <a:pt x="741" y="5266"/>
                    <a:pt x="753" y="5265"/>
                  </a:cubicBezTo>
                  <a:cubicBezTo>
                    <a:pt x="986" y="5231"/>
                    <a:pt x="1103" y="4981"/>
                    <a:pt x="1120" y="4764"/>
                  </a:cubicBezTo>
                  <a:cubicBezTo>
                    <a:pt x="1120" y="4546"/>
                    <a:pt x="1120" y="4312"/>
                    <a:pt x="1154" y="4095"/>
                  </a:cubicBezTo>
                  <a:cubicBezTo>
                    <a:pt x="1220" y="3945"/>
                    <a:pt x="1287" y="3794"/>
                    <a:pt x="1371" y="3644"/>
                  </a:cubicBezTo>
                  <a:cubicBezTo>
                    <a:pt x="1504" y="3260"/>
                    <a:pt x="1538" y="2842"/>
                    <a:pt x="1471" y="2441"/>
                  </a:cubicBezTo>
                  <a:lnTo>
                    <a:pt x="1471" y="2441"/>
                  </a:lnTo>
                  <a:cubicBezTo>
                    <a:pt x="1822" y="2608"/>
                    <a:pt x="2189" y="2725"/>
                    <a:pt x="2590" y="2775"/>
                  </a:cubicBezTo>
                  <a:cubicBezTo>
                    <a:pt x="2623" y="2778"/>
                    <a:pt x="2655" y="2779"/>
                    <a:pt x="2687" y="2779"/>
                  </a:cubicBezTo>
                  <a:cubicBezTo>
                    <a:pt x="3039" y="2779"/>
                    <a:pt x="3380" y="2615"/>
                    <a:pt x="3610" y="2324"/>
                  </a:cubicBezTo>
                  <a:cubicBezTo>
                    <a:pt x="3961" y="2458"/>
                    <a:pt x="4278" y="2642"/>
                    <a:pt x="4629" y="2775"/>
                  </a:cubicBezTo>
                  <a:cubicBezTo>
                    <a:pt x="4877" y="2882"/>
                    <a:pt x="5143" y="2938"/>
                    <a:pt x="5407" y="2938"/>
                  </a:cubicBezTo>
                  <a:cubicBezTo>
                    <a:pt x="5516" y="2938"/>
                    <a:pt x="5624" y="2928"/>
                    <a:pt x="5732" y="2909"/>
                  </a:cubicBezTo>
                  <a:cubicBezTo>
                    <a:pt x="6099" y="2842"/>
                    <a:pt x="6417" y="2575"/>
                    <a:pt x="6517" y="2207"/>
                  </a:cubicBezTo>
                  <a:cubicBezTo>
                    <a:pt x="6617" y="1840"/>
                    <a:pt x="6383" y="1455"/>
                    <a:pt x="5999" y="1372"/>
                  </a:cubicBezTo>
                  <a:cubicBezTo>
                    <a:pt x="6316" y="1288"/>
                    <a:pt x="6433" y="837"/>
                    <a:pt x="6250" y="570"/>
                  </a:cubicBezTo>
                  <a:cubicBezTo>
                    <a:pt x="6079" y="343"/>
                    <a:pt x="5813" y="224"/>
                    <a:pt x="5542" y="224"/>
                  </a:cubicBezTo>
                  <a:cubicBezTo>
                    <a:pt x="5494" y="224"/>
                    <a:pt x="5445" y="228"/>
                    <a:pt x="5397" y="236"/>
                  </a:cubicBezTo>
                  <a:cubicBezTo>
                    <a:pt x="5080" y="302"/>
                    <a:pt x="4763" y="436"/>
                    <a:pt x="4495" y="620"/>
                  </a:cubicBezTo>
                  <a:cubicBezTo>
                    <a:pt x="4545" y="386"/>
                    <a:pt x="4428" y="152"/>
                    <a:pt x="4211" y="68"/>
                  </a:cubicBezTo>
                  <a:cubicBezTo>
                    <a:pt x="4098" y="21"/>
                    <a:pt x="3975" y="1"/>
                    <a:pt x="384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4" name="Google Shape;1904;p45"/>
            <p:cNvSpPr/>
            <p:nvPr/>
          </p:nvSpPr>
          <p:spPr>
            <a:xfrm>
              <a:off x="1687575" y="2472975"/>
              <a:ext cx="25100" cy="40500"/>
            </a:xfrm>
            <a:custGeom>
              <a:avLst/>
              <a:gdLst/>
              <a:ahLst/>
              <a:cxnLst/>
              <a:rect l="l" t="t" r="r" b="b"/>
              <a:pathLst>
                <a:path w="1004" h="1620" extrusionOk="0">
                  <a:moveTo>
                    <a:pt x="686" y="1"/>
                  </a:moveTo>
                  <a:cubicBezTo>
                    <a:pt x="435" y="18"/>
                    <a:pt x="1" y="151"/>
                    <a:pt x="17" y="870"/>
                  </a:cubicBezTo>
                  <a:cubicBezTo>
                    <a:pt x="27" y="1490"/>
                    <a:pt x="379" y="1619"/>
                    <a:pt x="660" y="1619"/>
                  </a:cubicBezTo>
                  <a:cubicBezTo>
                    <a:pt x="847" y="1619"/>
                    <a:pt x="1003" y="1561"/>
                    <a:pt x="1003" y="1555"/>
                  </a:cubicBezTo>
                  <a:cubicBezTo>
                    <a:pt x="1003" y="1521"/>
                    <a:pt x="936" y="602"/>
                    <a:pt x="903" y="201"/>
                  </a:cubicBezTo>
                  <a:cubicBezTo>
                    <a:pt x="903" y="84"/>
                    <a:pt x="803" y="1"/>
                    <a:pt x="686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5" name="Google Shape;1905;p45"/>
            <p:cNvSpPr/>
            <p:nvPr/>
          </p:nvSpPr>
          <p:spPr>
            <a:xfrm>
              <a:off x="1694675" y="2481575"/>
              <a:ext cx="11725" cy="22600"/>
            </a:xfrm>
            <a:custGeom>
              <a:avLst/>
              <a:gdLst/>
              <a:ahLst/>
              <a:cxnLst/>
              <a:rect l="l" t="t" r="r" b="b"/>
              <a:pathLst>
                <a:path w="469" h="904" extrusionOk="0">
                  <a:moveTo>
                    <a:pt x="281" y="1"/>
                  </a:moveTo>
                  <a:cubicBezTo>
                    <a:pt x="271" y="1"/>
                    <a:pt x="261" y="3"/>
                    <a:pt x="251" y="8"/>
                  </a:cubicBezTo>
                  <a:cubicBezTo>
                    <a:pt x="168" y="24"/>
                    <a:pt x="84" y="75"/>
                    <a:pt x="68" y="158"/>
                  </a:cubicBezTo>
                  <a:cubicBezTo>
                    <a:pt x="18" y="258"/>
                    <a:pt x="1" y="359"/>
                    <a:pt x="1" y="459"/>
                  </a:cubicBezTo>
                  <a:cubicBezTo>
                    <a:pt x="1" y="643"/>
                    <a:pt x="101" y="810"/>
                    <a:pt x="268" y="893"/>
                  </a:cubicBezTo>
                  <a:cubicBezTo>
                    <a:pt x="293" y="899"/>
                    <a:pt x="315" y="903"/>
                    <a:pt x="336" y="903"/>
                  </a:cubicBezTo>
                  <a:cubicBezTo>
                    <a:pt x="372" y="903"/>
                    <a:pt x="403" y="892"/>
                    <a:pt x="435" y="860"/>
                  </a:cubicBezTo>
                  <a:cubicBezTo>
                    <a:pt x="469" y="843"/>
                    <a:pt x="469" y="810"/>
                    <a:pt x="469" y="810"/>
                  </a:cubicBezTo>
                  <a:lnTo>
                    <a:pt x="469" y="810"/>
                  </a:lnTo>
                  <a:cubicBezTo>
                    <a:pt x="469" y="810"/>
                    <a:pt x="452" y="826"/>
                    <a:pt x="419" y="843"/>
                  </a:cubicBezTo>
                  <a:cubicBezTo>
                    <a:pt x="402" y="851"/>
                    <a:pt x="381" y="856"/>
                    <a:pt x="358" y="856"/>
                  </a:cubicBezTo>
                  <a:cubicBezTo>
                    <a:pt x="335" y="856"/>
                    <a:pt x="310" y="851"/>
                    <a:pt x="285" y="843"/>
                  </a:cubicBezTo>
                  <a:cubicBezTo>
                    <a:pt x="151" y="760"/>
                    <a:pt x="68" y="609"/>
                    <a:pt x="68" y="459"/>
                  </a:cubicBezTo>
                  <a:cubicBezTo>
                    <a:pt x="68" y="359"/>
                    <a:pt x="84" y="275"/>
                    <a:pt x="118" y="191"/>
                  </a:cubicBezTo>
                  <a:cubicBezTo>
                    <a:pt x="134" y="125"/>
                    <a:pt x="185" y="75"/>
                    <a:pt x="251" y="58"/>
                  </a:cubicBezTo>
                  <a:cubicBezTo>
                    <a:pt x="265" y="53"/>
                    <a:pt x="277" y="51"/>
                    <a:pt x="288" y="51"/>
                  </a:cubicBezTo>
                  <a:cubicBezTo>
                    <a:pt x="319" y="51"/>
                    <a:pt x="344" y="67"/>
                    <a:pt x="368" y="91"/>
                  </a:cubicBezTo>
                  <a:cubicBezTo>
                    <a:pt x="368" y="125"/>
                    <a:pt x="368" y="141"/>
                    <a:pt x="368" y="141"/>
                  </a:cubicBezTo>
                  <a:cubicBezTo>
                    <a:pt x="371" y="144"/>
                    <a:pt x="375" y="146"/>
                    <a:pt x="377" y="146"/>
                  </a:cubicBezTo>
                  <a:cubicBezTo>
                    <a:pt x="390" y="146"/>
                    <a:pt x="399" y="119"/>
                    <a:pt x="385" y="91"/>
                  </a:cubicBezTo>
                  <a:cubicBezTo>
                    <a:pt x="385" y="58"/>
                    <a:pt x="368" y="41"/>
                    <a:pt x="352" y="24"/>
                  </a:cubicBezTo>
                  <a:cubicBezTo>
                    <a:pt x="328" y="13"/>
                    <a:pt x="304" y="1"/>
                    <a:pt x="281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6" name="Google Shape;1906;p45"/>
            <p:cNvSpPr/>
            <p:nvPr/>
          </p:nvSpPr>
          <p:spPr>
            <a:xfrm>
              <a:off x="1756500" y="2454175"/>
              <a:ext cx="24250" cy="7600"/>
            </a:xfrm>
            <a:custGeom>
              <a:avLst/>
              <a:gdLst/>
              <a:ahLst/>
              <a:cxnLst/>
              <a:rect l="l" t="t" r="r" b="b"/>
              <a:pathLst>
                <a:path w="970" h="304" extrusionOk="0">
                  <a:moveTo>
                    <a:pt x="677" y="0"/>
                  </a:moveTo>
                  <a:cubicBezTo>
                    <a:pt x="601" y="0"/>
                    <a:pt x="525" y="12"/>
                    <a:pt x="452" y="34"/>
                  </a:cubicBezTo>
                  <a:cubicBezTo>
                    <a:pt x="168" y="101"/>
                    <a:pt x="1" y="268"/>
                    <a:pt x="17" y="302"/>
                  </a:cubicBezTo>
                  <a:cubicBezTo>
                    <a:pt x="19" y="303"/>
                    <a:pt x="21" y="304"/>
                    <a:pt x="24" y="304"/>
                  </a:cubicBezTo>
                  <a:cubicBezTo>
                    <a:pt x="64" y="304"/>
                    <a:pt x="253" y="213"/>
                    <a:pt x="485" y="151"/>
                  </a:cubicBezTo>
                  <a:cubicBezTo>
                    <a:pt x="736" y="84"/>
                    <a:pt x="970" y="101"/>
                    <a:pt x="970" y="68"/>
                  </a:cubicBezTo>
                  <a:cubicBezTo>
                    <a:pt x="876" y="21"/>
                    <a:pt x="776" y="0"/>
                    <a:pt x="6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7" name="Google Shape;1907;p45"/>
            <p:cNvSpPr/>
            <p:nvPr/>
          </p:nvSpPr>
          <p:spPr>
            <a:xfrm>
              <a:off x="1793675" y="2538975"/>
              <a:ext cx="2950" cy="15900"/>
            </a:xfrm>
            <a:custGeom>
              <a:avLst/>
              <a:gdLst/>
              <a:ahLst/>
              <a:cxnLst/>
              <a:rect l="l" t="t" r="r" b="b"/>
              <a:pathLst>
                <a:path w="118" h="636" extrusionOk="0">
                  <a:moveTo>
                    <a:pt x="68" y="1"/>
                  </a:moveTo>
                  <a:cubicBezTo>
                    <a:pt x="34" y="1"/>
                    <a:pt x="1" y="151"/>
                    <a:pt x="1" y="318"/>
                  </a:cubicBezTo>
                  <a:cubicBezTo>
                    <a:pt x="1" y="502"/>
                    <a:pt x="17" y="636"/>
                    <a:pt x="51" y="636"/>
                  </a:cubicBezTo>
                  <a:cubicBezTo>
                    <a:pt x="84" y="636"/>
                    <a:pt x="118" y="502"/>
                    <a:pt x="118" y="318"/>
                  </a:cubicBezTo>
                  <a:cubicBezTo>
                    <a:pt x="118" y="151"/>
                    <a:pt x="101" y="1"/>
                    <a:pt x="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8" name="Google Shape;1908;p45"/>
            <p:cNvSpPr/>
            <p:nvPr/>
          </p:nvSpPr>
          <p:spPr>
            <a:xfrm>
              <a:off x="1800375" y="2538975"/>
              <a:ext cx="2950" cy="13400"/>
            </a:xfrm>
            <a:custGeom>
              <a:avLst/>
              <a:gdLst/>
              <a:ahLst/>
              <a:cxnLst/>
              <a:rect l="l" t="t" r="r" b="b"/>
              <a:pathLst>
                <a:path w="118" h="536" extrusionOk="0">
                  <a:moveTo>
                    <a:pt x="67" y="1"/>
                  </a:moveTo>
                  <a:cubicBezTo>
                    <a:pt x="33" y="1"/>
                    <a:pt x="0" y="118"/>
                    <a:pt x="0" y="268"/>
                  </a:cubicBezTo>
                  <a:cubicBezTo>
                    <a:pt x="0" y="418"/>
                    <a:pt x="33" y="535"/>
                    <a:pt x="67" y="535"/>
                  </a:cubicBezTo>
                  <a:cubicBezTo>
                    <a:pt x="100" y="535"/>
                    <a:pt x="117" y="418"/>
                    <a:pt x="117" y="268"/>
                  </a:cubicBezTo>
                  <a:cubicBezTo>
                    <a:pt x="117" y="118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9" name="Google Shape;1909;p45"/>
            <p:cNvSpPr/>
            <p:nvPr/>
          </p:nvSpPr>
          <p:spPr>
            <a:xfrm>
              <a:off x="1807475" y="2538575"/>
              <a:ext cx="3350" cy="12125"/>
            </a:xfrm>
            <a:custGeom>
              <a:avLst/>
              <a:gdLst/>
              <a:ahLst/>
              <a:cxnLst/>
              <a:rect l="l" t="t" r="r" b="b"/>
              <a:pathLst>
                <a:path w="134" h="485" extrusionOk="0">
                  <a:moveTo>
                    <a:pt x="50" y="0"/>
                  </a:moveTo>
                  <a:cubicBezTo>
                    <a:pt x="17" y="0"/>
                    <a:pt x="0" y="117"/>
                    <a:pt x="17" y="251"/>
                  </a:cubicBezTo>
                  <a:cubicBezTo>
                    <a:pt x="17" y="384"/>
                    <a:pt x="50" y="485"/>
                    <a:pt x="84" y="485"/>
                  </a:cubicBezTo>
                  <a:cubicBezTo>
                    <a:pt x="117" y="468"/>
                    <a:pt x="134" y="368"/>
                    <a:pt x="134" y="234"/>
                  </a:cubicBezTo>
                  <a:cubicBezTo>
                    <a:pt x="117" y="100"/>
                    <a:pt x="84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0" name="Google Shape;1910;p45"/>
            <p:cNvSpPr/>
            <p:nvPr/>
          </p:nvSpPr>
          <p:spPr>
            <a:xfrm>
              <a:off x="1525100" y="2607575"/>
              <a:ext cx="474550" cy="426425"/>
            </a:xfrm>
            <a:custGeom>
              <a:avLst/>
              <a:gdLst/>
              <a:ahLst/>
              <a:cxnLst/>
              <a:rect l="l" t="t" r="r" b="b"/>
              <a:pathLst>
                <a:path w="18982" h="17057" extrusionOk="0">
                  <a:moveTo>
                    <a:pt x="12121" y="1"/>
                  </a:moveTo>
                  <a:cubicBezTo>
                    <a:pt x="11858" y="1"/>
                    <a:pt x="11660" y="32"/>
                    <a:pt x="11473" y="32"/>
                  </a:cubicBezTo>
                  <a:cubicBezTo>
                    <a:pt x="11447" y="32"/>
                    <a:pt x="11421" y="32"/>
                    <a:pt x="11395" y="30"/>
                  </a:cubicBezTo>
                  <a:cubicBezTo>
                    <a:pt x="10688" y="307"/>
                    <a:pt x="9943" y="446"/>
                    <a:pt x="9198" y="446"/>
                  </a:cubicBezTo>
                  <a:cubicBezTo>
                    <a:pt x="8730" y="446"/>
                    <a:pt x="8261" y="391"/>
                    <a:pt x="7803" y="281"/>
                  </a:cubicBezTo>
                  <a:cubicBezTo>
                    <a:pt x="6216" y="465"/>
                    <a:pt x="5297" y="1217"/>
                    <a:pt x="3526" y="1918"/>
                  </a:cubicBezTo>
                  <a:lnTo>
                    <a:pt x="0" y="3823"/>
                  </a:lnTo>
                  <a:lnTo>
                    <a:pt x="2540" y="7365"/>
                  </a:lnTo>
                  <a:lnTo>
                    <a:pt x="5815" y="6279"/>
                  </a:lnTo>
                  <a:cubicBezTo>
                    <a:pt x="6082" y="7633"/>
                    <a:pt x="6149" y="8719"/>
                    <a:pt x="6333" y="10373"/>
                  </a:cubicBezTo>
                  <a:lnTo>
                    <a:pt x="6667" y="17056"/>
                  </a:lnTo>
                  <a:lnTo>
                    <a:pt x="16575" y="16889"/>
                  </a:lnTo>
                  <a:lnTo>
                    <a:pt x="15573" y="10557"/>
                  </a:lnTo>
                  <a:lnTo>
                    <a:pt x="14971" y="5544"/>
                  </a:lnTo>
                  <a:lnTo>
                    <a:pt x="14971" y="5544"/>
                  </a:lnTo>
                  <a:lnTo>
                    <a:pt x="17878" y="6747"/>
                  </a:lnTo>
                  <a:lnTo>
                    <a:pt x="18981" y="2670"/>
                  </a:lnTo>
                  <a:cubicBezTo>
                    <a:pt x="17394" y="2002"/>
                    <a:pt x="16274" y="1601"/>
                    <a:pt x="15389" y="1133"/>
                  </a:cubicBezTo>
                  <a:cubicBezTo>
                    <a:pt x="13595" y="154"/>
                    <a:pt x="12700" y="1"/>
                    <a:pt x="12121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1" name="Google Shape;1911;p45"/>
            <p:cNvSpPr/>
            <p:nvPr/>
          </p:nvSpPr>
          <p:spPr>
            <a:xfrm>
              <a:off x="1633700" y="2636975"/>
              <a:ext cx="283225" cy="65350"/>
            </a:xfrm>
            <a:custGeom>
              <a:avLst/>
              <a:gdLst/>
              <a:ahLst/>
              <a:cxnLst/>
              <a:rect l="l" t="t" r="r" b="b"/>
              <a:pathLst>
                <a:path w="11329" h="2614" extrusionOk="0">
                  <a:moveTo>
                    <a:pt x="11190" y="0"/>
                  </a:moveTo>
                  <a:cubicBezTo>
                    <a:pt x="11187" y="0"/>
                    <a:pt x="11183" y="2"/>
                    <a:pt x="11178" y="7"/>
                  </a:cubicBezTo>
                  <a:cubicBezTo>
                    <a:pt x="11178" y="7"/>
                    <a:pt x="11212" y="41"/>
                    <a:pt x="11245" y="124"/>
                  </a:cubicBezTo>
                  <a:cubicBezTo>
                    <a:pt x="11295" y="241"/>
                    <a:pt x="11279" y="392"/>
                    <a:pt x="11212" y="492"/>
                  </a:cubicBezTo>
                  <a:cubicBezTo>
                    <a:pt x="11095" y="676"/>
                    <a:pt x="10944" y="809"/>
                    <a:pt x="10744" y="893"/>
                  </a:cubicBezTo>
                  <a:cubicBezTo>
                    <a:pt x="10477" y="960"/>
                    <a:pt x="10193" y="993"/>
                    <a:pt x="9909" y="993"/>
                  </a:cubicBezTo>
                  <a:cubicBezTo>
                    <a:pt x="9741" y="993"/>
                    <a:pt x="9574" y="1026"/>
                    <a:pt x="9407" y="1060"/>
                  </a:cubicBezTo>
                  <a:cubicBezTo>
                    <a:pt x="9240" y="1110"/>
                    <a:pt x="9073" y="1194"/>
                    <a:pt x="8923" y="1311"/>
                  </a:cubicBezTo>
                  <a:cubicBezTo>
                    <a:pt x="8605" y="1528"/>
                    <a:pt x="8355" y="1828"/>
                    <a:pt x="8037" y="2096"/>
                  </a:cubicBezTo>
                  <a:cubicBezTo>
                    <a:pt x="7887" y="2229"/>
                    <a:pt x="7703" y="2346"/>
                    <a:pt x="7519" y="2413"/>
                  </a:cubicBezTo>
                  <a:cubicBezTo>
                    <a:pt x="7382" y="2470"/>
                    <a:pt x="7237" y="2496"/>
                    <a:pt x="7095" y="2496"/>
                  </a:cubicBezTo>
                  <a:cubicBezTo>
                    <a:pt x="7030" y="2496"/>
                    <a:pt x="6964" y="2491"/>
                    <a:pt x="6901" y="2480"/>
                  </a:cubicBezTo>
                  <a:cubicBezTo>
                    <a:pt x="6467" y="2413"/>
                    <a:pt x="6066" y="2129"/>
                    <a:pt x="5631" y="1929"/>
                  </a:cubicBezTo>
                  <a:cubicBezTo>
                    <a:pt x="5319" y="1785"/>
                    <a:pt x="4982" y="1710"/>
                    <a:pt x="4637" y="1710"/>
                  </a:cubicBezTo>
                  <a:cubicBezTo>
                    <a:pt x="4501" y="1710"/>
                    <a:pt x="4364" y="1721"/>
                    <a:pt x="4228" y="1745"/>
                  </a:cubicBezTo>
                  <a:cubicBezTo>
                    <a:pt x="3793" y="1795"/>
                    <a:pt x="3359" y="1879"/>
                    <a:pt x="2941" y="1996"/>
                  </a:cubicBezTo>
                  <a:cubicBezTo>
                    <a:pt x="2573" y="2096"/>
                    <a:pt x="2172" y="2146"/>
                    <a:pt x="1788" y="2179"/>
                  </a:cubicBezTo>
                  <a:cubicBezTo>
                    <a:pt x="1754" y="2181"/>
                    <a:pt x="1721" y="2182"/>
                    <a:pt x="1687" y="2182"/>
                  </a:cubicBezTo>
                  <a:cubicBezTo>
                    <a:pt x="1387" y="2182"/>
                    <a:pt x="1088" y="2116"/>
                    <a:pt x="802" y="1996"/>
                  </a:cubicBezTo>
                  <a:cubicBezTo>
                    <a:pt x="552" y="1862"/>
                    <a:pt x="351" y="1678"/>
                    <a:pt x="218" y="1427"/>
                  </a:cubicBezTo>
                  <a:cubicBezTo>
                    <a:pt x="101" y="1244"/>
                    <a:pt x="50" y="1043"/>
                    <a:pt x="50" y="843"/>
                  </a:cubicBezTo>
                  <a:cubicBezTo>
                    <a:pt x="67" y="659"/>
                    <a:pt x="134" y="492"/>
                    <a:pt x="234" y="341"/>
                  </a:cubicBezTo>
                  <a:lnTo>
                    <a:pt x="234" y="341"/>
                  </a:lnTo>
                  <a:cubicBezTo>
                    <a:pt x="201" y="375"/>
                    <a:pt x="167" y="408"/>
                    <a:pt x="151" y="442"/>
                  </a:cubicBezTo>
                  <a:cubicBezTo>
                    <a:pt x="67" y="559"/>
                    <a:pt x="17" y="692"/>
                    <a:pt x="17" y="826"/>
                  </a:cubicBezTo>
                  <a:cubicBezTo>
                    <a:pt x="0" y="1060"/>
                    <a:pt x="50" y="1277"/>
                    <a:pt x="151" y="1461"/>
                  </a:cubicBezTo>
                  <a:cubicBezTo>
                    <a:pt x="301" y="1712"/>
                    <a:pt x="518" y="1929"/>
                    <a:pt x="769" y="2062"/>
                  </a:cubicBezTo>
                  <a:cubicBezTo>
                    <a:pt x="1055" y="2198"/>
                    <a:pt x="1367" y="2265"/>
                    <a:pt x="1683" y="2265"/>
                  </a:cubicBezTo>
                  <a:cubicBezTo>
                    <a:pt x="1718" y="2265"/>
                    <a:pt x="1753" y="2265"/>
                    <a:pt x="1788" y="2263"/>
                  </a:cubicBezTo>
                  <a:cubicBezTo>
                    <a:pt x="2189" y="2263"/>
                    <a:pt x="2590" y="2196"/>
                    <a:pt x="2974" y="2096"/>
                  </a:cubicBezTo>
                  <a:cubicBezTo>
                    <a:pt x="3392" y="1996"/>
                    <a:pt x="3810" y="1912"/>
                    <a:pt x="4244" y="1845"/>
                  </a:cubicBezTo>
                  <a:cubicBezTo>
                    <a:pt x="4353" y="1833"/>
                    <a:pt x="4462" y="1827"/>
                    <a:pt x="4572" y="1827"/>
                  </a:cubicBezTo>
                  <a:cubicBezTo>
                    <a:pt x="4917" y="1827"/>
                    <a:pt x="5264" y="1889"/>
                    <a:pt x="5581" y="2029"/>
                  </a:cubicBezTo>
                  <a:cubicBezTo>
                    <a:pt x="6015" y="2229"/>
                    <a:pt x="6400" y="2514"/>
                    <a:pt x="6868" y="2597"/>
                  </a:cubicBezTo>
                  <a:cubicBezTo>
                    <a:pt x="6942" y="2608"/>
                    <a:pt x="7016" y="2613"/>
                    <a:pt x="7089" y="2613"/>
                  </a:cubicBezTo>
                  <a:cubicBezTo>
                    <a:pt x="7248" y="2613"/>
                    <a:pt x="7404" y="2587"/>
                    <a:pt x="7553" y="2530"/>
                  </a:cubicBezTo>
                  <a:cubicBezTo>
                    <a:pt x="7753" y="2447"/>
                    <a:pt x="7937" y="2313"/>
                    <a:pt x="8104" y="2179"/>
                  </a:cubicBezTo>
                  <a:cubicBezTo>
                    <a:pt x="8421" y="1895"/>
                    <a:pt x="8689" y="1595"/>
                    <a:pt x="8973" y="1377"/>
                  </a:cubicBezTo>
                  <a:cubicBezTo>
                    <a:pt x="9123" y="1277"/>
                    <a:pt x="9274" y="1210"/>
                    <a:pt x="9441" y="1143"/>
                  </a:cubicBezTo>
                  <a:cubicBezTo>
                    <a:pt x="9591" y="1110"/>
                    <a:pt x="9758" y="1077"/>
                    <a:pt x="9909" y="1077"/>
                  </a:cubicBezTo>
                  <a:cubicBezTo>
                    <a:pt x="10209" y="1060"/>
                    <a:pt x="10493" y="1026"/>
                    <a:pt x="10761" y="943"/>
                  </a:cubicBezTo>
                  <a:cubicBezTo>
                    <a:pt x="10978" y="876"/>
                    <a:pt x="11145" y="709"/>
                    <a:pt x="11245" y="525"/>
                  </a:cubicBezTo>
                  <a:cubicBezTo>
                    <a:pt x="11312" y="392"/>
                    <a:pt x="11329" y="241"/>
                    <a:pt x="11279" y="108"/>
                  </a:cubicBezTo>
                  <a:cubicBezTo>
                    <a:pt x="11262" y="74"/>
                    <a:pt x="11245" y="57"/>
                    <a:pt x="11212" y="24"/>
                  </a:cubicBezTo>
                  <a:cubicBezTo>
                    <a:pt x="11200" y="12"/>
                    <a:pt x="11197" y="0"/>
                    <a:pt x="1119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2" name="Google Shape;1912;p45"/>
            <p:cNvSpPr/>
            <p:nvPr/>
          </p:nvSpPr>
          <p:spPr>
            <a:xfrm>
              <a:off x="1550575" y="2691875"/>
              <a:ext cx="343800" cy="92550"/>
            </a:xfrm>
            <a:custGeom>
              <a:avLst/>
              <a:gdLst/>
              <a:ahLst/>
              <a:cxnLst/>
              <a:rect l="l" t="t" r="r" b="b"/>
              <a:pathLst>
                <a:path w="13752" h="3702" extrusionOk="0">
                  <a:moveTo>
                    <a:pt x="184" y="0"/>
                  </a:moveTo>
                  <a:lnTo>
                    <a:pt x="184" y="0"/>
                  </a:lnTo>
                  <a:cubicBezTo>
                    <a:pt x="151" y="50"/>
                    <a:pt x="134" y="100"/>
                    <a:pt x="101" y="150"/>
                  </a:cubicBezTo>
                  <a:cubicBezTo>
                    <a:pt x="34" y="284"/>
                    <a:pt x="0" y="451"/>
                    <a:pt x="17" y="602"/>
                  </a:cubicBezTo>
                  <a:cubicBezTo>
                    <a:pt x="34" y="852"/>
                    <a:pt x="134" y="1103"/>
                    <a:pt x="268" y="1303"/>
                  </a:cubicBezTo>
                  <a:cubicBezTo>
                    <a:pt x="468" y="1571"/>
                    <a:pt x="752" y="1771"/>
                    <a:pt x="1070" y="1888"/>
                  </a:cubicBezTo>
                  <a:cubicBezTo>
                    <a:pt x="1437" y="2005"/>
                    <a:pt x="1838" y="2072"/>
                    <a:pt x="2239" y="2072"/>
                  </a:cubicBezTo>
                  <a:cubicBezTo>
                    <a:pt x="2690" y="2072"/>
                    <a:pt x="3142" y="2089"/>
                    <a:pt x="3593" y="2139"/>
                  </a:cubicBezTo>
                  <a:cubicBezTo>
                    <a:pt x="3827" y="2172"/>
                    <a:pt x="4061" y="2222"/>
                    <a:pt x="4278" y="2323"/>
                  </a:cubicBezTo>
                  <a:cubicBezTo>
                    <a:pt x="4512" y="2423"/>
                    <a:pt x="4729" y="2556"/>
                    <a:pt x="4913" y="2724"/>
                  </a:cubicBezTo>
                  <a:cubicBezTo>
                    <a:pt x="5130" y="2874"/>
                    <a:pt x="5330" y="3041"/>
                    <a:pt x="5548" y="3191"/>
                  </a:cubicBezTo>
                  <a:cubicBezTo>
                    <a:pt x="5782" y="3342"/>
                    <a:pt x="6032" y="3475"/>
                    <a:pt x="6299" y="3559"/>
                  </a:cubicBezTo>
                  <a:cubicBezTo>
                    <a:pt x="6597" y="3655"/>
                    <a:pt x="6910" y="3701"/>
                    <a:pt x="7225" y="3701"/>
                  </a:cubicBezTo>
                  <a:cubicBezTo>
                    <a:pt x="7458" y="3701"/>
                    <a:pt x="7692" y="3676"/>
                    <a:pt x="7920" y="3626"/>
                  </a:cubicBezTo>
                  <a:cubicBezTo>
                    <a:pt x="8438" y="3526"/>
                    <a:pt x="8873" y="3242"/>
                    <a:pt x="9290" y="3024"/>
                  </a:cubicBezTo>
                  <a:cubicBezTo>
                    <a:pt x="9622" y="2852"/>
                    <a:pt x="9975" y="2732"/>
                    <a:pt x="10308" y="2732"/>
                  </a:cubicBezTo>
                  <a:cubicBezTo>
                    <a:pt x="10393" y="2732"/>
                    <a:pt x="10478" y="2740"/>
                    <a:pt x="10560" y="2757"/>
                  </a:cubicBezTo>
                  <a:cubicBezTo>
                    <a:pt x="10961" y="2857"/>
                    <a:pt x="11312" y="3074"/>
                    <a:pt x="11663" y="3175"/>
                  </a:cubicBezTo>
                  <a:cubicBezTo>
                    <a:pt x="11843" y="3232"/>
                    <a:pt x="12029" y="3262"/>
                    <a:pt x="12217" y="3262"/>
                  </a:cubicBezTo>
                  <a:cubicBezTo>
                    <a:pt x="12360" y="3262"/>
                    <a:pt x="12504" y="3244"/>
                    <a:pt x="12649" y="3208"/>
                  </a:cubicBezTo>
                  <a:cubicBezTo>
                    <a:pt x="12883" y="3158"/>
                    <a:pt x="13117" y="3058"/>
                    <a:pt x="13317" y="2907"/>
                  </a:cubicBezTo>
                  <a:cubicBezTo>
                    <a:pt x="13451" y="2824"/>
                    <a:pt x="13568" y="2707"/>
                    <a:pt x="13668" y="2590"/>
                  </a:cubicBezTo>
                  <a:cubicBezTo>
                    <a:pt x="13701" y="2556"/>
                    <a:pt x="13735" y="2506"/>
                    <a:pt x="13751" y="2456"/>
                  </a:cubicBezTo>
                  <a:lnTo>
                    <a:pt x="13751" y="2456"/>
                  </a:lnTo>
                  <a:cubicBezTo>
                    <a:pt x="13618" y="2607"/>
                    <a:pt x="13467" y="2757"/>
                    <a:pt x="13300" y="2874"/>
                  </a:cubicBezTo>
                  <a:cubicBezTo>
                    <a:pt x="13083" y="3008"/>
                    <a:pt x="12866" y="3091"/>
                    <a:pt x="12632" y="3141"/>
                  </a:cubicBezTo>
                  <a:cubicBezTo>
                    <a:pt x="12495" y="3177"/>
                    <a:pt x="12358" y="3195"/>
                    <a:pt x="12220" y="3195"/>
                  </a:cubicBezTo>
                  <a:cubicBezTo>
                    <a:pt x="12040" y="3195"/>
                    <a:pt x="11860" y="3165"/>
                    <a:pt x="11680" y="3108"/>
                  </a:cubicBezTo>
                  <a:cubicBezTo>
                    <a:pt x="11345" y="2991"/>
                    <a:pt x="11011" y="2774"/>
                    <a:pt x="10577" y="2673"/>
                  </a:cubicBezTo>
                  <a:cubicBezTo>
                    <a:pt x="10468" y="2648"/>
                    <a:pt x="10355" y="2636"/>
                    <a:pt x="10243" y="2636"/>
                  </a:cubicBezTo>
                  <a:cubicBezTo>
                    <a:pt x="10130" y="2636"/>
                    <a:pt x="10017" y="2648"/>
                    <a:pt x="9909" y="2673"/>
                  </a:cubicBezTo>
                  <a:cubicBezTo>
                    <a:pt x="9675" y="2740"/>
                    <a:pt x="9457" y="2824"/>
                    <a:pt x="9240" y="2924"/>
                  </a:cubicBezTo>
                  <a:cubicBezTo>
                    <a:pt x="8822" y="3141"/>
                    <a:pt x="8388" y="3425"/>
                    <a:pt x="7887" y="3526"/>
                  </a:cubicBezTo>
                  <a:cubicBezTo>
                    <a:pt x="7677" y="3566"/>
                    <a:pt x="7464" y="3588"/>
                    <a:pt x="7252" y="3588"/>
                  </a:cubicBezTo>
                  <a:cubicBezTo>
                    <a:pt x="6941" y="3588"/>
                    <a:pt x="6631" y="3541"/>
                    <a:pt x="6333" y="3442"/>
                  </a:cubicBezTo>
                  <a:cubicBezTo>
                    <a:pt x="6082" y="3358"/>
                    <a:pt x="5848" y="3242"/>
                    <a:pt x="5614" y="3091"/>
                  </a:cubicBezTo>
                  <a:cubicBezTo>
                    <a:pt x="5397" y="2957"/>
                    <a:pt x="5197" y="2790"/>
                    <a:pt x="4979" y="2623"/>
                  </a:cubicBezTo>
                  <a:cubicBezTo>
                    <a:pt x="4779" y="2456"/>
                    <a:pt x="4562" y="2323"/>
                    <a:pt x="4328" y="2222"/>
                  </a:cubicBezTo>
                  <a:cubicBezTo>
                    <a:pt x="4094" y="2122"/>
                    <a:pt x="3843" y="2055"/>
                    <a:pt x="3609" y="2039"/>
                  </a:cubicBezTo>
                  <a:cubicBezTo>
                    <a:pt x="3271" y="2001"/>
                    <a:pt x="2923" y="1982"/>
                    <a:pt x="2580" y="1982"/>
                  </a:cubicBezTo>
                  <a:cubicBezTo>
                    <a:pt x="2466" y="1982"/>
                    <a:pt x="2352" y="1984"/>
                    <a:pt x="2239" y="1988"/>
                  </a:cubicBezTo>
                  <a:cubicBezTo>
                    <a:pt x="1855" y="1988"/>
                    <a:pt x="1471" y="1922"/>
                    <a:pt x="1086" y="1805"/>
                  </a:cubicBezTo>
                  <a:cubicBezTo>
                    <a:pt x="786" y="1704"/>
                    <a:pt x="518" y="1521"/>
                    <a:pt x="335" y="1270"/>
                  </a:cubicBezTo>
                  <a:cubicBezTo>
                    <a:pt x="184" y="1069"/>
                    <a:pt x="101" y="836"/>
                    <a:pt x="67" y="602"/>
                  </a:cubicBezTo>
                  <a:cubicBezTo>
                    <a:pt x="50" y="451"/>
                    <a:pt x="67" y="301"/>
                    <a:pt x="117" y="150"/>
                  </a:cubicBezTo>
                  <a:cubicBezTo>
                    <a:pt x="167" y="50"/>
                    <a:pt x="201" y="17"/>
                    <a:pt x="18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3" name="Google Shape;1913;p45"/>
            <p:cNvSpPr/>
            <p:nvPr/>
          </p:nvSpPr>
          <p:spPr>
            <a:xfrm>
              <a:off x="1909800" y="2715675"/>
              <a:ext cx="75225" cy="38775"/>
            </a:xfrm>
            <a:custGeom>
              <a:avLst/>
              <a:gdLst/>
              <a:ahLst/>
              <a:cxnLst/>
              <a:rect l="l" t="t" r="r" b="b"/>
              <a:pathLst>
                <a:path w="3009" h="1551" extrusionOk="0">
                  <a:moveTo>
                    <a:pt x="3008" y="0"/>
                  </a:moveTo>
                  <a:cubicBezTo>
                    <a:pt x="2841" y="0"/>
                    <a:pt x="2657" y="51"/>
                    <a:pt x="2507" y="134"/>
                  </a:cubicBezTo>
                  <a:cubicBezTo>
                    <a:pt x="2156" y="335"/>
                    <a:pt x="1822" y="569"/>
                    <a:pt x="1521" y="853"/>
                  </a:cubicBezTo>
                  <a:cubicBezTo>
                    <a:pt x="1237" y="1120"/>
                    <a:pt x="886" y="1320"/>
                    <a:pt x="502" y="1437"/>
                  </a:cubicBezTo>
                  <a:cubicBezTo>
                    <a:pt x="335" y="1471"/>
                    <a:pt x="168" y="1488"/>
                    <a:pt x="1" y="1488"/>
                  </a:cubicBezTo>
                  <a:cubicBezTo>
                    <a:pt x="102" y="1528"/>
                    <a:pt x="209" y="1550"/>
                    <a:pt x="315" y="1550"/>
                  </a:cubicBezTo>
                  <a:cubicBezTo>
                    <a:pt x="384" y="1550"/>
                    <a:pt x="453" y="1541"/>
                    <a:pt x="519" y="1521"/>
                  </a:cubicBezTo>
                  <a:cubicBezTo>
                    <a:pt x="920" y="1421"/>
                    <a:pt x="1287" y="1220"/>
                    <a:pt x="1605" y="953"/>
                  </a:cubicBezTo>
                  <a:cubicBezTo>
                    <a:pt x="1889" y="669"/>
                    <a:pt x="2206" y="418"/>
                    <a:pt x="2557" y="201"/>
                  </a:cubicBezTo>
                  <a:cubicBezTo>
                    <a:pt x="2824" y="51"/>
                    <a:pt x="3008" y="34"/>
                    <a:pt x="300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4" name="Google Shape;1914;p45"/>
            <p:cNvSpPr/>
            <p:nvPr/>
          </p:nvSpPr>
          <p:spPr>
            <a:xfrm>
              <a:off x="1682575" y="2844300"/>
              <a:ext cx="220150" cy="29425"/>
            </a:xfrm>
            <a:custGeom>
              <a:avLst/>
              <a:gdLst/>
              <a:ahLst/>
              <a:cxnLst/>
              <a:rect l="l" t="t" r="r" b="b"/>
              <a:pathLst>
                <a:path w="8806" h="1177" extrusionOk="0">
                  <a:moveTo>
                    <a:pt x="3" y="0"/>
                  </a:moveTo>
                  <a:cubicBezTo>
                    <a:pt x="2" y="0"/>
                    <a:pt x="1" y="1"/>
                    <a:pt x="0" y="2"/>
                  </a:cubicBezTo>
                  <a:cubicBezTo>
                    <a:pt x="0" y="35"/>
                    <a:pt x="17" y="69"/>
                    <a:pt x="34" y="85"/>
                  </a:cubicBezTo>
                  <a:cubicBezTo>
                    <a:pt x="67" y="185"/>
                    <a:pt x="117" y="269"/>
                    <a:pt x="167" y="336"/>
                  </a:cubicBezTo>
                  <a:cubicBezTo>
                    <a:pt x="385" y="620"/>
                    <a:pt x="652" y="837"/>
                    <a:pt x="986" y="971"/>
                  </a:cubicBezTo>
                  <a:cubicBezTo>
                    <a:pt x="1322" y="1110"/>
                    <a:pt x="1674" y="1177"/>
                    <a:pt x="2031" y="1177"/>
                  </a:cubicBezTo>
                  <a:cubicBezTo>
                    <a:pt x="2189" y="1177"/>
                    <a:pt x="2348" y="1163"/>
                    <a:pt x="2507" y="1138"/>
                  </a:cubicBezTo>
                  <a:cubicBezTo>
                    <a:pt x="3125" y="1021"/>
                    <a:pt x="3726" y="871"/>
                    <a:pt x="4311" y="653"/>
                  </a:cubicBezTo>
                  <a:cubicBezTo>
                    <a:pt x="4847" y="469"/>
                    <a:pt x="5412" y="384"/>
                    <a:pt x="5979" y="384"/>
                  </a:cubicBezTo>
                  <a:cubicBezTo>
                    <a:pt x="6030" y="384"/>
                    <a:pt x="6081" y="385"/>
                    <a:pt x="6132" y="386"/>
                  </a:cubicBezTo>
                  <a:cubicBezTo>
                    <a:pt x="6700" y="419"/>
                    <a:pt x="7135" y="703"/>
                    <a:pt x="7569" y="820"/>
                  </a:cubicBezTo>
                  <a:cubicBezTo>
                    <a:pt x="7691" y="863"/>
                    <a:pt x="7819" y="883"/>
                    <a:pt x="7947" y="883"/>
                  </a:cubicBezTo>
                  <a:cubicBezTo>
                    <a:pt x="8172" y="883"/>
                    <a:pt x="8397" y="820"/>
                    <a:pt x="8588" y="703"/>
                  </a:cubicBezTo>
                  <a:cubicBezTo>
                    <a:pt x="8655" y="653"/>
                    <a:pt x="8722" y="570"/>
                    <a:pt x="8772" y="486"/>
                  </a:cubicBezTo>
                  <a:cubicBezTo>
                    <a:pt x="8789" y="470"/>
                    <a:pt x="8806" y="436"/>
                    <a:pt x="8806" y="403"/>
                  </a:cubicBezTo>
                  <a:lnTo>
                    <a:pt x="8806" y="403"/>
                  </a:lnTo>
                  <a:cubicBezTo>
                    <a:pt x="8739" y="503"/>
                    <a:pt x="8655" y="603"/>
                    <a:pt x="8555" y="670"/>
                  </a:cubicBezTo>
                  <a:cubicBezTo>
                    <a:pt x="8392" y="766"/>
                    <a:pt x="8202" y="812"/>
                    <a:pt x="8009" y="812"/>
                  </a:cubicBezTo>
                  <a:cubicBezTo>
                    <a:pt x="7866" y="812"/>
                    <a:pt x="7721" y="787"/>
                    <a:pt x="7586" y="737"/>
                  </a:cubicBezTo>
                  <a:cubicBezTo>
                    <a:pt x="7385" y="687"/>
                    <a:pt x="7168" y="586"/>
                    <a:pt x="6934" y="486"/>
                  </a:cubicBezTo>
                  <a:cubicBezTo>
                    <a:pt x="6684" y="369"/>
                    <a:pt x="6416" y="302"/>
                    <a:pt x="6132" y="286"/>
                  </a:cubicBezTo>
                  <a:cubicBezTo>
                    <a:pt x="6045" y="281"/>
                    <a:pt x="5957" y="279"/>
                    <a:pt x="5869" y="279"/>
                  </a:cubicBezTo>
                  <a:cubicBezTo>
                    <a:pt x="5335" y="279"/>
                    <a:pt x="4794" y="367"/>
                    <a:pt x="4278" y="553"/>
                  </a:cubicBezTo>
                  <a:cubicBezTo>
                    <a:pt x="3693" y="754"/>
                    <a:pt x="3091" y="904"/>
                    <a:pt x="2490" y="1021"/>
                  </a:cubicBezTo>
                  <a:cubicBezTo>
                    <a:pt x="2320" y="1055"/>
                    <a:pt x="2149" y="1072"/>
                    <a:pt x="1980" y="1072"/>
                  </a:cubicBezTo>
                  <a:cubicBezTo>
                    <a:pt x="1652" y="1072"/>
                    <a:pt x="1328" y="1009"/>
                    <a:pt x="1019" y="887"/>
                  </a:cubicBezTo>
                  <a:cubicBezTo>
                    <a:pt x="702" y="770"/>
                    <a:pt x="418" y="570"/>
                    <a:pt x="201" y="319"/>
                  </a:cubicBezTo>
                  <a:cubicBezTo>
                    <a:pt x="75" y="130"/>
                    <a:pt x="23" y="0"/>
                    <a:pt x="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5" name="Google Shape;1915;p45"/>
            <p:cNvSpPr/>
            <p:nvPr/>
          </p:nvSpPr>
          <p:spPr>
            <a:xfrm>
              <a:off x="1687575" y="2952100"/>
              <a:ext cx="239800" cy="31350"/>
            </a:xfrm>
            <a:custGeom>
              <a:avLst/>
              <a:gdLst/>
              <a:ahLst/>
              <a:cxnLst/>
              <a:rect l="l" t="t" r="r" b="b"/>
              <a:pathLst>
                <a:path w="9592" h="1254" extrusionOk="0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17" y="34"/>
                    <a:pt x="68" y="84"/>
                  </a:cubicBezTo>
                  <a:cubicBezTo>
                    <a:pt x="134" y="168"/>
                    <a:pt x="218" y="234"/>
                    <a:pt x="285" y="301"/>
                  </a:cubicBezTo>
                  <a:cubicBezTo>
                    <a:pt x="569" y="552"/>
                    <a:pt x="903" y="752"/>
                    <a:pt x="1237" y="903"/>
                  </a:cubicBezTo>
                  <a:cubicBezTo>
                    <a:pt x="1755" y="1137"/>
                    <a:pt x="2307" y="1254"/>
                    <a:pt x="2875" y="1254"/>
                  </a:cubicBezTo>
                  <a:cubicBezTo>
                    <a:pt x="3209" y="1254"/>
                    <a:pt x="3526" y="1220"/>
                    <a:pt x="3860" y="1137"/>
                  </a:cubicBezTo>
                  <a:cubicBezTo>
                    <a:pt x="4195" y="1053"/>
                    <a:pt x="4529" y="936"/>
                    <a:pt x="4863" y="819"/>
                  </a:cubicBezTo>
                  <a:cubicBezTo>
                    <a:pt x="5431" y="620"/>
                    <a:pt x="6000" y="433"/>
                    <a:pt x="6538" y="433"/>
                  </a:cubicBezTo>
                  <a:cubicBezTo>
                    <a:pt x="6632" y="433"/>
                    <a:pt x="6725" y="439"/>
                    <a:pt x="6818" y="452"/>
                  </a:cubicBezTo>
                  <a:cubicBezTo>
                    <a:pt x="7102" y="485"/>
                    <a:pt x="7386" y="569"/>
                    <a:pt x="7653" y="669"/>
                  </a:cubicBezTo>
                  <a:cubicBezTo>
                    <a:pt x="7904" y="769"/>
                    <a:pt x="8155" y="836"/>
                    <a:pt x="8422" y="886"/>
                  </a:cubicBezTo>
                  <a:cubicBezTo>
                    <a:pt x="8475" y="893"/>
                    <a:pt x="8527" y="896"/>
                    <a:pt x="8580" y="896"/>
                  </a:cubicBezTo>
                  <a:cubicBezTo>
                    <a:pt x="8909" y="896"/>
                    <a:pt x="9227" y="761"/>
                    <a:pt x="9458" y="502"/>
                  </a:cubicBezTo>
                  <a:cubicBezTo>
                    <a:pt x="9525" y="418"/>
                    <a:pt x="9558" y="335"/>
                    <a:pt x="9591" y="218"/>
                  </a:cubicBezTo>
                  <a:cubicBezTo>
                    <a:pt x="9591" y="184"/>
                    <a:pt x="9591" y="151"/>
                    <a:pt x="9591" y="117"/>
                  </a:cubicBezTo>
                  <a:cubicBezTo>
                    <a:pt x="9558" y="251"/>
                    <a:pt x="9508" y="368"/>
                    <a:pt x="9424" y="468"/>
                  </a:cubicBezTo>
                  <a:cubicBezTo>
                    <a:pt x="9197" y="695"/>
                    <a:pt x="8898" y="814"/>
                    <a:pt x="8588" y="814"/>
                  </a:cubicBezTo>
                  <a:cubicBezTo>
                    <a:pt x="8533" y="814"/>
                    <a:pt x="8477" y="810"/>
                    <a:pt x="8422" y="802"/>
                  </a:cubicBezTo>
                  <a:cubicBezTo>
                    <a:pt x="8171" y="752"/>
                    <a:pt x="7921" y="686"/>
                    <a:pt x="7687" y="585"/>
                  </a:cubicBezTo>
                  <a:cubicBezTo>
                    <a:pt x="7419" y="468"/>
                    <a:pt x="7119" y="385"/>
                    <a:pt x="6835" y="335"/>
                  </a:cubicBezTo>
                  <a:cubicBezTo>
                    <a:pt x="6737" y="322"/>
                    <a:pt x="6639" y="316"/>
                    <a:pt x="6540" y="316"/>
                  </a:cubicBezTo>
                  <a:cubicBezTo>
                    <a:pt x="5979" y="316"/>
                    <a:pt x="5398" y="503"/>
                    <a:pt x="4830" y="702"/>
                  </a:cubicBezTo>
                  <a:cubicBezTo>
                    <a:pt x="4479" y="819"/>
                    <a:pt x="4161" y="936"/>
                    <a:pt x="3827" y="1020"/>
                  </a:cubicBezTo>
                  <a:cubicBezTo>
                    <a:pt x="3510" y="1103"/>
                    <a:pt x="3192" y="1153"/>
                    <a:pt x="2875" y="1153"/>
                  </a:cubicBezTo>
                  <a:cubicBezTo>
                    <a:pt x="2323" y="1153"/>
                    <a:pt x="1772" y="1036"/>
                    <a:pt x="1271" y="819"/>
                  </a:cubicBezTo>
                  <a:cubicBezTo>
                    <a:pt x="803" y="619"/>
                    <a:pt x="385" y="33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6" name="Google Shape;1916;p45"/>
            <p:cNvSpPr/>
            <p:nvPr/>
          </p:nvSpPr>
          <p:spPr>
            <a:xfrm>
              <a:off x="1711800" y="2723200"/>
              <a:ext cx="20925" cy="25925"/>
            </a:xfrm>
            <a:custGeom>
              <a:avLst/>
              <a:gdLst/>
              <a:ahLst/>
              <a:cxnLst/>
              <a:rect l="l" t="t" r="r" b="b"/>
              <a:pathLst>
                <a:path w="837" h="1037" extrusionOk="0">
                  <a:moveTo>
                    <a:pt x="1" y="0"/>
                  </a:moveTo>
                  <a:lnTo>
                    <a:pt x="1" y="0"/>
                  </a:lnTo>
                  <a:cubicBezTo>
                    <a:pt x="251" y="368"/>
                    <a:pt x="536" y="702"/>
                    <a:pt x="836" y="1036"/>
                  </a:cubicBezTo>
                  <a:cubicBezTo>
                    <a:pt x="669" y="618"/>
                    <a:pt x="368" y="251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7" name="Google Shape;1917;p45"/>
            <p:cNvSpPr/>
            <p:nvPr/>
          </p:nvSpPr>
          <p:spPr>
            <a:xfrm>
              <a:off x="1852150" y="2711925"/>
              <a:ext cx="23425" cy="25075"/>
            </a:xfrm>
            <a:custGeom>
              <a:avLst/>
              <a:gdLst/>
              <a:ahLst/>
              <a:cxnLst/>
              <a:rect l="l" t="t" r="r" b="b"/>
              <a:pathLst>
                <a:path w="937" h="1003" extrusionOk="0">
                  <a:moveTo>
                    <a:pt x="937" y="0"/>
                  </a:moveTo>
                  <a:lnTo>
                    <a:pt x="937" y="0"/>
                  </a:lnTo>
                  <a:cubicBezTo>
                    <a:pt x="569" y="284"/>
                    <a:pt x="252" y="618"/>
                    <a:pt x="1" y="1003"/>
                  </a:cubicBezTo>
                  <a:cubicBezTo>
                    <a:pt x="369" y="719"/>
                    <a:pt x="686" y="384"/>
                    <a:pt x="93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8" name="Google Shape;1918;p45"/>
            <p:cNvSpPr/>
            <p:nvPr/>
          </p:nvSpPr>
          <p:spPr>
            <a:xfrm>
              <a:off x="1932350" y="2687275"/>
              <a:ext cx="23425" cy="17150"/>
            </a:xfrm>
            <a:custGeom>
              <a:avLst/>
              <a:gdLst/>
              <a:ahLst/>
              <a:cxnLst/>
              <a:rect l="l" t="t" r="r" b="b"/>
              <a:pathLst>
                <a:path w="937" h="686" extrusionOk="0">
                  <a:moveTo>
                    <a:pt x="18" y="0"/>
                  </a:moveTo>
                  <a:cubicBezTo>
                    <a:pt x="1" y="34"/>
                    <a:pt x="185" y="201"/>
                    <a:pt x="435" y="385"/>
                  </a:cubicBezTo>
                  <a:cubicBezTo>
                    <a:pt x="569" y="518"/>
                    <a:pt x="736" y="618"/>
                    <a:pt x="920" y="685"/>
                  </a:cubicBezTo>
                  <a:cubicBezTo>
                    <a:pt x="937" y="652"/>
                    <a:pt x="753" y="485"/>
                    <a:pt x="502" y="301"/>
                  </a:cubicBezTo>
                  <a:cubicBezTo>
                    <a:pt x="369" y="167"/>
                    <a:pt x="201" y="67"/>
                    <a:pt x="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9" name="Google Shape;1919;p45"/>
            <p:cNvSpPr/>
            <p:nvPr/>
          </p:nvSpPr>
          <p:spPr>
            <a:xfrm>
              <a:off x="1591100" y="2686425"/>
              <a:ext cx="9625" cy="24300"/>
            </a:xfrm>
            <a:custGeom>
              <a:avLst/>
              <a:gdLst/>
              <a:ahLst/>
              <a:cxnLst/>
              <a:rect l="l" t="t" r="r" b="b"/>
              <a:pathLst>
                <a:path w="385" h="972" extrusionOk="0">
                  <a:moveTo>
                    <a:pt x="351" y="1"/>
                  </a:moveTo>
                  <a:lnTo>
                    <a:pt x="0" y="970"/>
                  </a:lnTo>
                  <a:cubicBezTo>
                    <a:pt x="1" y="971"/>
                    <a:pt x="2" y="971"/>
                    <a:pt x="3" y="971"/>
                  </a:cubicBezTo>
                  <a:cubicBezTo>
                    <a:pt x="31" y="971"/>
                    <a:pt x="188" y="792"/>
                    <a:pt x="284" y="536"/>
                  </a:cubicBezTo>
                  <a:cubicBezTo>
                    <a:pt x="368" y="368"/>
                    <a:pt x="384" y="185"/>
                    <a:pt x="35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0" name="Google Shape;1920;p45"/>
            <p:cNvSpPr/>
            <p:nvPr/>
          </p:nvSpPr>
          <p:spPr>
            <a:xfrm>
              <a:off x="1717650" y="2918600"/>
              <a:ext cx="19250" cy="24350"/>
            </a:xfrm>
            <a:custGeom>
              <a:avLst/>
              <a:gdLst/>
              <a:ahLst/>
              <a:cxnLst/>
              <a:rect l="l" t="t" r="r" b="b"/>
              <a:pathLst>
                <a:path w="770" h="974" extrusionOk="0">
                  <a:moveTo>
                    <a:pt x="7" y="0"/>
                  </a:moveTo>
                  <a:cubicBezTo>
                    <a:pt x="4" y="0"/>
                    <a:pt x="2" y="2"/>
                    <a:pt x="1" y="4"/>
                  </a:cubicBezTo>
                  <a:cubicBezTo>
                    <a:pt x="84" y="188"/>
                    <a:pt x="201" y="371"/>
                    <a:pt x="335" y="522"/>
                  </a:cubicBezTo>
                  <a:cubicBezTo>
                    <a:pt x="544" y="779"/>
                    <a:pt x="737" y="974"/>
                    <a:pt x="767" y="974"/>
                  </a:cubicBezTo>
                  <a:cubicBezTo>
                    <a:pt x="768" y="974"/>
                    <a:pt x="769" y="974"/>
                    <a:pt x="769" y="973"/>
                  </a:cubicBezTo>
                  <a:cubicBezTo>
                    <a:pt x="686" y="772"/>
                    <a:pt x="569" y="605"/>
                    <a:pt x="435" y="455"/>
                  </a:cubicBezTo>
                  <a:cubicBezTo>
                    <a:pt x="233" y="206"/>
                    <a:pt x="45" y="0"/>
                    <a:pt x="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1" name="Google Shape;1921;p45"/>
            <p:cNvSpPr/>
            <p:nvPr/>
          </p:nvSpPr>
          <p:spPr>
            <a:xfrm>
              <a:off x="1782825" y="2910750"/>
              <a:ext cx="25075" cy="24250"/>
            </a:xfrm>
            <a:custGeom>
              <a:avLst/>
              <a:gdLst/>
              <a:ahLst/>
              <a:cxnLst/>
              <a:rect l="l" t="t" r="r" b="b"/>
              <a:pathLst>
                <a:path w="1003" h="970" extrusionOk="0">
                  <a:moveTo>
                    <a:pt x="1003" y="0"/>
                  </a:moveTo>
                  <a:cubicBezTo>
                    <a:pt x="619" y="251"/>
                    <a:pt x="268" y="585"/>
                    <a:pt x="0" y="969"/>
                  </a:cubicBezTo>
                  <a:cubicBezTo>
                    <a:pt x="385" y="702"/>
                    <a:pt x="719" y="368"/>
                    <a:pt x="100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2" name="Google Shape;1922;p45"/>
            <p:cNvSpPr/>
            <p:nvPr/>
          </p:nvSpPr>
          <p:spPr>
            <a:xfrm>
              <a:off x="1869700" y="2915350"/>
              <a:ext cx="25925" cy="18825"/>
            </a:xfrm>
            <a:custGeom>
              <a:avLst/>
              <a:gdLst/>
              <a:ahLst/>
              <a:cxnLst/>
              <a:rect l="l" t="t" r="r" b="b"/>
              <a:pathLst>
                <a:path w="1037" h="753" extrusionOk="0">
                  <a:moveTo>
                    <a:pt x="1" y="0"/>
                  </a:moveTo>
                  <a:cubicBezTo>
                    <a:pt x="301" y="318"/>
                    <a:pt x="652" y="568"/>
                    <a:pt x="1037" y="752"/>
                  </a:cubicBezTo>
                  <a:cubicBezTo>
                    <a:pt x="753" y="435"/>
                    <a:pt x="385" y="184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3" name="Google Shape;1923;p45"/>
            <p:cNvSpPr/>
            <p:nvPr/>
          </p:nvSpPr>
          <p:spPr>
            <a:xfrm>
              <a:off x="1723075" y="2811750"/>
              <a:ext cx="33450" cy="19250"/>
            </a:xfrm>
            <a:custGeom>
              <a:avLst/>
              <a:gdLst/>
              <a:ahLst/>
              <a:cxnLst/>
              <a:rect l="l" t="t" r="r" b="b"/>
              <a:pathLst>
                <a:path w="1338" h="770" extrusionOk="0">
                  <a:moveTo>
                    <a:pt x="1338" y="0"/>
                  </a:moveTo>
                  <a:lnTo>
                    <a:pt x="1338" y="0"/>
                  </a:lnTo>
                  <a:cubicBezTo>
                    <a:pt x="853" y="184"/>
                    <a:pt x="402" y="435"/>
                    <a:pt x="1" y="769"/>
                  </a:cubicBezTo>
                  <a:cubicBezTo>
                    <a:pt x="486" y="569"/>
                    <a:pt x="937" y="318"/>
                    <a:pt x="133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4" name="Google Shape;1924;p45"/>
            <p:cNvSpPr/>
            <p:nvPr/>
          </p:nvSpPr>
          <p:spPr>
            <a:xfrm>
              <a:off x="1812475" y="2800025"/>
              <a:ext cx="21750" cy="18425"/>
            </a:xfrm>
            <a:custGeom>
              <a:avLst/>
              <a:gdLst/>
              <a:ahLst/>
              <a:cxnLst/>
              <a:rect l="l" t="t" r="r" b="b"/>
              <a:pathLst>
                <a:path w="870" h="737" extrusionOk="0">
                  <a:moveTo>
                    <a:pt x="5" y="1"/>
                  </a:moveTo>
                  <a:cubicBezTo>
                    <a:pt x="3" y="1"/>
                    <a:pt x="2" y="1"/>
                    <a:pt x="1" y="2"/>
                  </a:cubicBezTo>
                  <a:cubicBezTo>
                    <a:pt x="118" y="403"/>
                    <a:pt x="452" y="687"/>
                    <a:pt x="853" y="737"/>
                  </a:cubicBezTo>
                  <a:cubicBezTo>
                    <a:pt x="869" y="703"/>
                    <a:pt x="619" y="603"/>
                    <a:pt x="385" y="403"/>
                  </a:cubicBezTo>
                  <a:cubicBezTo>
                    <a:pt x="160" y="209"/>
                    <a:pt x="43" y="1"/>
                    <a:pt x="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5" name="Google Shape;1925;p45"/>
            <p:cNvSpPr/>
            <p:nvPr/>
          </p:nvSpPr>
          <p:spPr>
            <a:xfrm>
              <a:off x="1702625" y="2643400"/>
              <a:ext cx="25075" cy="10900"/>
            </a:xfrm>
            <a:custGeom>
              <a:avLst/>
              <a:gdLst/>
              <a:ahLst/>
              <a:cxnLst/>
              <a:rect l="l" t="t" r="r" b="b"/>
              <a:pathLst>
                <a:path w="1003" h="436" extrusionOk="0">
                  <a:moveTo>
                    <a:pt x="986" y="1"/>
                  </a:moveTo>
                  <a:cubicBezTo>
                    <a:pt x="802" y="18"/>
                    <a:pt x="635" y="68"/>
                    <a:pt x="485" y="168"/>
                  </a:cubicBezTo>
                  <a:cubicBezTo>
                    <a:pt x="217" y="285"/>
                    <a:pt x="0" y="402"/>
                    <a:pt x="17" y="435"/>
                  </a:cubicBezTo>
                  <a:cubicBezTo>
                    <a:pt x="201" y="419"/>
                    <a:pt x="368" y="368"/>
                    <a:pt x="535" y="268"/>
                  </a:cubicBezTo>
                  <a:cubicBezTo>
                    <a:pt x="802" y="151"/>
                    <a:pt x="1003" y="18"/>
                    <a:pt x="9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6" name="Google Shape;1926;p45"/>
            <p:cNvSpPr/>
            <p:nvPr/>
          </p:nvSpPr>
          <p:spPr>
            <a:xfrm>
              <a:off x="1780325" y="2642575"/>
              <a:ext cx="26750" cy="13800"/>
            </a:xfrm>
            <a:custGeom>
              <a:avLst/>
              <a:gdLst/>
              <a:ahLst/>
              <a:cxnLst/>
              <a:rect l="l" t="t" r="r" b="b"/>
              <a:pathLst>
                <a:path w="1070" h="552" extrusionOk="0">
                  <a:moveTo>
                    <a:pt x="0" y="0"/>
                  </a:moveTo>
                  <a:cubicBezTo>
                    <a:pt x="318" y="251"/>
                    <a:pt x="685" y="435"/>
                    <a:pt x="1069" y="552"/>
                  </a:cubicBezTo>
                  <a:cubicBezTo>
                    <a:pt x="752" y="301"/>
                    <a:pt x="401" y="1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7" name="Google Shape;1927;p45"/>
            <p:cNvSpPr/>
            <p:nvPr/>
          </p:nvSpPr>
          <p:spPr>
            <a:xfrm>
              <a:off x="1847975" y="2633300"/>
              <a:ext cx="26775" cy="3600"/>
            </a:xfrm>
            <a:custGeom>
              <a:avLst/>
              <a:gdLst/>
              <a:ahLst/>
              <a:cxnLst/>
              <a:rect l="l" t="t" r="r" b="b"/>
              <a:pathLst>
                <a:path w="1071" h="144" extrusionOk="0">
                  <a:moveTo>
                    <a:pt x="775" y="1"/>
                  </a:moveTo>
                  <a:cubicBezTo>
                    <a:pt x="508" y="1"/>
                    <a:pt x="245" y="47"/>
                    <a:pt x="1" y="121"/>
                  </a:cubicBezTo>
                  <a:cubicBezTo>
                    <a:pt x="106" y="136"/>
                    <a:pt x="213" y="143"/>
                    <a:pt x="320" y="143"/>
                  </a:cubicBezTo>
                  <a:cubicBezTo>
                    <a:pt x="571" y="143"/>
                    <a:pt x="825" y="102"/>
                    <a:pt x="1070" y="21"/>
                  </a:cubicBezTo>
                  <a:cubicBezTo>
                    <a:pt x="972" y="7"/>
                    <a:pt x="873" y="1"/>
                    <a:pt x="77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8" name="Google Shape;1928;p45"/>
            <p:cNvSpPr/>
            <p:nvPr/>
          </p:nvSpPr>
          <p:spPr>
            <a:xfrm>
              <a:off x="1720175" y="3000925"/>
              <a:ext cx="22975" cy="16825"/>
            </a:xfrm>
            <a:custGeom>
              <a:avLst/>
              <a:gdLst/>
              <a:ahLst/>
              <a:cxnLst/>
              <a:rect l="l" t="t" r="r" b="b"/>
              <a:pathLst>
                <a:path w="919" h="673" extrusionOk="0">
                  <a:moveTo>
                    <a:pt x="25" y="1"/>
                  </a:moveTo>
                  <a:cubicBezTo>
                    <a:pt x="22" y="1"/>
                    <a:pt x="19" y="1"/>
                    <a:pt x="17" y="2"/>
                  </a:cubicBezTo>
                  <a:cubicBezTo>
                    <a:pt x="0" y="36"/>
                    <a:pt x="184" y="203"/>
                    <a:pt x="418" y="387"/>
                  </a:cubicBezTo>
                  <a:cubicBezTo>
                    <a:pt x="652" y="559"/>
                    <a:pt x="843" y="672"/>
                    <a:pt x="880" y="672"/>
                  </a:cubicBezTo>
                  <a:cubicBezTo>
                    <a:pt x="883" y="672"/>
                    <a:pt x="885" y="672"/>
                    <a:pt x="886" y="671"/>
                  </a:cubicBezTo>
                  <a:cubicBezTo>
                    <a:pt x="919" y="637"/>
                    <a:pt x="735" y="470"/>
                    <a:pt x="501" y="286"/>
                  </a:cubicBezTo>
                  <a:cubicBezTo>
                    <a:pt x="267" y="114"/>
                    <a:pt x="76" y="1"/>
                    <a:pt x="2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9" name="Google Shape;1929;p45"/>
            <p:cNvSpPr/>
            <p:nvPr/>
          </p:nvSpPr>
          <p:spPr>
            <a:xfrm>
              <a:off x="1823750" y="2999725"/>
              <a:ext cx="24675" cy="16725"/>
            </a:xfrm>
            <a:custGeom>
              <a:avLst/>
              <a:gdLst/>
              <a:ahLst/>
              <a:cxnLst/>
              <a:rect l="l" t="t" r="r" b="b"/>
              <a:pathLst>
                <a:path w="987" h="669" extrusionOk="0">
                  <a:moveTo>
                    <a:pt x="970" y="0"/>
                  </a:moveTo>
                  <a:lnTo>
                    <a:pt x="970" y="0"/>
                  </a:lnTo>
                  <a:cubicBezTo>
                    <a:pt x="636" y="234"/>
                    <a:pt x="318" y="451"/>
                    <a:pt x="1" y="669"/>
                  </a:cubicBezTo>
                  <a:cubicBezTo>
                    <a:pt x="201" y="652"/>
                    <a:pt x="385" y="568"/>
                    <a:pt x="552" y="435"/>
                  </a:cubicBezTo>
                  <a:cubicBezTo>
                    <a:pt x="819" y="251"/>
                    <a:pt x="987" y="34"/>
                    <a:pt x="9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0" name="Google Shape;1930;p45"/>
            <p:cNvSpPr/>
            <p:nvPr/>
          </p:nvSpPr>
          <p:spPr>
            <a:xfrm>
              <a:off x="1891000" y="3008500"/>
              <a:ext cx="25525" cy="12550"/>
            </a:xfrm>
            <a:custGeom>
              <a:avLst/>
              <a:gdLst/>
              <a:ahLst/>
              <a:cxnLst/>
              <a:rect l="l" t="t" r="r" b="b"/>
              <a:pathLst>
                <a:path w="1021" h="502" extrusionOk="0">
                  <a:moveTo>
                    <a:pt x="1" y="0"/>
                  </a:moveTo>
                  <a:lnTo>
                    <a:pt x="1" y="0"/>
                  </a:lnTo>
                  <a:cubicBezTo>
                    <a:pt x="302" y="234"/>
                    <a:pt x="652" y="418"/>
                    <a:pt x="1020" y="501"/>
                  </a:cubicBezTo>
                  <a:cubicBezTo>
                    <a:pt x="719" y="267"/>
                    <a:pt x="385" y="10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1" name="Google Shape;1931;p45"/>
            <p:cNvSpPr/>
            <p:nvPr/>
          </p:nvSpPr>
          <p:spPr>
            <a:xfrm>
              <a:off x="1761100" y="3081600"/>
              <a:ext cx="403525" cy="73525"/>
            </a:xfrm>
            <a:custGeom>
              <a:avLst/>
              <a:gdLst/>
              <a:ahLst/>
              <a:cxnLst/>
              <a:rect l="l" t="t" r="r" b="b"/>
              <a:pathLst>
                <a:path w="16141" h="2941" extrusionOk="0">
                  <a:moveTo>
                    <a:pt x="0" y="0"/>
                  </a:moveTo>
                  <a:cubicBezTo>
                    <a:pt x="51" y="234"/>
                    <a:pt x="134" y="435"/>
                    <a:pt x="251" y="635"/>
                  </a:cubicBezTo>
                  <a:cubicBezTo>
                    <a:pt x="535" y="1203"/>
                    <a:pt x="970" y="1671"/>
                    <a:pt x="1488" y="2022"/>
                  </a:cubicBezTo>
                  <a:cubicBezTo>
                    <a:pt x="2256" y="2557"/>
                    <a:pt x="3158" y="2841"/>
                    <a:pt x="4094" y="2891"/>
                  </a:cubicBezTo>
                  <a:cubicBezTo>
                    <a:pt x="5130" y="2941"/>
                    <a:pt x="6266" y="2941"/>
                    <a:pt x="7469" y="2941"/>
                  </a:cubicBezTo>
                  <a:cubicBezTo>
                    <a:pt x="9875" y="2924"/>
                    <a:pt x="12031" y="2874"/>
                    <a:pt x="13601" y="2824"/>
                  </a:cubicBezTo>
                  <a:cubicBezTo>
                    <a:pt x="14387" y="2790"/>
                    <a:pt x="15021" y="2757"/>
                    <a:pt x="15473" y="2740"/>
                  </a:cubicBezTo>
                  <a:cubicBezTo>
                    <a:pt x="15690" y="2724"/>
                    <a:pt x="15857" y="2707"/>
                    <a:pt x="15974" y="2707"/>
                  </a:cubicBezTo>
                  <a:cubicBezTo>
                    <a:pt x="16024" y="2690"/>
                    <a:pt x="16091" y="2690"/>
                    <a:pt x="16141" y="2673"/>
                  </a:cubicBezTo>
                  <a:lnTo>
                    <a:pt x="15974" y="2673"/>
                  </a:lnTo>
                  <a:lnTo>
                    <a:pt x="15456" y="2690"/>
                  </a:lnTo>
                  <a:lnTo>
                    <a:pt x="13601" y="2740"/>
                  </a:lnTo>
                  <a:cubicBezTo>
                    <a:pt x="12031" y="2757"/>
                    <a:pt x="9875" y="2807"/>
                    <a:pt x="7469" y="2824"/>
                  </a:cubicBezTo>
                  <a:cubicBezTo>
                    <a:pt x="6283" y="2824"/>
                    <a:pt x="5130" y="2824"/>
                    <a:pt x="4094" y="2774"/>
                  </a:cubicBezTo>
                  <a:cubicBezTo>
                    <a:pt x="3175" y="2740"/>
                    <a:pt x="2290" y="2456"/>
                    <a:pt x="1521" y="1955"/>
                  </a:cubicBezTo>
                  <a:cubicBezTo>
                    <a:pt x="1020" y="1621"/>
                    <a:pt x="585" y="1153"/>
                    <a:pt x="285" y="618"/>
                  </a:cubicBezTo>
                  <a:cubicBezTo>
                    <a:pt x="84" y="234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932" name="Google Shape;1932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7" name="Google Shape;1937;p46"/>
          <p:cNvSpPr txBox="1"/>
          <p:nvPr/>
        </p:nvSpPr>
        <p:spPr>
          <a:xfrm>
            <a:off x="2262900" y="2233200"/>
            <a:ext cx="4618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DETECT BARCODE</a:t>
            </a:r>
            <a:endParaRPr sz="28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938" name="Google Shape;1938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47"/>
          <p:cNvSpPr txBox="1"/>
          <p:nvPr/>
        </p:nvSpPr>
        <p:spPr>
          <a:xfrm>
            <a:off x="0" y="35207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APPROACH</a:t>
            </a:r>
            <a:endParaRPr sz="3000" dirty="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944" name="Google Shape;1944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sp>
        <p:nvSpPr>
          <p:cNvPr id="1945" name="Google Shape;1945;p47"/>
          <p:cNvSpPr txBox="1"/>
          <p:nvPr/>
        </p:nvSpPr>
        <p:spPr>
          <a:xfrm>
            <a:off x="529774" y="809275"/>
            <a:ext cx="4823275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b="1" dirty="0">
                <a:solidFill>
                  <a:schemeClr val="accent1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Object </a:t>
            </a:r>
            <a:r>
              <a:rPr lang="en" sz="2050" b="1" dirty="0" smtClean="0">
                <a:solidFill>
                  <a:schemeClr val="accent1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Detector </a:t>
            </a:r>
            <a:r>
              <a:rPr lang="en" sz="2050" b="1" dirty="0">
                <a:solidFill>
                  <a:schemeClr val="accent1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A</a:t>
            </a:r>
            <a:r>
              <a:rPr lang="en" sz="2050" b="1" dirty="0" smtClean="0">
                <a:solidFill>
                  <a:schemeClr val="accent1"/>
                </a:solidFill>
                <a:highlight>
                  <a:schemeClr val="lt1"/>
                </a:highlight>
                <a:latin typeface="Fira Sans"/>
                <a:ea typeface="Fira Sans"/>
                <a:cs typeface="Fira Sans"/>
                <a:sym typeface="Fira Sans"/>
              </a:rPr>
              <a:t>rchitectures</a:t>
            </a:r>
            <a:endParaRPr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46" name="Google Shape;1946;p47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&gt; DETECT BARCODE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1947" name="Google Shape;194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5125" y="1626050"/>
            <a:ext cx="3716101" cy="2740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948" name="Google Shape;194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90475" y="1626050"/>
            <a:ext cx="3716101" cy="27401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949" name="Google Shape;1949;p47"/>
          <p:cNvSpPr txBox="1"/>
          <p:nvPr/>
        </p:nvSpPr>
        <p:spPr>
          <a:xfrm>
            <a:off x="926161" y="4366213"/>
            <a:ext cx="91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Faster R-CNN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0" name="Google Shape;1950;p47"/>
          <p:cNvSpPr txBox="1"/>
          <p:nvPr/>
        </p:nvSpPr>
        <p:spPr>
          <a:xfrm>
            <a:off x="1720961" y="4366213"/>
            <a:ext cx="9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R-FCN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1" name="Google Shape;1951;p47"/>
          <p:cNvSpPr txBox="1"/>
          <p:nvPr/>
        </p:nvSpPr>
        <p:spPr>
          <a:xfrm>
            <a:off x="2415386" y="4366213"/>
            <a:ext cx="9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SSD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2" name="Google Shape;1952;p47"/>
          <p:cNvSpPr txBox="1"/>
          <p:nvPr/>
        </p:nvSpPr>
        <p:spPr>
          <a:xfrm>
            <a:off x="3200161" y="4366213"/>
            <a:ext cx="9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YOLO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3" name="Google Shape;1953;p47"/>
          <p:cNvSpPr txBox="1"/>
          <p:nvPr/>
        </p:nvSpPr>
        <p:spPr>
          <a:xfrm>
            <a:off x="4936086" y="4366213"/>
            <a:ext cx="91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Faster R-CNN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4" name="Google Shape;1954;p47"/>
          <p:cNvSpPr txBox="1"/>
          <p:nvPr/>
        </p:nvSpPr>
        <p:spPr>
          <a:xfrm>
            <a:off x="5878474" y="4366213"/>
            <a:ext cx="9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R-FCN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5" name="Google Shape;1955;p47"/>
          <p:cNvSpPr txBox="1"/>
          <p:nvPr/>
        </p:nvSpPr>
        <p:spPr>
          <a:xfrm>
            <a:off x="6746436" y="4366213"/>
            <a:ext cx="9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SSD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6" name="Google Shape;1956;p47"/>
          <p:cNvSpPr txBox="1"/>
          <p:nvPr/>
        </p:nvSpPr>
        <p:spPr>
          <a:xfrm>
            <a:off x="7643286" y="4366213"/>
            <a:ext cx="91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YOLO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7" name="Google Shape;1957;p47"/>
          <p:cNvSpPr txBox="1"/>
          <p:nvPr/>
        </p:nvSpPr>
        <p:spPr>
          <a:xfrm>
            <a:off x="1594675" y="1225850"/>
            <a:ext cx="18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Accuracy</a:t>
            </a:r>
            <a:endParaRPr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8" name="Google Shape;1958;p47"/>
          <p:cNvSpPr txBox="1"/>
          <p:nvPr/>
        </p:nvSpPr>
        <p:spPr>
          <a:xfrm>
            <a:off x="5720025" y="1225850"/>
            <a:ext cx="185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Josefin Sans"/>
                <a:ea typeface="Josefin Sans"/>
                <a:cs typeface="Josefin Sans"/>
                <a:sym typeface="Josefin Sans"/>
              </a:rPr>
              <a:t>fps</a:t>
            </a:r>
            <a:endParaRPr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59" name="Google Shape;1959;p47"/>
          <p:cNvSpPr txBox="1"/>
          <p:nvPr/>
        </p:nvSpPr>
        <p:spPr>
          <a:xfrm>
            <a:off x="1143975" y="2846200"/>
            <a:ext cx="5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70.4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60" name="Google Shape;1960;p47"/>
          <p:cNvSpPr txBox="1"/>
          <p:nvPr/>
        </p:nvSpPr>
        <p:spPr>
          <a:xfrm>
            <a:off x="1892475" y="2846200"/>
            <a:ext cx="5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79.0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61" name="Google Shape;1961;p47"/>
          <p:cNvSpPr txBox="1"/>
          <p:nvPr/>
        </p:nvSpPr>
        <p:spPr>
          <a:xfrm>
            <a:off x="2640975" y="2846200"/>
            <a:ext cx="5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74.1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62" name="Google Shape;1962;p47"/>
          <p:cNvSpPr txBox="1"/>
          <p:nvPr/>
        </p:nvSpPr>
        <p:spPr>
          <a:xfrm>
            <a:off x="3389475" y="2846200"/>
            <a:ext cx="5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74.5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63" name="Google Shape;1963;p47"/>
          <p:cNvSpPr txBox="1"/>
          <p:nvPr/>
        </p:nvSpPr>
        <p:spPr>
          <a:xfrm>
            <a:off x="5157525" y="3491275"/>
            <a:ext cx="5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11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64" name="Google Shape;1964;p47"/>
          <p:cNvSpPr txBox="1"/>
          <p:nvPr/>
        </p:nvSpPr>
        <p:spPr>
          <a:xfrm>
            <a:off x="6073775" y="3683675"/>
            <a:ext cx="5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6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65" name="Google Shape;1965;p47"/>
          <p:cNvSpPr txBox="1"/>
          <p:nvPr/>
        </p:nvSpPr>
        <p:spPr>
          <a:xfrm>
            <a:off x="6941725" y="2330925"/>
            <a:ext cx="5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40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66" name="Google Shape;1966;p47"/>
          <p:cNvSpPr txBox="1"/>
          <p:nvPr/>
        </p:nvSpPr>
        <p:spPr>
          <a:xfrm>
            <a:off x="7838575" y="1726600"/>
            <a:ext cx="52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65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67" name="Google Shape;1967;p47"/>
          <p:cNvSpPr/>
          <p:nvPr/>
        </p:nvSpPr>
        <p:spPr>
          <a:xfrm>
            <a:off x="3304525" y="4405675"/>
            <a:ext cx="734700" cy="32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68" name="Google Shape;1968;p47"/>
          <p:cNvSpPr/>
          <p:nvPr/>
        </p:nvSpPr>
        <p:spPr>
          <a:xfrm>
            <a:off x="7732675" y="4405675"/>
            <a:ext cx="734700" cy="3213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9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1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3" name="Google Shape;1973;p48"/>
          <p:cNvSpPr txBox="1"/>
          <p:nvPr/>
        </p:nvSpPr>
        <p:spPr>
          <a:xfrm>
            <a:off x="0" y="604425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accent1"/>
                </a:solidFill>
                <a:latin typeface="Lilita One"/>
                <a:ea typeface="Lilita One"/>
                <a:cs typeface="Lilita One"/>
                <a:sym typeface="Lilita One"/>
              </a:rPr>
              <a:t>REFERENCE</a:t>
            </a:r>
            <a:endParaRPr sz="3000" dirty="0">
              <a:solidFill>
                <a:schemeClr val="accen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974" name="Google Shape;1974;p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sp>
        <p:nvSpPr>
          <p:cNvPr id="1975" name="Google Shape;1975;p48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&gt; DETECT BARCODE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976" name="Google Shape;1976;p48"/>
          <p:cNvSpPr txBox="1"/>
          <p:nvPr/>
        </p:nvSpPr>
        <p:spPr>
          <a:xfrm>
            <a:off x="476700" y="1362750"/>
            <a:ext cx="8190600" cy="363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https://jonathan-hui.medium.com/object-detection-speed-and-accuracy-comparison-faster-r-cnn-r-fcn-ssd-and-yolo-5425656ae359</a:t>
            </a:r>
            <a:endParaRPr sz="16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4"/>
              </a:rPr>
              <a:t>https://towardsdatascience.com/r-cnn-fast-r-cnn-faster-r-cnn-yolo-object-detection-algorithms-36d53571365e</a:t>
            </a:r>
            <a:endParaRPr sz="16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5"/>
              </a:rPr>
              <a:t>https://arxiv.org/pdf/1311.2524.pdf</a:t>
            </a:r>
            <a:endParaRPr sz="16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6"/>
              </a:rPr>
              <a:t>https://arxiv.org/pdf/1504.08083.pdf</a:t>
            </a:r>
            <a:endParaRPr sz="16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7"/>
              </a:rPr>
              <a:t>https://arxiv.org/pdf/1506.01497.pdf</a:t>
            </a:r>
            <a:endParaRPr sz="16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Josefin Sans"/>
              <a:buAutoNum type="arabicPeriod"/>
            </a:pPr>
            <a:r>
              <a:rPr lang="en" sz="1600" u="sng">
                <a:solidFill>
                  <a:schemeClr val="hlink"/>
                </a:solidFill>
                <a:latin typeface="Josefin Sans"/>
                <a:ea typeface="Josefin Sans"/>
                <a:cs typeface="Josefin Sans"/>
                <a:sym typeface="Josefin Sans"/>
                <a:hlinkClick r:id="rId8"/>
              </a:rPr>
              <a:t>https://arxiv.org/pdf/1506.02640v5.pdf</a:t>
            </a:r>
            <a:endParaRPr sz="16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49"/>
          <p:cNvSpPr txBox="1"/>
          <p:nvPr/>
        </p:nvSpPr>
        <p:spPr>
          <a:xfrm>
            <a:off x="0" y="3810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YOLO NETWORK ARCHITECTURE </a:t>
            </a:r>
            <a:endParaRPr sz="3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982" name="Google Shape;1982;p4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sp>
        <p:nvSpPr>
          <p:cNvPr id="1983" name="Google Shape;1983;p49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&gt; DETECT BARCODE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1984" name="Google Shape;1984;p49"/>
          <p:cNvGrpSpPr/>
          <p:nvPr/>
        </p:nvGrpSpPr>
        <p:grpSpPr>
          <a:xfrm>
            <a:off x="152400" y="1346538"/>
            <a:ext cx="8839204" cy="3403300"/>
            <a:chOff x="152400" y="1346538"/>
            <a:chExt cx="8839204" cy="3403300"/>
          </a:xfrm>
        </p:grpSpPr>
        <p:pic>
          <p:nvPicPr>
            <p:cNvPr id="1985" name="Google Shape;1985;p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52400" y="1346538"/>
              <a:ext cx="8839204" cy="26636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86" name="Google Shape;1986;p49"/>
            <p:cNvSpPr/>
            <p:nvPr/>
          </p:nvSpPr>
          <p:spPr>
            <a:xfrm rot="5400000">
              <a:off x="5017775" y="241850"/>
              <a:ext cx="177000" cy="7528800"/>
            </a:xfrm>
            <a:prstGeom prst="rightBrace">
              <a:avLst>
                <a:gd name="adj1" fmla="val 50000"/>
                <a:gd name="adj2" fmla="val 50000"/>
              </a:avLst>
            </a:prstGeom>
            <a:noFill/>
            <a:ln w="2857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87" name="Google Shape;1987;p49"/>
            <p:cNvSpPr txBox="1"/>
            <p:nvPr/>
          </p:nvSpPr>
          <p:spPr>
            <a:xfrm>
              <a:off x="4113875" y="4349638"/>
              <a:ext cx="198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b="1">
                  <a:latin typeface="Josefin Sans"/>
                  <a:ea typeface="Josefin Sans"/>
                  <a:cs typeface="Josefin Sans"/>
                  <a:sym typeface="Josefin Sans"/>
                </a:rPr>
                <a:t>BASE NETWORK </a:t>
              </a:r>
              <a:endParaRPr b="1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2" name="Google Shape;1992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pic>
        <p:nvPicPr>
          <p:cNvPr id="1993" name="Google Shape;199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56886" y="1270288"/>
            <a:ext cx="2805712" cy="31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4" name="Google Shape;1994;p50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&gt; DETECT BARCODE &gt; YOLO &gt; BASENETWORK &gt; CONV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1995" name="Google Shape;1995;p50"/>
          <p:cNvGrpSpPr/>
          <p:nvPr/>
        </p:nvGrpSpPr>
        <p:grpSpPr>
          <a:xfrm>
            <a:off x="212675" y="1108875"/>
            <a:ext cx="4700375" cy="3452863"/>
            <a:chOff x="403350" y="1064963"/>
            <a:chExt cx="4700375" cy="3452863"/>
          </a:xfrm>
        </p:grpSpPr>
        <p:pic>
          <p:nvPicPr>
            <p:cNvPr id="1996" name="Google Shape;1996;p5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03350" y="1064963"/>
              <a:ext cx="4384152" cy="33826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7" name="Google Shape;1997;p50"/>
            <p:cNvSpPr txBox="1"/>
            <p:nvPr/>
          </p:nvSpPr>
          <p:spPr>
            <a:xfrm>
              <a:off x="1234575" y="1435325"/>
              <a:ext cx="85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Josefin Sans"/>
                  <a:ea typeface="Josefin Sans"/>
                  <a:cs typeface="Josefin Sans"/>
                  <a:sym typeface="Josefin Sans"/>
                </a:rPr>
                <a:t>Input</a:t>
              </a:r>
              <a:endParaRPr sz="16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998" name="Google Shape;1998;p50"/>
            <p:cNvSpPr txBox="1"/>
            <p:nvPr/>
          </p:nvSpPr>
          <p:spPr>
            <a:xfrm>
              <a:off x="2707575" y="2189950"/>
              <a:ext cx="85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Josefin Sans"/>
                  <a:ea typeface="Josefin Sans"/>
                  <a:cs typeface="Josefin Sans"/>
                  <a:sym typeface="Josefin Sans"/>
                </a:rPr>
                <a:t>Filter</a:t>
              </a:r>
              <a:endParaRPr sz="16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999" name="Google Shape;1999;p50"/>
            <p:cNvSpPr txBox="1"/>
            <p:nvPr/>
          </p:nvSpPr>
          <p:spPr>
            <a:xfrm>
              <a:off x="4250525" y="4086725"/>
              <a:ext cx="853200" cy="431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latin typeface="Josefin Sans"/>
                  <a:ea typeface="Josefin Sans"/>
                  <a:cs typeface="Josefin Sans"/>
                  <a:sym typeface="Josefin Sans"/>
                </a:rPr>
                <a:t>Output</a:t>
              </a:r>
              <a:endParaRPr sz="16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pic>
        <p:nvPicPr>
          <p:cNvPr id="2000" name="Google Shape;2000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40700" y="980013"/>
            <a:ext cx="7048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50"/>
          <p:cNvSpPr txBox="1"/>
          <p:nvPr/>
        </p:nvSpPr>
        <p:spPr>
          <a:xfrm>
            <a:off x="6642888" y="4459575"/>
            <a:ext cx="143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Input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02" name="Google Shape;2002;p50"/>
          <p:cNvSpPr txBox="1"/>
          <p:nvPr/>
        </p:nvSpPr>
        <p:spPr>
          <a:xfrm>
            <a:off x="6762150" y="870100"/>
            <a:ext cx="119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Output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p33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OUR TEAM</a:t>
            </a:r>
            <a:endParaRPr dirty="0"/>
          </a:p>
        </p:txBody>
      </p:sp>
      <p:sp>
        <p:nvSpPr>
          <p:cNvPr id="897" name="Google Shape;897;p33"/>
          <p:cNvSpPr txBox="1">
            <a:spLocks noGrp="1"/>
          </p:cNvSpPr>
          <p:nvPr>
            <p:ph type="subTitle" idx="1"/>
          </p:nvPr>
        </p:nvSpPr>
        <p:spPr>
          <a:xfrm>
            <a:off x="611369" y="3213087"/>
            <a:ext cx="13896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Nguyen Huynh Phu</a:t>
            </a:r>
            <a:endParaRPr dirty="0"/>
          </a:p>
        </p:txBody>
      </p:sp>
      <p:sp>
        <p:nvSpPr>
          <p:cNvPr id="898" name="Google Shape;898;p33"/>
          <p:cNvSpPr txBox="1">
            <a:spLocks noGrp="1"/>
          </p:cNvSpPr>
          <p:nvPr>
            <p:ph type="subTitle" idx="3"/>
          </p:nvPr>
        </p:nvSpPr>
        <p:spPr>
          <a:xfrm>
            <a:off x="2688598" y="3213087"/>
            <a:ext cx="13896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Nguyen Huu Linh</a:t>
            </a:r>
            <a:endParaRPr dirty="0"/>
          </a:p>
        </p:txBody>
      </p:sp>
      <p:sp>
        <p:nvSpPr>
          <p:cNvPr id="899" name="Google Shape;899;p33"/>
          <p:cNvSpPr txBox="1">
            <a:spLocks noGrp="1"/>
          </p:cNvSpPr>
          <p:nvPr>
            <p:ph type="subTitle" idx="4"/>
          </p:nvPr>
        </p:nvSpPr>
        <p:spPr>
          <a:xfrm>
            <a:off x="2688598" y="3736010"/>
            <a:ext cx="13896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Member</a:t>
            </a:r>
            <a:endParaRPr dirty="0"/>
          </a:p>
        </p:txBody>
      </p:sp>
      <p:sp>
        <p:nvSpPr>
          <p:cNvPr id="900" name="Google Shape;900;p33"/>
          <p:cNvSpPr txBox="1">
            <a:spLocks noGrp="1"/>
          </p:cNvSpPr>
          <p:nvPr>
            <p:ph type="subTitle" idx="5"/>
          </p:nvPr>
        </p:nvSpPr>
        <p:spPr>
          <a:xfrm>
            <a:off x="4847576" y="3196287"/>
            <a:ext cx="13896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Tran Dang Khanh</a:t>
            </a:r>
            <a:endParaRPr dirty="0"/>
          </a:p>
        </p:txBody>
      </p:sp>
      <p:sp>
        <p:nvSpPr>
          <p:cNvPr id="901" name="Google Shape;901;p33"/>
          <p:cNvSpPr txBox="1">
            <a:spLocks noGrp="1"/>
          </p:cNvSpPr>
          <p:nvPr>
            <p:ph type="subTitle" idx="6"/>
          </p:nvPr>
        </p:nvSpPr>
        <p:spPr>
          <a:xfrm>
            <a:off x="4847576" y="3736010"/>
            <a:ext cx="13896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Member</a:t>
            </a:r>
            <a:endParaRPr dirty="0"/>
          </a:p>
        </p:txBody>
      </p:sp>
      <p:grpSp>
        <p:nvGrpSpPr>
          <p:cNvPr id="902" name="Google Shape;902;p33"/>
          <p:cNvGrpSpPr/>
          <p:nvPr/>
        </p:nvGrpSpPr>
        <p:grpSpPr>
          <a:xfrm>
            <a:off x="5704320" y="1423606"/>
            <a:ext cx="532850" cy="553813"/>
            <a:chOff x="5704320" y="1423606"/>
            <a:chExt cx="532850" cy="553813"/>
          </a:xfrm>
        </p:grpSpPr>
        <p:sp>
          <p:nvSpPr>
            <p:cNvPr id="903" name="Google Shape;903;p33"/>
            <p:cNvSpPr/>
            <p:nvPr/>
          </p:nvSpPr>
          <p:spPr>
            <a:xfrm>
              <a:off x="5767075" y="1423606"/>
              <a:ext cx="461322" cy="418633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33"/>
            <p:cNvSpPr/>
            <p:nvPr/>
          </p:nvSpPr>
          <p:spPr>
            <a:xfrm>
              <a:off x="5767075" y="1423606"/>
              <a:ext cx="461322" cy="418633"/>
            </a:xfrm>
            <a:custGeom>
              <a:avLst/>
              <a:gdLst/>
              <a:ahLst/>
              <a:cxnLst/>
              <a:rect l="l" t="t" r="r" b="b"/>
              <a:pathLst>
                <a:path w="17562" h="15153" extrusionOk="0">
                  <a:moveTo>
                    <a:pt x="3640" y="1"/>
                  </a:moveTo>
                  <a:cubicBezTo>
                    <a:pt x="3422" y="1"/>
                    <a:pt x="3211" y="140"/>
                    <a:pt x="3125" y="360"/>
                  </a:cubicBezTo>
                  <a:lnTo>
                    <a:pt x="101" y="8113"/>
                  </a:lnTo>
                  <a:cubicBezTo>
                    <a:pt x="0" y="8397"/>
                    <a:pt x="117" y="8698"/>
                    <a:pt x="385" y="8832"/>
                  </a:cubicBezTo>
                  <a:lnTo>
                    <a:pt x="13969" y="15097"/>
                  </a:lnTo>
                  <a:cubicBezTo>
                    <a:pt x="14048" y="15135"/>
                    <a:pt x="14132" y="15152"/>
                    <a:pt x="14213" y="15152"/>
                  </a:cubicBezTo>
                  <a:cubicBezTo>
                    <a:pt x="14423" y="15152"/>
                    <a:pt x="14620" y="15034"/>
                    <a:pt x="14704" y="14830"/>
                  </a:cubicBezTo>
                  <a:lnTo>
                    <a:pt x="17427" y="8965"/>
                  </a:lnTo>
                  <a:cubicBezTo>
                    <a:pt x="17561" y="8681"/>
                    <a:pt x="17427" y="8347"/>
                    <a:pt x="17143" y="8213"/>
                  </a:cubicBezTo>
                  <a:lnTo>
                    <a:pt x="8772" y="4404"/>
                  </a:lnTo>
                  <a:cubicBezTo>
                    <a:pt x="8639" y="4337"/>
                    <a:pt x="8539" y="4237"/>
                    <a:pt x="8488" y="4086"/>
                  </a:cubicBezTo>
                  <a:lnTo>
                    <a:pt x="7686" y="1998"/>
                  </a:lnTo>
                  <a:cubicBezTo>
                    <a:pt x="7636" y="1847"/>
                    <a:pt x="7536" y="1747"/>
                    <a:pt x="7402" y="1680"/>
                  </a:cubicBezTo>
                  <a:lnTo>
                    <a:pt x="3877" y="60"/>
                  </a:lnTo>
                  <a:cubicBezTo>
                    <a:pt x="3801" y="19"/>
                    <a:pt x="3720" y="1"/>
                    <a:pt x="364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33"/>
            <p:cNvSpPr/>
            <p:nvPr/>
          </p:nvSpPr>
          <p:spPr>
            <a:xfrm>
              <a:off x="5704320" y="1502619"/>
              <a:ext cx="532850" cy="474799"/>
            </a:xfrm>
            <a:custGeom>
              <a:avLst/>
              <a:gdLst/>
              <a:ahLst/>
              <a:cxnLst/>
              <a:rect l="l" t="t" r="r" b="b"/>
              <a:pathLst>
                <a:path w="20285" h="17186" extrusionOk="0">
                  <a:moveTo>
                    <a:pt x="3530" y="1"/>
                  </a:moveTo>
                  <a:cubicBezTo>
                    <a:pt x="3380" y="1"/>
                    <a:pt x="3241" y="97"/>
                    <a:pt x="3191" y="257"/>
                  </a:cubicBezTo>
                  <a:lnTo>
                    <a:pt x="50" y="10015"/>
                  </a:lnTo>
                  <a:cubicBezTo>
                    <a:pt x="0" y="10199"/>
                    <a:pt x="84" y="10383"/>
                    <a:pt x="251" y="10466"/>
                  </a:cubicBezTo>
                  <a:lnTo>
                    <a:pt x="14704" y="17150"/>
                  </a:lnTo>
                  <a:cubicBezTo>
                    <a:pt x="14752" y="17174"/>
                    <a:pt x="14804" y="17185"/>
                    <a:pt x="14855" y="17185"/>
                  </a:cubicBezTo>
                  <a:cubicBezTo>
                    <a:pt x="14979" y="17185"/>
                    <a:pt x="15101" y="17117"/>
                    <a:pt x="15171" y="16999"/>
                  </a:cubicBezTo>
                  <a:lnTo>
                    <a:pt x="20167" y="8093"/>
                  </a:lnTo>
                  <a:cubicBezTo>
                    <a:pt x="20284" y="7910"/>
                    <a:pt x="20201" y="7676"/>
                    <a:pt x="20017" y="7576"/>
                  </a:cubicBezTo>
                  <a:lnTo>
                    <a:pt x="3693" y="40"/>
                  </a:lnTo>
                  <a:cubicBezTo>
                    <a:pt x="3640" y="13"/>
                    <a:pt x="3584" y="1"/>
                    <a:pt x="353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06" name="Google Shape;906;p33"/>
          <p:cNvGrpSpPr/>
          <p:nvPr/>
        </p:nvGrpSpPr>
        <p:grpSpPr>
          <a:xfrm>
            <a:off x="529624" y="1686025"/>
            <a:ext cx="540757" cy="588126"/>
            <a:chOff x="529624" y="1686025"/>
            <a:chExt cx="540757" cy="588126"/>
          </a:xfrm>
        </p:grpSpPr>
        <p:sp>
          <p:nvSpPr>
            <p:cNvPr id="907" name="Google Shape;907;p33"/>
            <p:cNvSpPr/>
            <p:nvPr/>
          </p:nvSpPr>
          <p:spPr>
            <a:xfrm>
              <a:off x="529624" y="1722051"/>
              <a:ext cx="540757" cy="552100"/>
            </a:xfrm>
            <a:custGeom>
              <a:avLst/>
              <a:gdLst/>
              <a:ahLst/>
              <a:cxnLst/>
              <a:rect l="l" t="t" r="r" b="b"/>
              <a:pathLst>
                <a:path w="20586" h="19984" extrusionOk="0">
                  <a:moveTo>
                    <a:pt x="18563" y="0"/>
                  </a:moveTo>
                  <a:lnTo>
                    <a:pt x="0" y="1788"/>
                  </a:lnTo>
                  <a:lnTo>
                    <a:pt x="251" y="3191"/>
                  </a:lnTo>
                  <a:lnTo>
                    <a:pt x="802" y="2991"/>
                  </a:lnTo>
                  <a:cubicBezTo>
                    <a:pt x="814" y="2990"/>
                    <a:pt x="827" y="2990"/>
                    <a:pt x="839" y="2990"/>
                  </a:cubicBezTo>
                  <a:cubicBezTo>
                    <a:pt x="1181" y="2990"/>
                    <a:pt x="1338" y="3221"/>
                    <a:pt x="1387" y="3576"/>
                  </a:cubicBezTo>
                  <a:cubicBezTo>
                    <a:pt x="1387" y="3576"/>
                    <a:pt x="1387" y="3592"/>
                    <a:pt x="1404" y="3592"/>
                  </a:cubicBezTo>
                  <a:cubicBezTo>
                    <a:pt x="1437" y="3960"/>
                    <a:pt x="1354" y="4311"/>
                    <a:pt x="986" y="4378"/>
                  </a:cubicBezTo>
                  <a:lnTo>
                    <a:pt x="284" y="4344"/>
                  </a:lnTo>
                  <a:lnTo>
                    <a:pt x="435" y="5614"/>
                  </a:lnTo>
                  <a:cubicBezTo>
                    <a:pt x="435" y="5614"/>
                    <a:pt x="652" y="5564"/>
                    <a:pt x="909" y="5564"/>
                  </a:cubicBezTo>
                  <a:cubicBezTo>
                    <a:pt x="1264" y="5564"/>
                    <a:pt x="1692" y="5660"/>
                    <a:pt x="1721" y="6115"/>
                  </a:cubicBezTo>
                  <a:cubicBezTo>
                    <a:pt x="1721" y="6115"/>
                    <a:pt x="1676" y="6757"/>
                    <a:pt x="741" y="6757"/>
                  </a:cubicBezTo>
                  <a:cubicBezTo>
                    <a:pt x="686" y="6757"/>
                    <a:pt x="629" y="6755"/>
                    <a:pt x="568" y="6750"/>
                  </a:cubicBezTo>
                  <a:lnTo>
                    <a:pt x="568" y="6750"/>
                  </a:lnTo>
                  <a:lnTo>
                    <a:pt x="685" y="7820"/>
                  </a:lnTo>
                  <a:cubicBezTo>
                    <a:pt x="685" y="7820"/>
                    <a:pt x="937" y="7751"/>
                    <a:pt x="1218" y="7751"/>
                  </a:cubicBezTo>
                  <a:cubicBezTo>
                    <a:pt x="1556" y="7751"/>
                    <a:pt x="1935" y="7850"/>
                    <a:pt x="1972" y="8288"/>
                  </a:cubicBezTo>
                  <a:cubicBezTo>
                    <a:pt x="2039" y="8973"/>
                    <a:pt x="1320" y="9023"/>
                    <a:pt x="819" y="9056"/>
                  </a:cubicBezTo>
                  <a:lnTo>
                    <a:pt x="953" y="10159"/>
                  </a:lnTo>
                  <a:cubicBezTo>
                    <a:pt x="953" y="10159"/>
                    <a:pt x="1124" y="10124"/>
                    <a:pt x="1338" y="10124"/>
                  </a:cubicBezTo>
                  <a:cubicBezTo>
                    <a:pt x="1693" y="10124"/>
                    <a:pt x="2166" y="10222"/>
                    <a:pt x="2156" y="10744"/>
                  </a:cubicBezTo>
                  <a:cubicBezTo>
                    <a:pt x="2144" y="11340"/>
                    <a:pt x="1603" y="11426"/>
                    <a:pt x="1295" y="11426"/>
                  </a:cubicBezTo>
                  <a:cubicBezTo>
                    <a:pt x="1172" y="11426"/>
                    <a:pt x="1086" y="11412"/>
                    <a:pt x="1086" y="11412"/>
                  </a:cubicBezTo>
                  <a:lnTo>
                    <a:pt x="1086" y="11412"/>
                  </a:lnTo>
                  <a:lnTo>
                    <a:pt x="1253" y="12832"/>
                  </a:lnTo>
                  <a:cubicBezTo>
                    <a:pt x="1253" y="12832"/>
                    <a:pt x="1576" y="12693"/>
                    <a:pt x="1891" y="12693"/>
                  </a:cubicBezTo>
                  <a:cubicBezTo>
                    <a:pt x="2162" y="12693"/>
                    <a:pt x="2427" y="12796"/>
                    <a:pt x="2473" y="13183"/>
                  </a:cubicBezTo>
                  <a:cubicBezTo>
                    <a:pt x="2546" y="13805"/>
                    <a:pt x="2076" y="13938"/>
                    <a:pt x="1706" y="13938"/>
                  </a:cubicBezTo>
                  <a:cubicBezTo>
                    <a:pt x="1570" y="13938"/>
                    <a:pt x="1447" y="13920"/>
                    <a:pt x="1370" y="13902"/>
                  </a:cubicBezTo>
                  <a:lnTo>
                    <a:pt x="1370" y="13902"/>
                  </a:lnTo>
                  <a:lnTo>
                    <a:pt x="1487" y="14988"/>
                  </a:lnTo>
                  <a:cubicBezTo>
                    <a:pt x="1487" y="14988"/>
                    <a:pt x="1753" y="14872"/>
                    <a:pt x="2035" y="14872"/>
                  </a:cubicBezTo>
                  <a:cubicBezTo>
                    <a:pt x="2340" y="14872"/>
                    <a:pt x="2664" y="15008"/>
                    <a:pt x="2690" y="15572"/>
                  </a:cubicBezTo>
                  <a:cubicBezTo>
                    <a:pt x="2718" y="16023"/>
                    <a:pt x="2386" y="16125"/>
                    <a:pt x="2082" y="16125"/>
                  </a:cubicBezTo>
                  <a:cubicBezTo>
                    <a:pt x="1834" y="16125"/>
                    <a:pt x="1604" y="16057"/>
                    <a:pt x="1604" y="16057"/>
                  </a:cubicBezTo>
                  <a:lnTo>
                    <a:pt x="1604" y="16057"/>
                  </a:lnTo>
                  <a:lnTo>
                    <a:pt x="1771" y="17561"/>
                  </a:lnTo>
                  <a:cubicBezTo>
                    <a:pt x="1771" y="17561"/>
                    <a:pt x="2105" y="17418"/>
                    <a:pt x="2427" y="17418"/>
                  </a:cubicBezTo>
                  <a:cubicBezTo>
                    <a:pt x="2699" y="17418"/>
                    <a:pt x="2962" y="17520"/>
                    <a:pt x="3008" y="17895"/>
                  </a:cubicBezTo>
                  <a:cubicBezTo>
                    <a:pt x="3044" y="18312"/>
                    <a:pt x="2685" y="18567"/>
                    <a:pt x="2292" y="18567"/>
                  </a:cubicBezTo>
                  <a:cubicBezTo>
                    <a:pt x="2151" y="18567"/>
                    <a:pt x="2005" y="18534"/>
                    <a:pt x="1871" y="18463"/>
                  </a:cubicBezTo>
                  <a:lnTo>
                    <a:pt x="1871" y="18463"/>
                  </a:lnTo>
                  <a:lnTo>
                    <a:pt x="2055" y="19984"/>
                  </a:lnTo>
                  <a:lnTo>
                    <a:pt x="20585" y="18012"/>
                  </a:lnTo>
                  <a:lnTo>
                    <a:pt x="1856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33"/>
            <p:cNvSpPr/>
            <p:nvPr/>
          </p:nvSpPr>
          <p:spPr>
            <a:xfrm>
              <a:off x="656893" y="1686025"/>
              <a:ext cx="294965" cy="95120"/>
            </a:xfrm>
            <a:custGeom>
              <a:avLst/>
              <a:gdLst/>
              <a:ahLst/>
              <a:cxnLst/>
              <a:rect l="l" t="t" r="r" b="b"/>
              <a:pathLst>
                <a:path w="11229" h="3443" extrusionOk="0">
                  <a:moveTo>
                    <a:pt x="11112" y="1"/>
                  </a:moveTo>
                  <a:lnTo>
                    <a:pt x="1" y="402"/>
                  </a:lnTo>
                  <a:lnTo>
                    <a:pt x="118" y="3443"/>
                  </a:lnTo>
                  <a:lnTo>
                    <a:pt x="11229" y="3042"/>
                  </a:lnTo>
                  <a:lnTo>
                    <a:pt x="11112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33"/>
            <p:cNvSpPr/>
            <p:nvPr/>
          </p:nvSpPr>
          <p:spPr>
            <a:xfrm>
              <a:off x="651194" y="1852782"/>
              <a:ext cx="306366" cy="20582"/>
            </a:xfrm>
            <a:custGeom>
              <a:avLst/>
              <a:gdLst/>
              <a:ahLst/>
              <a:cxnLst/>
              <a:rect l="l" t="t" r="r" b="b"/>
              <a:pathLst>
                <a:path w="11663" h="745" extrusionOk="0">
                  <a:moveTo>
                    <a:pt x="11429" y="1"/>
                  </a:moveTo>
                  <a:cubicBezTo>
                    <a:pt x="11350" y="1"/>
                    <a:pt x="11270" y="5"/>
                    <a:pt x="11195" y="13"/>
                  </a:cubicBezTo>
                  <a:cubicBezTo>
                    <a:pt x="10878" y="30"/>
                    <a:pt x="10460" y="47"/>
                    <a:pt x="9942" y="63"/>
                  </a:cubicBezTo>
                  <a:cubicBezTo>
                    <a:pt x="8889" y="114"/>
                    <a:pt x="7436" y="197"/>
                    <a:pt x="5832" y="297"/>
                  </a:cubicBezTo>
                  <a:cubicBezTo>
                    <a:pt x="4211" y="398"/>
                    <a:pt x="2757" y="498"/>
                    <a:pt x="1705" y="581"/>
                  </a:cubicBezTo>
                  <a:lnTo>
                    <a:pt x="468" y="682"/>
                  </a:lnTo>
                  <a:cubicBezTo>
                    <a:pt x="301" y="682"/>
                    <a:pt x="151" y="698"/>
                    <a:pt x="0" y="732"/>
                  </a:cubicBezTo>
                  <a:cubicBezTo>
                    <a:pt x="76" y="740"/>
                    <a:pt x="155" y="744"/>
                    <a:pt x="234" y="744"/>
                  </a:cubicBezTo>
                  <a:cubicBezTo>
                    <a:pt x="314" y="744"/>
                    <a:pt x="393" y="740"/>
                    <a:pt x="468" y="732"/>
                  </a:cubicBezTo>
                  <a:lnTo>
                    <a:pt x="1721" y="682"/>
                  </a:lnTo>
                  <a:cubicBezTo>
                    <a:pt x="2774" y="632"/>
                    <a:pt x="4228" y="548"/>
                    <a:pt x="5832" y="448"/>
                  </a:cubicBezTo>
                  <a:cubicBezTo>
                    <a:pt x="7452" y="348"/>
                    <a:pt x="8906" y="247"/>
                    <a:pt x="9959" y="164"/>
                  </a:cubicBezTo>
                  <a:lnTo>
                    <a:pt x="11195" y="63"/>
                  </a:lnTo>
                  <a:cubicBezTo>
                    <a:pt x="11362" y="63"/>
                    <a:pt x="11513" y="47"/>
                    <a:pt x="11663" y="13"/>
                  </a:cubicBezTo>
                  <a:cubicBezTo>
                    <a:pt x="11588" y="5"/>
                    <a:pt x="11508" y="1"/>
                    <a:pt x="11429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33"/>
            <p:cNvSpPr/>
            <p:nvPr/>
          </p:nvSpPr>
          <p:spPr>
            <a:xfrm>
              <a:off x="663040" y="1915109"/>
              <a:ext cx="305945" cy="20555"/>
            </a:xfrm>
            <a:custGeom>
              <a:avLst/>
              <a:gdLst/>
              <a:ahLst/>
              <a:cxnLst/>
              <a:rect l="l" t="t" r="r" b="b"/>
              <a:pathLst>
                <a:path w="11647" h="744" extrusionOk="0">
                  <a:moveTo>
                    <a:pt x="11421" y="0"/>
                  </a:moveTo>
                  <a:cubicBezTo>
                    <a:pt x="11346" y="0"/>
                    <a:pt x="11270" y="5"/>
                    <a:pt x="11195" y="13"/>
                  </a:cubicBezTo>
                  <a:lnTo>
                    <a:pt x="9942" y="63"/>
                  </a:lnTo>
                  <a:cubicBezTo>
                    <a:pt x="8889" y="113"/>
                    <a:pt x="7436" y="197"/>
                    <a:pt x="5815" y="297"/>
                  </a:cubicBezTo>
                  <a:cubicBezTo>
                    <a:pt x="4211" y="397"/>
                    <a:pt x="2757" y="498"/>
                    <a:pt x="1705" y="581"/>
                  </a:cubicBezTo>
                  <a:lnTo>
                    <a:pt x="452" y="681"/>
                  </a:lnTo>
                  <a:cubicBezTo>
                    <a:pt x="301" y="681"/>
                    <a:pt x="151" y="698"/>
                    <a:pt x="1" y="731"/>
                  </a:cubicBezTo>
                  <a:cubicBezTo>
                    <a:pt x="76" y="740"/>
                    <a:pt x="151" y="744"/>
                    <a:pt x="226" y="744"/>
                  </a:cubicBezTo>
                  <a:cubicBezTo>
                    <a:pt x="301" y="744"/>
                    <a:pt x="376" y="740"/>
                    <a:pt x="452" y="731"/>
                  </a:cubicBezTo>
                  <a:lnTo>
                    <a:pt x="1705" y="681"/>
                  </a:lnTo>
                  <a:cubicBezTo>
                    <a:pt x="2757" y="631"/>
                    <a:pt x="4211" y="548"/>
                    <a:pt x="5832" y="447"/>
                  </a:cubicBezTo>
                  <a:cubicBezTo>
                    <a:pt x="7436" y="347"/>
                    <a:pt x="8889" y="247"/>
                    <a:pt x="9942" y="163"/>
                  </a:cubicBezTo>
                  <a:lnTo>
                    <a:pt x="11195" y="63"/>
                  </a:lnTo>
                  <a:cubicBezTo>
                    <a:pt x="11346" y="63"/>
                    <a:pt x="11496" y="46"/>
                    <a:pt x="11646" y="13"/>
                  </a:cubicBezTo>
                  <a:cubicBezTo>
                    <a:pt x="11571" y="5"/>
                    <a:pt x="11496" y="0"/>
                    <a:pt x="1142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33"/>
            <p:cNvSpPr/>
            <p:nvPr/>
          </p:nvSpPr>
          <p:spPr>
            <a:xfrm>
              <a:off x="666981" y="1979259"/>
              <a:ext cx="306392" cy="20582"/>
            </a:xfrm>
            <a:custGeom>
              <a:avLst/>
              <a:gdLst/>
              <a:ahLst/>
              <a:cxnLst/>
              <a:rect l="l" t="t" r="r" b="b"/>
              <a:pathLst>
                <a:path w="11664" h="745" extrusionOk="0">
                  <a:moveTo>
                    <a:pt x="11436" y="1"/>
                  </a:moveTo>
                  <a:cubicBezTo>
                    <a:pt x="11359" y="1"/>
                    <a:pt x="11279" y="5"/>
                    <a:pt x="11196" y="13"/>
                  </a:cubicBezTo>
                  <a:lnTo>
                    <a:pt x="9959" y="64"/>
                  </a:lnTo>
                  <a:cubicBezTo>
                    <a:pt x="8890" y="114"/>
                    <a:pt x="7436" y="197"/>
                    <a:pt x="5832" y="298"/>
                  </a:cubicBezTo>
                  <a:cubicBezTo>
                    <a:pt x="4228" y="398"/>
                    <a:pt x="2758" y="498"/>
                    <a:pt x="1705" y="565"/>
                  </a:cubicBezTo>
                  <a:lnTo>
                    <a:pt x="469" y="665"/>
                  </a:lnTo>
                  <a:cubicBezTo>
                    <a:pt x="318" y="682"/>
                    <a:pt x="151" y="699"/>
                    <a:pt x="1" y="732"/>
                  </a:cubicBezTo>
                  <a:cubicBezTo>
                    <a:pt x="84" y="740"/>
                    <a:pt x="164" y="744"/>
                    <a:pt x="241" y="744"/>
                  </a:cubicBezTo>
                  <a:cubicBezTo>
                    <a:pt x="318" y="744"/>
                    <a:pt x="394" y="740"/>
                    <a:pt x="469" y="732"/>
                  </a:cubicBezTo>
                  <a:lnTo>
                    <a:pt x="1722" y="682"/>
                  </a:lnTo>
                  <a:cubicBezTo>
                    <a:pt x="2775" y="615"/>
                    <a:pt x="4228" y="548"/>
                    <a:pt x="5832" y="448"/>
                  </a:cubicBezTo>
                  <a:cubicBezTo>
                    <a:pt x="7453" y="348"/>
                    <a:pt x="8907" y="247"/>
                    <a:pt x="9959" y="164"/>
                  </a:cubicBezTo>
                  <a:lnTo>
                    <a:pt x="11212" y="64"/>
                  </a:lnTo>
                  <a:cubicBezTo>
                    <a:pt x="11363" y="64"/>
                    <a:pt x="11513" y="30"/>
                    <a:pt x="11663" y="13"/>
                  </a:cubicBezTo>
                  <a:cubicBezTo>
                    <a:pt x="11588" y="5"/>
                    <a:pt x="11513" y="1"/>
                    <a:pt x="114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33"/>
            <p:cNvSpPr/>
            <p:nvPr/>
          </p:nvSpPr>
          <p:spPr>
            <a:xfrm>
              <a:off x="674441" y="2043326"/>
              <a:ext cx="306392" cy="20223"/>
            </a:xfrm>
            <a:custGeom>
              <a:avLst/>
              <a:gdLst/>
              <a:ahLst/>
              <a:cxnLst/>
              <a:rect l="l" t="t" r="r" b="b"/>
              <a:pathLst>
                <a:path w="11664" h="732" extrusionOk="0">
                  <a:moveTo>
                    <a:pt x="11196" y="0"/>
                  </a:moveTo>
                  <a:lnTo>
                    <a:pt x="9943" y="67"/>
                  </a:lnTo>
                  <a:cubicBezTo>
                    <a:pt x="8890" y="117"/>
                    <a:pt x="7436" y="201"/>
                    <a:pt x="5832" y="301"/>
                  </a:cubicBezTo>
                  <a:cubicBezTo>
                    <a:pt x="4212" y="401"/>
                    <a:pt x="2758" y="485"/>
                    <a:pt x="1705" y="568"/>
                  </a:cubicBezTo>
                  <a:lnTo>
                    <a:pt x="469" y="669"/>
                  </a:lnTo>
                  <a:cubicBezTo>
                    <a:pt x="302" y="669"/>
                    <a:pt x="151" y="702"/>
                    <a:pt x="1" y="719"/>
                  </a:cubicBezTo>
                  <a:cubicBezTo>
                    <a:pt x="76" y="727"/>
                    <a:pt x="156" y="731"/>
                    <a:pt x="235" y="731"/>
                  </a:cubicBezTo>
                  <a:cubicBezTo>
                    <a:pt x="314" y="731"/>
                    <a:pt x="394" y="727"/>
                    <a:pt x="469" y="719"/>
                  </a:cubicBezTo>
                  <a:lnTo>
                    <a:pt x="1722" y="669"/>
                  </a:lnTo>
                  <a:cubicBezTo>
                    <a:pt x="2775" y="618"/>
                    <a:pt x="4228" y="535"/>
                    <a:pt x="5832" y="435"/>
                  </a:cubicBezTo>
                  <a:cubicBezTo>
                    <a:pt x="7453" y="334"/>
                    <a:pt x="8907" y="234"/>
                    <a:pt x="9959" y="167"/>
                  </a:cubicBezTo>
                  <a:lnTo>
                    <a:pt x="11212" y="67"/>
                  </a:lnTo>
                  <a:cubicBezTo>
                    <a:pt x="11363" y="50"/>
                    <a:pt x="11513" y="34"/>
                    <a:pt x="1166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33"/>
            <p:cNvSpPr/>
            <p:nvPr/>
          </p:nvSpPr>
          <p:spPr>
            <a:xfrm>
              <a:off x="691567" y="2112201"/>
              <a:ext cx="305945" cy="20582"/>
            </a:xfrm>
            <a:custGeom>
              <a:avLst/>
              <a:gdLst/>
              <a:ahLst/>
              <a:cxnLst/>
              <a:rect l="l" t="t" r="r" b="b"/>
              <a:pathLst>
                <a:path w="11647" h="745" extrusionOk="0">
                  <a:moveTo>
                    <a:pt x="11421" y="1"/>
                  </a:moveTo>
                  <a:cubicBezTo>
                    <a:pt x="11346" y="1"/>
                    <a:pt x="11271" y="5"/>
                    <a:pt x="11195" y="14"/>
                  </a:cubicBezTo>
                  <a:lnTo>
                    <a:pt x="9942" y="64"/>
                  </a:lnTo>
                  <a:cubicBezTo>
                    <a:pt x="8890" y="114"/>
                    <a:pt x="7436" y="197"/>
                    <a:pt x="5815" y="298"/>
                  </a:cubicBezTo>
                  <a:cubicBezTo>
                    <a:pt x="4211" y="398"/>
                    <a:pt x="2757" y="498"/>
                    <a:pt x="1705" y="582"/>
                  </a:cubicBezTo>
                  <a:lnTo>
                    <a:pt x="452" y="682"/>
                  </a:lnTo>
                  <a:cubicBezTo>
                    <a:pt x="301" y="682"/>
                    <a:pt x="151" y="699"/>
                    <a:pt x="1" y="732"/>
                  </a:cubicBezTo>
                  <a:cubicBezTo>
                    <a:pt x="76" y="740"/>
                    <a:pt x="151" y="745"/>
                    <a:pt x="226" y="745"/>
                  </a:cubicBezTo>
                  <a:cubicBezTo>
                    <a:pt x="301" y="745"/>
                    <a:pt x="377" y="740"/>
                    <a:pt x="452" y="732"/>
                  </a:cubicBezTo>
                  <a:lnTo>
                    <a:pt x="1705" y="682"/>
                  </a:lnTo>
                  <a:cubicBezTo>
                    <a:pt x="2757" y="632"/>
                    <a:pt x="4228" y="548"/>
                    <a:pt x="5832" y="448"/>
                  </a:cubicBezTo>
                  <a:cubicBezTo>
                    <a:pt x="7436" y="348"/>
                    <a:pt x="8890" y="247"/>
                    <a:pt x="9942" y="164"/>
                  </a:cubicBezTo>
                  <a:lnTo>
                    <a:pt x="11195" y="64"/>
                  </a:lnTo>
                  <a:cubicBezTo>
                    <a:pt x="11346" y="64"/>
                    <a:pt x="11496" y="47"/>
                    <a:pt x="11646" y="14"/>
                  </a:cubicBezTo>
                  <a:cubicBezTo>
                    <a:pt x="11571" y="5"/>
                    <a:pt x="11496" y="1"/>
                    <a:pt x="1142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14" name="Google Shape;914;p33"/>
          <p:cNvSpPr/>
          <p:nvPr/>
        </p:nvSpPr>
        <p:spPr>
          <a:xfrm>
            <a:off x="3589298" y="2050798"/>
            <a:ext cx="422224" cy="444152"/>
          </a:xfrm>
          <a:custGeom>
            <a:avLst/>
            <a:gdLst/>
            <a:ahLst/>
            <a:cxnLst/>
            <a:rect l="l" t="t" r="r" b="b"/>
            <a:pathLst>
              <a:path w="16074" h="16075" extrusionOk="0">
                <a:moveTo>
                  <a:pt x="2657" y="3994"/>
                </a:moveTo>
                <a:cubicBezTo>
                  <a:pt x="3008" y="3526"/>
                  <a:pt x="3425" y="3092"/>
                  <a:pt x="3893" y="2724"/>
                </a:cubicBezTo>
                <a:lnTo>
                  <a:pt x="3592" y="1103"/>
                </a:lnTo>
                <a:lnTo>
                  <a:pt x="6115" y="34"/>
                </a:lnTo>
                <a:lnTo>
                  <a:pt x="7085" y="1371"/>
                </a:lnTo>
                <a:cubicBezTo>
                  <a:pt x="7669" y="1287"/>
                  <a:pt x="8271" y="1270"/>
                  <a:pt x="8856" y="1354"/>
                </a:cubicBezTo>
                <a:lnTo>
                  <a:pt x="9808" y="1"/>
                </a:lnTo>
                <a:lnTo>
                  <a:pt x="12331" y="1020"/>
                </a:lnTo>
                <a:lnTo>
                  <a:pt x="12080" y="2641"/>
                </a:lnTo>
                <a:cubicBezTo>
                  <a:pt x="12548" y="2991"/>
                  <a:pt x="12983" y="3426"/>
                  <a:pt x="13350" y="3894"/>
                </a:cubicBezTo>
                <a:lnTo>
                  <a:pt x="14971" y="3593"/>
                </a:lnTo>
                <a:lnTo>
                  <a:pt x="16040" y="6099"/>
                </a:lnTo>
                <a:lnTo>
                  <a:pt x="14704" y="7068"/>
                </a:lnTo>
                <a:cubicBezTo>
                  <a:pt x="14787" y="7670"/>
                  <a:pt x="14804" y="8255"/>
                  <a:pt x="14720" y="8856"/>
                </a:cubicBezTo>
                <a:lnTo>
                  <a:pt x="16074" y="9792"/>
                </a:lnTo>
                <a:lnTo>
                  <a:pt x="15055" y="12331"/>
                </a:lnTo>
                <a:lnTo>
                  <a:pt x="13434" y="12064"/>
                </a:lnTo>
                <a:cubicBezTo>
                  <a:pt x="13083" y="12549"/>
                  <a:pt x="12649" y="12966"/>
                  <a:pt x="12181" y="13334"/>
                </a:cubicBezTo>
                <a:lnTo>
                  <a:pt x="12481" y="14971"/>
                </a:lnTo>
                <a:lnTo>
                  <a:pt x="9975" y="16041"/>
                </a:lnTo>
                <a:lnTo>
                  <a:pt x="9006" y="14704"/>
                </a:lnTo>
                <a:cubicBezTo>
                  <a:pt x="8405" y="14788"/>
                  <a:pt x="7820" y="14788"/>
                  <a:pt x="7218" y="14721"/>
                </a:cubicBezTo>
                <a:lnTo>
                  <a:pt x="6283" y="16074"/>
                </a:lnTo>
                <a:lnTo>
                  <a:pt x="3743" y="15055"/>
                </a:lnTo>
                <a:lnTo>
                  <a:pt x="4010" y="13418"/>
                </a:lnTo>
                <a:cubicBezTo>
                  <a:pt x="3526" y="13067"/>
                  <a:pt x="3108" y="12649"/>
                  <a:pt x="2740" y="12181"/>
                </a:cubicBezTo>
                <a:lnTo>
                  <a:pt x="1103" y="12482"/>
                </a:lnTo>
                <a:lnTo>
                  <a:pt x="34" y="9959"/>
                </a:lnTo>
                <a:lnTo>
                  <a:pt x="1387" y="8990"/>
                </a:lnTo>
                <a:cubicBezTo>
                  <a:pt x="1287" y="8405"/>
                  <a:pt x="1287" y="7803"/>
                  <a:pt x="1354" y="7219"/>
                </a:cubicBezTo>
                <a:lnTo>
                  <a:pt x="0" y="6266"/>
                </a:lnTo>
                <a:lnTo>
                  <a:pt x="1019" y="3743"/>
                </a:lnTo>
                <a:close/>
                <a:moveTo>
                  <a:pt x="5364" y="6818"/>
                </a:moveTo>
                <a:cubicBezTo>
                  <a:pt x="4395" y="9240"/>
                  <a:pt x="6834" y="11646"/>
                  <a:pt x="9240" y="10610"/>
                </a:cubicBezTo>
                <a:cubicBezTo>
                  <a:pt x="11646" y="9591"/>
                  <a:pt x="11596" y="6166"/>
                  <a:pt x="9173" y="5197"/>
                </a:cubicBezTo>
                <a:cubicBezTo>
                  <a:pt x="7686" y="4595"/>
                  <a:pt x="5965" y="5331"/>
                  <a:pt x="5364" y="681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33"/>
          <p:cNvSpPr/>
          <p:nvPr/>
        </p:nvSpPr>
        <p:spPr>
          <a:xfrm>
            <a:off x="1488756" y="2035733"/>
            <a:ext cx="1564361" cy="392509"/>
          </a:xfrm>
          <a:custGeom>
            <a:avLst/>
            <a:gdLst/>
            <a:ahLst/>
            <a:cxnLst/>
            <a:rect l="l" t="t" r="r" b="b"/>
            <a:pathLst>
              <a:path w="46300" h="13508" extrusionOk="0">
                <a:moveTo>
                  <a:pt x="220" y="1"/>
                </a:moveTo>
                <a:cubicBezTo>
                  <a:pt x="134" y="1"/>
                  <a:pt x="88" y="13"/>
                  <a:pt x="84" y="37"/>
                </a:cubicBezTo>
                <a:cubicBezTo>
                  <a:pt x="1" y="422"/>
                  <a:pt x="10260" y="3747"/>
                  <a:pt x="22992" y="7456"/>
                </a:cubicBezTo>
                <a:cubicBezTo>
                  <a:pt x="34926" y="10928"/>
                  <a:pt x="44796" y="13508"/>
                  <a:pt x="46076" y="13508"/>
                </a:cubicBezTo>
                <a:cubicBezTo>
                  <a:pt x="46164" y="13508"/>
                  <a:pt x="46211" y="13496"/>
                  <a:pt x="46216" y="13471"/>
                </a:cubicBezTo>
                <a:cubicBezTo>
                  <a:pt x="46300" y="13087"/>
                  <a:pt x="36024" y="9762"/>
                  <a:pt x="23292" y="6069"/>
                </a:cubicBezTo>
                <a:cubicBezTo>
                  <a:pt x="11354" y="2595"/>
                  <a:pt x="1481" y="1"/>
                  <a:pt x="22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33"/>
          <p:cNvSpPr/>
          <p:nvPr/>
        </p:nvSpPr>
        <p:spPr>
          <a:xfrm>
            <a:off x="3585024" y="2203146"/>
            <a:ext cx="1564256" cy="500794"/>
          </a:xfrm>
          <a:custGeom>
            <a:avLst/>
            <a:gdLst/>
            <a:ahLst/>
            <a:cxnLst/>
            <a:rect l="l" t="t" r="r" b="b"/>
            <a:pathLst>
              <a:path w="59551" h="18125" extrusionOk="0">
                <a:moveTo>
                  <a:pt x="59401" y="0"/>
                </a:moveTo>
                <a:cubicBezTo>
                  <a:pt x="58257" y="0"/>
                  <a:pt x="45342" y="3663"/>
                  <a:pt x="29658" y="8427"/>
                </a:cubicBezTo>
                <a:cubicBezTo>
                  <a:pt x="13251" y="13440"/>
                  <a:pt x="1" y="17768"/>
                  <a:pt x="68" y="18102"/>
                </a:cubicBezTo>
                <a:cubicBezTo>
                  <a:pt x="71" y="18117"/>
                  <a:pt x="100" y="18124"/>
                  <a:pt x="152" y="18124"/>
                </a:cubicBezTo>
                <a:cubicBezTo>
                  <a:pt x="1309" y="18124"/>
                  <a:pt x="14210" y="14461"/>
                  <a:pt x="29909" y="9681"/>
                </a:cubicBezTo>
                <a:cubicBezTo>
                  <a:pt x="46317" y="4685"/>
                  <a:pt x="59550" y="357"/>
                  <a:pt x="59483" y="23"/>
                </a:cubicBezTo>
                <a:cubicBezTo>
                  <a:pt x="59480" y="8"/>
                  <a:pt x="59453" y="0"/>
                  <a:pt x="59401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33"/>
          <p:cNvSpPr/>
          <p:nvPr/>
        </p:nvSpPr>
        <p:spPr>
          <a:xfrm>
            <a:off x="2938098" y="2072684"/>
            <a:ext cx="895801" cy="893471"/>
          </a:xfrm>
          <a:custGeom>
            <a:avLst/>
            <a:gdLst/>
            <a:ahLst/>
            <a:cxnLst/>
            <a:rect l="l" t="t" r="r" b="b"/>
            <a:pathLst>
              <a:path w="34103" h="32337" extrusionOk="0">
                <a:moveTo>
                  <a:pt x="16706" y="0"/>
                </a:moveTo>
                <a:cubicBezTo>
                  <a:pt x="16363" y="0"/>
                  <a:pt x="16018" y="11"/>
                  <a:pt x="15673" y="33"/>
                </a:cubicBezTo>
                <a:cubicBezTo>
                  <a:pt x="6767" y="601"/>
                  <a:pt x="0" y="8271"/>
                  <a:pt x="568" y="17193"/>
                </a:cubicBezTo>
                <a:cubicBezTo>
                  <a:pt x="969" y="23709"/>
                  <a:pt x="5280" y="29357"/>
                  <a:pt x="11462" y="31462"/>
                </a:cubicBezTo>
                <a:cubicBezTo>
                  <a:pt x="13178" y="32051"/>
                  <a:pt x="14947" y="32336"/>
                  <a:pt x="16699" y="32336"/>
                </a:cubicBezTo>
                <a:cubicBezTo>
                  <a:pt x="21259" y="32336"/>
                  <a:pt x="25708" y="30404"/>
                  <a:pt x="28822" y="26867"/>
                </a:cubicBezTo>
                <a:cubicBezTo>
                  <a:pt x="33150" y="21955"/>
                  <a:pt x="34102" y="14921"/>
                  <a:pt x="31212" y="9056"/>
                </a:cubicBezTo>
                <a:cubicBezTo>
                  <a:pt x="28490" y="3501"/>
                  <a:pt x="22845" y="0"/>
                  <a:pt x="1670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33"/>
          <p:cNvSpPr/>
          <p:nvPr/>
        </p:nvSpPr>
        <p:spPr>
          <a:xfrm>
            <a:off x="857139" y="1734798"/>
            <a:ext cx="903261" cy="910851"/>
          </a:xfrm>
          <a:custGeom>
            <a:avLst/>
            <a:gdLst/>
            <a:ahLst/>
            <a:cxnLst/>
            <a:rect l="l" t="t" r="r" b="b"/>
            <a:pathLst>
              <a:path w="34387" h="32966" extrusionOk="0">
                <a:moveTo>
                  <a:pt x="16587" y="0"/>
                </a:moveTo>
                <a:cubicBezTo>
                  <a:pt x="7634" y="0"/>
                  <a:pt x="299" y="7168"/>
                  <a:pt x="118" y="16161"/>
                </a:cubicBezTo>
                <a:cubicBezTo>
                  <a:pt x="1" y="22827"/>
                  <a:pt x="3894" y="28909"/>
                  <a:pt x="10009" y="31583"/>
                </a:cubicBezTo>
                <a:cubicBezTo>
                  <a:pt x="12131" y="32513"/>
                  <a:pt x="14377" y="32966"/>
                  <a:pt x="16605" y="32966"/>
                </a:cubicBezTo>
                <a:cubicBezTo>
                  <a:pt x="20782" y="32966"/>
                  <a:pt x="24900" y="31376"/>
                  <a:pt x="28038" y="28358"/>
                </a:cubicBezTo>
                <a:cubicBezTo>
                  <a:pt x="32833" y="23746"/>
                  <a:pt x="34387" y="16679"/>
                  <a:pt x="31964" y="10463"/>
                </a:cubicBezTo>
                <a:cubicBezTo>
                  <a:pt x="29525" y="4264"/>
                  <a:pt x="23593" y="120"/>
                  <a:pt x="16926" y="4"/>
                </a:cubicBezTo>
                <a:cubicBezTo>
                  <a:pt x="16813" y="1"/>
                  <a:pt x="16700" y="0"/>
                  <a:pt x="16587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9" name="Google Shape;919;p33"/>
          <p:cNvGrpSpPr/>
          <p:nvPr/>
        </p:nvGrpSpPr>
        <p:grpSpPr>
          <a:xfrm>
            <a:off x="864281" y="1487825"/>
            <a:ext cx="920410" cy="1174897"/>
            <a:chOff x="864281" y="1487825"/>
            <a:chExt cx="920410" cy="1174897"/>
          </a:xfrm>
        </p:grpSpPr>
        <p:sp>
          <p:nvSpPr>
            <p:cNvPr id="920" name="Google Shape;920;p33"/>
            <p:cNvSpPr/>
            <p:nvPr/>
          </p:nvSpPr>
          <p:spPr>
            <a:xfrm>
              <a:off x="1491486" y="2218120"/>
              <a:ext cx="209384" cy="280691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33"/>
            <p:cNvSpPr/>
            <p:nvPr/>
          </p:nvSpPr>
          <p:spPr>
            <a:xfrm>
              <a:off x="1491466" y="2218120"/>
              <a:ext cx="209384" cy="280691"/>
            </a:xfrm>
            <a:custGeom>
              <a:avLst/>
              <a:gdLst/>
              <a:ahLst/>
              <a:cxnLst/>
              <a:rect l="l" t="t" r="r" b="b"/>
              <a:pathLst>
                <a:path w="7971" h="10160" extrusionOk="0">
                  <a:moveTo>
                    <a:pt x="4996" y="0"/>
                  </a:moveTo>
                  <a:lnTo>
                    <a:pt x="1" y="3158"/>
                  </a:lnTo>
                  <a:lnTo>
                    <a:pt x="4529" y="10159"/>
                  </a:lnTo>
                  <a:cubicBezTo>
                    <a:pt x="4529" y="10159"/>
                    <a:pt x="7035" y="7452"/>
                    <a:pt x="7970" y="4528"/>
                  </a:cubicBezTo>
                  <a:lnTo>
                    <a:pt x="4996" y="0"/>
                  </a:lnTo>
                  <a:close/>
                </a:path>
              </a:pathLst>
            </a:custGeom>
            <a:solidFill>
              <a:srgbClr val="263238">
                <a:alpha val="109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33"/>
            <p:cNvSpPr/>
            <p:nvPr/>
          </p:nvSpPr>
          <p:spPr>
            <a:xfrm>
              <a:off x="1169412" y="1487825"/>
              <a:ext cx="351074" cy="230852"/>
            </a:xfrm>
            <a:custGeom>
              <a:avLst/>
              <a:gdLst/>
              <a:ahLst/>
              <a:cxnLst/>
              <a:rect l="l" t="t" r="r" b="b"/>
              <a:pathLst>
                <a:path w="13365" h="8356" extrusionOk="0">
                  <a:moveTo>
                    <a:pt x="8815" y="1"/>
                  </a:moveTo>
                  <a:cubicBezTo>
                    <a:pt x="8513" y="1"/>
                    <a:pt x="8211" y="68"/>
                    <a:pt x="7934" y="202"/>
                  </a:cubicBezTo>
                  <a:cubicBezTo>
                    <a:pt x="7416" y="436"/>
                    <a:pt x="6931" y="737"/>
                    <a:pt x="6497" y="1104"/>
                  </a:cubicBezTo>
                  <a:cubicBezTo>
                    <a:pt x="6024" y="524"/>
                    <a:pt x="5384" y="262"/>
                    <a:pt x="4753" y="262"/>
                  </a:cubicBezTo>
                  <a:cubicBezTo>
                    <a:pt x="3624" y="262"/>
                    <a:pt x="2524" y="1101"/>
                    <a:pt x="2470" y="2441"/>
                  </a:cubicBezTo>
                  <a:cubicBezTo>
                    <a:pt x="2279" y="2374"/>
                    <a:pt x="2087" y="2343"/>
                    <a:pt x="1900" y="2343"/>
                  </a:cubicBezTo>
                  <a:cubicBezTo>
                    <a:pt x="877" y="2343"/>
                    <a:pt x="0" y="3277"/>
                    <a:pt x="198" y="4379"/>
                  </a:cubicBezTo>
                  <a:cubicBezTo>
                    <a:pt x="265" y="4847"/>
                    <a:pt x="549" y="5281"/>
                    <a:pt x="482" y="5749"/>
                  </a:cubicBezTo>
                  <a:cubicBezTo>
                    <a:pt x="415" y="6200"/>
                    <a:pt x="64" y="6635"/>
                    <a:pt x="265" y="7036"/>
                  </a:cubicBezTo>
                  <a:cubicBezTo>
                    <a:pt x="415" y="7353"/>
                    <a:pt x="850" y="7420"/>
                    <a:pt x="1184" y="7537"/>
                  </a:cubicBezTo>
                  <a:cubicBezTo>
                    <a:pt x="1535" y="7671"/>
                    <a:pt x="1869" y="8088"/>
                    <a:pt x="1618" y="8356"/>
                  </a:cubicBezTo>
                  <a:lnTo>
                    <a:pt x="10256" y="4730"/>
                  </a:lnTo>
                  <a:cubicBezTo>
                    <a:pt x="10525" y="5119"/>
                    <a:pt x="10989" y="5308"/>
                    <a:pt x="11462" y="5308"/>
                  </a:cubicBezTo>
                  <a:cubicBezTo>
                    <a:pt x="11843" y="5308"/>
                    <a:pt x="12231" y="5186"/>
                    <a:pt x="12529" y="4947"/>
                  </a:cubicBezTo>
                  <a:cubicBezTo>
                    <a:pt x="13180" y="4396"/>
                    <a:pt x="13364" y="3427"/>
                    <a:pt x="13147" y="2608"/>
                  </a:cubicBezTo>
                  <a:cubicBezTo>
                    <a:pt x="12997" y="2006"/>
                    <a:pt x="12612" y="1489"/>
                    <a:pt x="12061" y="1204"/>
                  </a:cubicBezTo>
                  <a:cubicBezTo>
                    <a:pt x="11859" y="1109"/>
                    <a:pt x="11644" y="1063"/>
                    <a:pt x="11431" y="1063"/>
                  </a:cubicBezTo>
                  <a:cubicBezTo>
                    <a:pt x="11047" y="1063"/>
                    <a:pt x="10670" y="1215"/>
                    <a:pt x="10390" y="1505"/>
                  </a:cubicBezTo>
                  <a:cubicBezTo>
                    <a:pt x="10490" y="954"/>
                    <a:pt x="10106" y="369"/>
                    <a:pt x="9588" y="152"/>
                  </a:cubicBezTo>
                  <a:cubicBezTo>
                    <a:pt x="9340" y="51"/>
                    <a:pt x="9077" y="1"/>
                    <a:pt x="88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33"/>
            <p:cNvSpPr/>
            <p:nvPr/>
          </p:nvSpPr>
          <p:spPr>
            <a:xfrm>
              <a:off x="1207527" y="1578000"/>
              <a:ext cx="267752" cy="525191"/>
            </a:xfrm>
            <a:custGeom>
              <a:avLst/>
              <a:gdLst/>
              <a:ahLst/>
              <a:cxnLst/>
              <a:rect l="l" t="t" r="r" b="b"/>
              <a:pathLst>
                <a:path w="10193" h="19010" extrusionOk="0">
                  <a:moveTo>
                    <a:pt x="5760" y="1"/>
                  </a:moveTo>
                  <a:cubicBezTo>
                    <a:pt x="3962" y="1"/>
                    <a:pt x="2169" y="510"/>
                    <a:pt x="602" y="1516"/>
                  </a:cubicBezTo>
                  <a:lnTo>
                    <a:pt x="334" y="1683"/>
                  </a:lnTo>
                  <a:lnTo>
                    <a:pt x="17" y="15618"/>
                  </a:lnTo>
                  <a:cubicBezTo>
                    <a:pt x="0" y="17489"/>
                    <a:pt x="1521" y="19010"/>
                    <a:pt x="3392" y="19010"/>
                  </a:cubicBezTo>
                  <a:cubicBezTo>
                    <a:pt x="5180" y="19010"/>
                    <a:pt x="6667" y="17606"/>
                    <a:pt x="6750" y="15819"/>
                  </a:cubicBezTo>
                  <a:cubicBezTo>
                    <a:pt x="6834" y="14348"/>
                    <a:pt x="6901" y="12911"/>
                    <a:pt x="6901" y="12911"/>
                  </a:cubicBezTo>
                  <a:cubicBezTo>
                    <a:pt x="6901" y="12911"/>
                    <a:pt x="9641" y="12711"/>
                    <a:pt x="9908" y="10021"/>
                  </a:cubicBezTo>
                  <a:cubicBezTo>
                    <a:pt x="10159" y="7331"/>
                    <a:pt x="10192" y="1098"/>
                    <a:pt x="10192" y="1098"/>
                  </a:cubicBezTo>
                  <a:cubicBezTo>
                    <a:pt x="8800" y="364"/>
                    <a:pt x="7279" y="1"/>
                    <a:pt x="576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33"/>
            <p:cNvSpPr/>
            <p:nvPr/>
          </p:nvSpPr>
          <p:spPr>
            <a:xfrm>
              <a:off x="1322950" y="1722241"/>
              <a:ext cx="23274" cy="21660"/>
            </a:xfrm>
            <a:custGeom>
              <a:avLst/>
              <a:gdLst/>
              <a:ahLst/>
              <a:cxnLst/>
              <a:rect l="l" t="t" r="r" b="b"/>
              <a:pathLst>
                <a:path w="886" h="784" extrusionOk="0">
                  <a:moveTo>
                    <a:pt x="442" y="1"/>
                  </a:moveTo>
                  <a:cubicBezTo>
                    <a:pt x="279" y="1"/>
                    <a:pt x="120" y="99"/>
                    <a:pt x="67" y="272"/>
                  </a:cubicBezTo>
                  <a:cubicBezTo>
                    <a:pt x="0" y="472"/>
                    <a:pt x="117" y="689"/>
                    <a:pt x="318" y="756"/>
                  </a:cubicBezTo>
                  <a:cubicBezTo>
                    <a:pt x="366" y="775"/>
                    <a:pt x="415" y="784"/>
                    <a:pt x="461" y="784"/>
                  </a:cubicBezTo>
                  <a:cubicBezTo>
                    <a:pt x="624" y="784"/>
                    <a:pt x="767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4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33"/>
            <p:cNvSpPr/>
            <p:nvPr/>
          </p:nvSpPr>
          <p:spPr>
            <a:xfrm>
              <a:off x="1321190" y="1714727"/>
              <a:ext cx="37327" cy="12018"/>
            </a:xfrm>
            <a:custGeom>
              <a:avLst/>
              <a:gdLst/>
              <a:ahLst/>
              <a:cxnLst/>
              <a:rect l="l" t="t" r="r" b="b"/>
              <a:pathLst>
                <a:path w="1421" h="435" extrusionOk="0">
                  <a:moveTo>
                    <a:pt x="662" y="0"/>
                  </a:moveTo>
                  <a:cubicBezTo>
                    <a:pt x="492" y="0"/>
                    <a:pt x="322" y="47"/>
                    <a:pt x="168" y="143"/>
                  </a:cubicBezTo>
                  <a:cubicBezTo>
                    <a:pt x="51" y="226"/>
                    <a:pt x="1" y="310"/>
                    <a:pt x="17" y="327"/>
                  </a:cubicBezTo>
                  <a:cubicBezTo>
                    <a:pt x="22" y="333"/>
                    <a:pt x="30" y="336"/>
                    <a:pt x="43" y="336"/>
                  </a:cubicBezTo>
                  <a:cubicBezTo>
                    <a:pt x="122" y="336"/>
                    <a:pt x="357" y="225"/>
                    <a:pt x="664" y="225"/>
                  </a:cubicBezTo>
                  <a:cubicBezTo>
                    <a:pt x="682" y="225"/>
                    <a:pt x="701" y="225"/>
                    <a:pt x="719" y="226"/>
                  </a:cubicBezTo>
                  <a:cubicBezTo>
                    <a:pt x="1049" y="256"/>
                    <a:pt x="1298" y="434"/>
                    <a:pt x="1370" y="434"/>
                  </a:cubicBezTo>
                  <a:cubicBezTo>
                    <a:pt x="1378" y="434"/>
                    <a:pt x="1384" y="432"/>
                    <a:pt x="1387" y="427"/>
                  </a:cubicBezTo>
                  <a:cubicBezTo>
                    <a:pt x="1421" y="410"/>
                    <a:pt x="1387" y="327"/>
                    <a:pt x="1270" y="226"/>
                  </a:cubicBezTo>
                  <a:cubicBezTo>
                    <a:pt x="1093" y="76"/>
                    <a:pt x="878" y="0"/>
                    <a:pt x="6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33"/>
            <p:cNvSpPr/>
            <p:nvPr/>
          </p:nvSpPr>
          <p:spPr>
            <a:xfrm>
              <a:off x="1430912" y="1722241"/>
              <a:ext cx="23300" cy="21660"/>
            </a:xfrm>
            <a:custGeom>
              <a:avLst/>
              <a:gdLst/>
              <a:ahLst/>
              <a:cxnLst/>
              <a:rect l="l" t="t" r="r" b="b"/>
              <a:pathLst>
                <a:path w="887" h="784" extrusionOk="0">
                  <a:moveTo>
                    <a:pt x="442" y="1"/>
                  </a:moveTo>
                  <a:cubicBezTo>
                    <a:pt x="279" y="1"/>
                    <a:pt x="121" y="99"/>
                    <a:pt x="68" y="272"/>
                  </a:cubicBezTo>
                  <a:cubicBezTo>
                    <a:pt x="1" y="472"/>
                    <a:pt x="118" y="689"/>
                    <a:pt x="318" y="756"/>
                  </a:cubicBezTo>
                  <a:cubicBezTo>
                    <a:pt x="367" y="775"/>
                    <a:pt x="415" y="784"/>
                    <a:pt x="462" y="784"/>
                  </a:cubicBezTo>
                  <a:cubicBezTo>
                    <a:pt x="625" y="784"/>
                    <a:pt x="768" y="678"/>
                    <a:pt x="819" y="522"/>
                  </a:cubicBezTo>
                  <a:cubicBezTo>
                    <a:pt x="886" y="305"/>
                    <a:pt x="786" y="88"/>
                    <a:pt x="569" y="21"/>
                  </a:cubicBezTo>
                  <a:cubicBezTo>
                    <a:pt x="527" y="7"/>
                    <a:pt x="485" y="1"/>
                    <a:pt x="4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33"/>
            <p:cNvSpPr/>
            <p:nvPr/>
          </p:nvSpPr>
          <p:spPr>
            <a:xfrm>
              <a:off x="1430491" y="1715140"/>
              <a:ext cx="37327" cy="11935"/>
            </a:xfrm>
            <a:custGeom>
              <a:avLst/>
              <a:gdLst/>
              <a:ahLst/>
              <a:cxnLst/>
              <a:rect l="l" t="t" r="r" b="b"/>
              <a:pathLst>
                <a:path w="1421" h="432" extrusionOk="0">
                  <a:moveTo>
                    <a:pt x="669" y="0"/>
                  </a:moveTo>
                  <a:cubicBezTo>
                    <a:pt x="497" y="0"/>
                    <a:pt x="324" y="47"/>
                    <a:pt x="167" y="144"/>
                  </a:cubicBezTo>
                  <a:cubicBezTo>
                    <a:pt x="50" y="228"/>
                    <a:pt x="0" y="312"/>
                    <a:pt x="17" y="328"/>
                  </a:cubicBezTo>
                  <a:cubicBezTo>
                    <a:pt x="23" y="334"/>
                    <a:pt x="32" y="337"/>
                    <a:pt x="44" y="337"/>
                  </a:cubicBezTo>
                  <a:cubicBezTo>
                    <a:pt x="125" y="337"/>
                    <a:pt x="335" y="224"/>
                    <a:pt x="624" y="224"/>
                  </a:cubicBezTo>
                  <a:cubicBezTo>
                    <a:pt x="655" y="224"/>
                    <a:pt x="686" y="225"/>
                    <a:pt x="718" y="228"/>
                  </a:cubicBezTo>
                  <a:cubicBezTo>
                    <a:pt x="1060" y="243"/>
                    <a:pt x="1315" y="432"/>
                    <a:pt x="1376" y="432"/>
                  </a:cubicBezTo>
                  <a:cubicBezTo>
                    <a:pt x="1381" y="432"/>
                    <a:pt x="1384" y="431"/>
                    <a:pt x="1387" y="428"/>
                  </a:cubicBezTo>
                  <a:cubicBezTo>
                    <a:pt x="1420" y="412"/>
                    <a:pt x="1387" y="312"/>
                    <a:pt x="1270" y="211"/>
                  </a:cubicBezTo>
                  <a:cubicBezTo>
                    <a:pt x="1094" y="73"/>
                    <a:pt x="883" y="0"/>
                    <a:pt x="6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33"/>
            <p:cNvSpPr/>
            <p:nvPr/>
          </p:nvSpPr>
          <p:spPr>
            <a:xfrm>
              <a:off x="1392298" y="1717738"/>
              <a:ext cx="26794" cy="91639"/>
            </a:xfrm>
            <a:custGeom>
              <a:avLst/>
              <a:gdLst/>
              <a:ahLst/>
              <a:cxnLst/>
              <a:rect l="l" t="t" r="r" b="b"/>
              <a:pathLst>
                <a:path w="1020" h="3317" extrusionOk="0">
                  <a:moveTo>
                    <a:pt x="69" y="0"/>
                  </a:moveTo>
                  <a:cubicBezTo>
                    <a:pt x="68" y="0"/>
                    <a:pt x="68" y="0"/>
                    <a:pt x="67" y="0"/>
                  </a:cubicBezTo>
                  <a:cubicBezTo>
                    <a:pt x="0" y="17"/>
                    <a:pt x="218" y="919"/>
                    <a:pt x="535" y="2039"/>
                  </a:cubicBezTo>
                  <a:cubicBezTo>
                    <a:pt x="619" y="2306"/>
                    <a:pt x="702" y="2557"/>
                    <a:pt x="769" y="2807"/>
                  </a:cubicBezTo>
                  <a:cubicBezTo>
                    <a:pt x="819" y="2891"/>
                    <a:pt x="836" y="2991"/>
                    <a:pt x="819" y="3091"/>
                  </a:cubicBezTo>
                  <a:cubicBezTo>
                    <a:pt x="819" y="3142"/>
                    <a:pt x="736" y="3158"/>
                    <a:pt x="635" y="3158"/>
                  </a:cubicBezTo>
                  <a:cubicBezTo>
                    <a:pt x="251" y="3192"/>
                    <a:pt x="17" y="3208"/>
                    <a:pt x="17" y="3242"/>
                  </a:cubicBezTo>
                  <a:cubicBezTo>
                    <a:pt x="17" y="3275"/>
                    <a:pt x="251" y="3292"/>
                    <a:pt x="635" y="3309"/>
                  </a:cubicBezTo>
                  <a:cubicBezTo>
                    <a:pt x="652" y="3314"/>
                    <a:pt x="671" y="3316"/>
                    <a:pt x="690" y="3316"/>
                  </a:cubicBezTo>
                  <a:cubicBezTo>
                    <a:pt x="728" y="3316"/>
                    <a:pt x="769" y="3309"/>
                    <a:pt x="802" y="3309"/>
                  </a:cubicBezTo>
                  <a:cubicBezTo>
                    <a:pt x="886" y="3292"/>
                    <a:pt x="953" y="3242"/>
                    <a:pt x="986" y="3158"/>
                  </a:cubicBezTo>
                  <a:cubicBezTo>
                    <a:pt x="1020" y="3025"/>
                    <a:pt x="1020" y="2891"/>
                    <a:pt x="969" y="2757"/>
                  </a:cubicBezTo>
                  <a:cubicBezTo>
                    <a:pt x="886" y="2507"/>
                    <a:pt x="819" y="2239"/>
                    <a:pt x="752" y="1972"/>
                  </a:cubicBezTo>
                  <a:cubicBezTo>
                    <a:pt x="421" y="879"/>
                    <a:pt x="123" y="0"/>
                    <a:pt x="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" name="Google Shape;929;p33"/>
            <p:cNvSpPr/>
            <p:nvPr/>
          </p:nvSpPr>
          <p:spPr>
            <a:xfrm>
              <a:off x="1353237" y="1816062"/>
              <a:ext cx="54007" cy="29810"/>
            </a:xfrm>
            <a:custGeom>
              <a:avLst/>
              <a:gdLst/>
              <a:ahLst/>
              <a:cxnLst/>
              <a:rect l="l" t="t" r="r" b="b"/>
              <a:pathLst>
                <a:path w="2056" h="1079" extrusionOk="0">
                  <a:moveTo>
                    <a:pt x="251" y="0"/>
                  </a:moveTo>
                  <a:cubicBezTo>
                    <a:pt x="251" y="0"/>
                    <a:pt x="0" y="618"/>
                    <a:pt x="786" y="986"/>
                  </a:cubicBezTo>
                  <a:cubicBezTo>
                    <a:pt x="926" y="1049"/>
                    <a:pt x="1074" y="1079"/>
                    <a:pt x="1219" y="1079"/>
                  </a:cubicBezTo>
                  <a:cubicBezTo>
                    <a:pt x="1539" y="1079"/>
                    <a:pt x="1849" y="933"/>
                    <a:pt x="2055" y="669"/>
                  </a:cubicBezTo>
                  <a:cubicBezTo>
                    <a:pt x="1421" y="518"/>
                    <a:pt x="819" y="284"/>
                    <a:pt x="2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" name="Google Shape;930;p33"/>
            <p:cNvSpPr/>
            <p:nvPr/>
          </p:nvSpPr>
          <p:spPr>
            <a:xfrm>
              <a:off x="1297942" y="1898226"/>
              <a:ext cx="90862" cy="54950"/>
            </a:xfrm>
            <a:custGeom>
              <a:avLst/>
              <a:gdLst/>
              <a:ahLst/>
              <a:cxnLst/>
              <a:rect l="l" t="t" r="r" b="b"/>
              <a:pathLst>
                <a:path w="3459" h="1989" extrusionOk="0">
                  <a:moveTo>
                    <a:pt x="0" y="0"/>
                  </a:moveTo>
                  <a:cubicBezTo>
                    <a:pt x="0" y="0"/>
                    <a:pt x="663" y="1989"/>
                    <a:pt x="3375" y="1989"/>
                  </a:cubicBezTo>
                  <a:cubicBezTo>
                    <a:pt x="3386" y="1989"/>
                    <a:pt x="3397" y="1989"/>
                    <a:pt x="3409" y="1989"/>
                  </a:cubicBezTo>
                  <a:lnTo>
                    <a:pt x="3459" y="1287"/>
                  </a:lnTo>
                  <a:cubicBezTo>
                    <a:pt x="2206" y="1203"/>
                    <a:pt x="1003" y="752"/>
                    <a:pt x="0" y="0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33"/>
            <p:cNvSpPr/>
            <p:nvPr/>
          </p:nvSpPr>
          <p:spPr>
            <a:xfrm>
              <a:off x="1163659" y="1722241"/>
              <a:ext cx="50908" cy="85727"/>
            </a:xfrm>
            <a:custGeom>
              <a:avLst/>
              <a:gdLst/>
              <a:ahLst/>
              <a:cxnLst/>
              <a:rect l="l" t="t" r="r" b="b"/>
              <a:pathLst>
                <a:path w="1938" h="3103" extrusionOk="0">
                  <a:moveTo>
                    <a:pt x="1448" y="1"/>
                  </a:moveTo>
                  <a:cubicBezTo>
                    <a:pt x="943" y="1"/>
                    <a:pt x="209" y="247"/>
                    <a:pt x="99" y="1542"/>
                  </a:cubicBezTo>
                  <a:cubicBezTo>
                    <a:pt x="0" y="2851"/>
                    <a:pt x="807" y="3102"/>
                    <a:pt x="1374" y="3102"/>
                  </a:cubicBezTo>
                  <a:cubicBezTo>
                    <a:pt x="1668" y="3102"/>
                    <a:pt x="1898" y="3035"/>
                    <a:pt x="1904" y="3012"/>
                  </a:cubicBezTo>
                  <a:cubicBezTo>
                    <a:pt x="1904" y="2979"/>
                    <a:pt x="1921" y="1191"/>
                    <a:pt x="1937" y="422"/>
                  </a:cubicBezTo>
                  <a:cubicBezTo>
                    <a:pt x="1937" y="205"/>
                    <a:pt x="1770" y="21"/>
                    <a:pt x="1553" y="4"/>
                  </a:cubicBezTo>
                  <a:cubicBezTo>
                    <a:pt x="1520" y="2"/>
                    <a:pt x="1485" y="1"/>
                    <a:pt x="144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33"/>
            <p:cNvSpPr/>
            <p:nvPr/>
          </p:nvSpPr>
          <p:spPr>
            <a:xfrm>
              <a:off x="1179867" y="1739756"/>
              <a:ext cx="22853" cy="48071"/>
            </a:xfrm>
            <a:custGeom>
              <a:avLst/>
              <a:gdLst/>
              <a:ahLst/>
              <a:cxnLst/>
              <a:rect l="l" t="t" r="r" b="b"/>
              <a:pathLst>
                <a:path w="870" h="1740" extrusionOk="0">
                  <a:moveTo>
                    <a:pt x="605" y="1"/>
                  </a:moveTo>
                  <a:cubicBezTo>
                    <a:pt x="593" y="1"/>
                    <a:pt x="581" y="2"/>
                    <a:pt x="569" y="5"/>
                  </a:cubicBezTo>
                  <a:cubicBezTo>
                    <a:pt x="401" y="22"/>
                    <a:pt x="251" y="122"/>
                    <a:pt x="184" y="273"/>
                  </a:cubicBezTo>
                  <a:cubicBezTo>
                    <a:pt x="84" y="440"/>
                    <a:pt x="17" y="624"/>
                    <a:pt x="17" y="824"/>
                  </a:cubicBezTo>
                  <a:cubicBezTo>
                    <a:pt x="0" y="1225"/>
                    <a:pt x="168" y="1609"/>
                    <a:pt x="452" y="1710"/>
                  </a:cubicBezTo>
                  <a:cubicBezTo>
                    <a:pt x="501" y="1731"/>
                    <a:pt x="550" y="1740"/>
                    <a:pt x="597" y="1740"/>
                  </a:cubicBezTo>
                  <a:cubicBezTo>
                    <a:pt x="664" y="1740"/>
                    <a:pt x="727" y="1722"/>
                    <a:pt x="786" y="1693"/>
                  </a:cubicBezTo>
                  <a:cubicBezTo>
                    <a:pt x="853" y="1643"/>
                    <a:pt x="869" y="1593"/>
                    <a:pt x="853" y="1593"/>
                  </a:cubicBezTo>
                  <a:cubicBezTo>
                    <a:pt x="853" y="1593"/>
                    <a:pt x="819" y="1609"/>
                    <a:pt x="752" y="1643"/>
                  </a:cubicBezTo>
                  <a:cubicBezTo>
                    <a:pt x="720" y="1656"/>
                    <a:pt x="688" y="1661"/>
                    <a:pt x="657" y="1661"/>
                  </a:cubicBezTo>
                  <a:cubicBezTo>
                    <a:pt x="605" y="1661"/>
                    <a:pt x="553" y="1647"/>
                    <a:pt x="502" y="1626"/>
                  </a:cubicBezTo>
                  <a:cubicBezTo>
                    <a:pt x="284" y="1526"/>
                    <a:pt x="134" y="1192"/>
                    <a:pt x="151" y="824"/>
                  </a:cubicBezTo>
                  <a:cubicBezTo>
                    <a:pt x="168" y="657"/>
                    <a:pt x="201" y="490"/>
                    <a:pt x="284" y="339"/>
                  </a:cubicBezTo>
                  <a:cubicBezTo>
                    <a:pt x="335" y="223"/>
                    <a:pt x="452" y="122"/>
                    <a:pt x="569" y="89"/>
                  </a:cubicBezTo>
                  <a:cubicBezTo>
                    <a:pt x="579" y="87"/>
                    <a:pt x="590" y="86"/>
                    <a:pt x="601" y="86"/>
                  </a:cubicBezTo>
                  <a:cubicBezTo>
                    <a:pt x="673" y="86"/>
                    <a:pt x="740" y="133"/>
                    <a:pt x="769" y="206"/>
                  </a:cubicBezTo>
                  <a:cubicBezTo>
                    <a:pt x="786" y="256"/>
                    <a:pt x="786" y="306"/>
                    <a:pt x="786" y="306"/>
                  </a:cubicBezTo>
                  <a:cubicBezTo>
                    <a:pt x="786" y="306"/>
                    <a:pt x="836" y="273"/>
                    <a:pt x="819" y="189"/>
                  </a:cubicBezTo>
                  <a:cubicBezTo>
                    <a:pt x="819" y="139"/>
                    <a:pt x="786" y="89"/>
                    <a:pt x="752" y="55"/>
                  </a:cubicBezTo>
                  <a:cubicBezTo>
                    <a:pt x="711" y="28"/>
                    <a:pt x="659" y="1"/>
                    <a:pt x="605" y="1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33"/>
            <p:cNvSpPr/>
            <p:nvPr/>
          </p:nvSpPr>
          <p:spPr>
            <a:xfrm>
              <a:off x="1320323" y="1683425"/>
              <a:ext cx="44183" cy="14725"/>
            </a:xfrm>
            <a:custGeom>
              <a:avLst/>
              <a:gdLst/>
              <a:ahLst/>
              <a:cxnLst/>
              <a:rect l="l" t="t" r="r" b="b"/>
              <a:pathLst>
                <a:path w="1682" h="533" extrusionOk="0">
                  <a:moveTo>
                    <a:pt x="936" y="0"/>
                  </a:moveTo>
                  <a:cubicBezTo>
                    <a:pt x="898" y="0"/>
                    <a:pt x="859" y="2"/>
                    <a:pt x="819" y="6"/>
                  </a:cubicBezTo>
                  <a:cubicBezTo>
                    <a:pt x="318" y="23"/>
                    <a:pt x="0" y="340"/>
                    <a:pt x="84" y="457"/>
                  </a:cubicBezTo>
                  <a:cubicBezTo>
                    <a:pt x="125" y="515"/>
                    <a:pt x="222" y="532"/>
                    <a:pt x="355" y="532"/>
                  </a:cubicBezTo>
                  <a:cubicBezTo>
                    <a:pt x="489" y="532"/>
                    <a:pt x="660" y="515"/>
                    <a:pt x="852" y="507"/>
                  </a:cubicBezTo>
                  <a:cubicBezTo>
                    <a:pt x="1237" y="474"/>
                    <a:pt x="1537" y="490"/>
                    <a:pt x="1604" y="373"/>
                  </a:cubicBezTo>
                  <a:cubicBezTo>
                    <a:pt x="1681" y="250"/>
                    <a:pt x="1376" y="0"/>
                    <a:pt x="9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33"/>
            <p:cNvSpPr/>
            <p:nvPr/>
          </p:nvSpPr>
          <p:spPr>
            <a:xfrm>
              <a:off x="1435771" y="1686685"/>
              <a:ext cx="32047" cy="14145"/>
            </a:xfrm>
            <a:custGeom>
              <a:avLst/>
              <a:gdLst/>
              <a:ahLst/>
              <a:cxnLst/>
              <a:rect l="l" t="t" r="r" b="b"/>
              <a:pathLst>
                <a:path w="1220" h="512" extrusionOk="0">
                  <a:moveTo>
                    <a:pt x="527" y="1"/>
                  </a:moveTo>
                  <a:cubicBezTo>
                    <a:pt x="222" y="1"/>
                    <a:pt x="1" y="150"/>
                    <a:pt x="16" y="272"/>
                  </a:cubicBezTo>
                  <a:cubicBezTo>
                    <a:pt x="50" y="406"/>
                    <a:pt x="300" y="473"/>
                    <a:pt x="584" y="506"/>
                  </a:cubicBezTo>
                  <a:cubicBezTo>
                    <a:pt x="641" y="509"/>
                    <a:pt x="697" y="511"/>
                    <a:pt x="749" y="511"/>
                  </a:cubicBezTo>
                  <a:cubicBezTo>
                    <a:pt x="961" y="511"/>
                    <a:pt x="1129" y="479"/>
                    <a:pt x="1169" y="372"/>
                  </a:cubicBezTo>
                  <a:cubicBezTo>
                    <a:pt x="1219" y="255"/>
                    <a:pt x="985" y="38"/>
                    <a:pt x="618" y="5"/>
                  </a:cubicBezTo>
                  <a:cubicBezTo>
                    <a:pt x="587" y="2"/>
                    <a:pt x="557" y="1"/>
                    <a:pt x="5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33"/>
            <p:cNvSpPr/>
            <p:nvPr/>
          </p:nvSpPr>
          <p:spPr>
            <a:xfrm>
              <a:off x="1194788" y="1564021"/>
              <a:ext cx="293652" cy="171813"/>
            </a:xfrm>
            <a:custGeom>
              <a:avLst/>
              <a:gdLst/>
              <a:ahLst/>
              <a:cxnLst/>
              <a:rect l="l" t="t" r="r" b="b"/>
              <a:pathLst>
                <a:path w="11179" h="6219" extrusionOk="0">
                  <a:moveTo>
                    <a:pt x="6283" y="0"/>
                  </a:moveTo>
                  <a:lnTo>
                    <a:pt x="3376" y="552"/>
                  </a:lnTo>
                  <a:lnTo>
                    <a:pt x="686" y="1872"/>
                  </a:lnTo>
                  <a:cubicBezTo>
                    <a:pt x="686" y="1872"/>
                    <a:pt x="1" y="6116"/>
                    <a:pt x="1103" y="6216"/>
                  </a:cubicBezTo>
                  <a:cubicBezTo>
                    <a:pt x="1123" y="6218"/>
                    <a:pt x="1142" y="6219"/>
                    <a:pt x="1160" y="6219"/>
                  </a:cubicBezTo>
                  <a:cubicBezTo>
                    <a:pt x="2186" y="6219"/>
                    <a:pt x="2106" y="3559"/>
                    <a:pt x="2106" y="3559"/>
                  </a:cubicBezTo>
                  <a:cubicBezTo>
                    <a:pt x="3476" y="3142"/>
                    <a:pt x="3559" y="1705"/>
                    <a:pt x="3910" y="1421"/>
                  </a:cubicBezTo>
                  <a:cubicBezTo>
                    <a:pt x="3996" y="1358"/>
                    <a:pt x="4149" y="1329"/>
                    <a:pt x="4352" y="1329"/>
                  </a:cubicBezTo>
                  <a:cubicBezTo>
                    <a:pt x="5021" y="1329"/>
                    <a:pt x="6225" y="1651"/>
                    <a:pt x="7302" y="2189"/>
                  </a:cubicBezTo>
                  <a:cubicBezTo>
                    <a:pt x="8154" y="2612"/>
                    <a:pt x="8927" y="2738"/>
                    <a:pt x="9548" y="2738"/>
                  </a:cubicBezTo>
                  <a:cubicBezTo>
                    <a:pt x="10475" y="2738"/>
                    <a:pt x="11062" y="2457"/>
                    <a:pt x="11062" y="2457"/>
                  </a:cubicBezTo>
                  <a:lnTo>
                    <a:pt x="11179" y="986"/>
                  </a:lnTo>
                  <a:lnTo>
                    <a:pt x="9040" y="401"/>
                  </a:lnTo>
                  <a:lnTo>
                    <a:pt x="628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33"/>
            <p:cNvSpPr/>
            <p:nvPr/>
          </p:nvSpPr>
          <p:spPr>
            <a:xfrm>
              <a:off x="1004290" y="1997656"/>
              <a:ext cx="690879" cy="646529"/>
            </a:xfrm>
            <a:custGeom>
              <a:avLst/>
              <a:gdLst/>
              <a:ahLst/>
              <a:cxnLst/>
              <a:rect l="l" t="t" r="r" b="b"/>
              <a:pathLst>
                <a:path w="26301" h="23402" extrusionOk="0">
                  <a:moveTo>
                    <a:pt x="7452" y="0"/>
                  </a:moveTo>
                  <a:cubicBezTo>
                    <a:pt x="6170" y="0"/>
                    <a:pt x="2351" y="215"/>
                    <a:pt x="1" y="2634"/>
                  </a:cubicBezTo>
                  <a:lnTo>
                    <a:pt x="3109" y="13210"/>
                  </a:lnTo>
                  <a:cubicBezTo>
                    <a:pt x="3109" y="13210"/>
                    <a:pt x="3276" y="16368"/>
                    <a:pt x="3493" y="18908"/>
                  </a:cubicBezTo>
                  <a:lnTo>
                    <a:pt x="3744" y="21715"/>
                  </a:lnTo>
                  <a:cubicBezTo>
                    <a:pt x="6047" y="22846"/>
                    <a:pt x="8530" y="23402"/>
                    <a:pt x="11002" y="23402"/>
                  </a:cubicBezTo>
                  <a:cubicBezTo>
                    <a:pt x="14591" y="23402"/>
                    <a:pt x="18155" y="22229"/>
                    <a:pt x="21104" y="19944"/>
                  </a:cubicBezTo>
                  <a:cubicBezTo>
                    <a:pt x="20603" y="16903"/>
                    <a:pt x="20035" y="13394"/>
                    <a:pt x="20068" y="13210"/>
                  </a:cubicBezTo>
                  <a:cubicBezTo>
                    <a:pt x="20085" y="13193"/>
                    <a:pt x="20085" y="13177"/>
                    <a:pt x="20068" y="13160"/>
                  </a:cubicBezTo>
                  <a:lnTo>
                    <a:pt x="23343" y="10253"/>
                  </a:lnTo>
                  <a:lnTo>
                    <a:pt x="26300" y="7513"/>
                  </a:lnTo>
                  <a:cubicBezTo>
                    <a:pt x="23827" y="5207"/>
                    <a:pt x="21238" y="2817"/>
                    <a:pt x="19400" y="1832"/>
                  </a:cubicBezTo>
                  <a:lnTo>
                    <a:pt x="19400" y="1798"/>
                  </a:lnTo>
                  <a:lnTo>
                    <a:pt x="19249" y="1748"/>
                  </a:lnTo>
                  <a:cubicBezTo>
                    <a:pt x="17729" y="979"/>
                    <a:pt x="16108" y="478"/>
                    <a:pt x="14420" y="244"/>
                  </a:cubicBezTo>
                  <a:lnTo>
                    <a:pt x="7887" y="10"/>
                  </a:lnTo>
                  <a:cubicBezTo>
                    <a:pt x="7887" y="10"/>
                    <a:pt x="7729" y="0"/>
                    <a:pt x="745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33"/>
            <p:cNvSpPr/>
            <p:nvPr/>
          </p:nvSpPr>
          <p:spPr>
            <a:xfrm>
              <a:off x="1451979" y="2018708"/>
              <a:ext cx="78594" cy="342548"/>
            </a:xfrm>
            <a:custGeom>
              <a:avLst/>
              <a:gdLst/>
              <a:ahLst/>
              <a:cxnLst/>
              <a:rect l="l" t="t" r="r" b="b"/>
              <a:pathLst>
                <a:path w="2992" h="12399" extrusionOk="0">
                  <a:moveTo>
                    <a:pt x="1" y="0"/>
                  </a:moveTo>
                  <a:cubicBezTo>
                    <a:pt x="1" y="50"/>
                    <a:pt x="17" y="84"/>
                    <a:pt x="34" y="134"/>
                  </a:cubicBezTo>
                  <a:cubicBezTo>
                    <a:pt x="51" y="217"/>
                    <a:pt x="84" y="351"/>
                    <a:pt x="134" y="485"/>
                  </a:cubicBezTo>
                  <a:cubicBezTo>
                    <a:pt x="218" y="819"/>
                    <a:pt x="352" y="1253"/>
                    <a:pt x="519" y="1805"/>
                  </a:cubicBezTo>
                  <a:cubicBezTo>
                    <a:pt x="836" y="2908"/>
                    <a:pt x="1254" y="4445"/>
                    <a:pt x="1672" y="6166"/>
                  </a:cubicBezTo>
                  <a:cubicBezTo>
                    <a:pt x="2089" y="7870"/>
                    <a:pt x="2407" y="9441"/>
                    <a:pt x="2624" y="10560"/>
                  </a:cubicBezTo>
                  <a:cubicBezTo>
                    <a:pt x="2741" y="11128"/>
                    <a:pt x="2824" y="11579"/>
                    <a:pt x="2891" y="11913"/>
                  </a:cubicBezTo>
                  <a:cubicBezTo>
                    <a:pt x="2925" y="12064"/>
                    <a:pt x="2941" y="12181"/>
                    <a:pt x="2958" y="12281"/>
                  </a:cubicBezTo>
                  <a:cubicBezTo>
                    <a:pt x="2975" y="12314"/>
                    <a:pt x="2975" y="12365"/>
                    <a:pt x="2992" y="12398"/>
                  </a:cubicBezTo>
                  <a:cubicBezTo>
                    <a:pt x="2992" y="12365"/>
                    <a:pt x="2992" y="12314"/>
                    <a:pt x="2992" y="12264"/>
                  </a:cubicBezTo>
                  <a:cubicBezTo>
                    <a:pt x="2975" y="12164"/>
                    <a:pt x="2958" y="12047"/>
                    <a:pt x="2941" y="11897"/>
                  </a:cubicBezTo>
                  <a:cubicBezTo>
                    <a:pt x="2891" y="11579"/>
                    <a:pt x="2808" y="11128"/>
                    <a:pt x="2724" y="10543"/>
                  </a:cubicBezTo>
                  <a:cubicBezTo>
                    <a:pt x="2524" y="9407"/>
                    <a:pt x="2206" y="7837"/>
                    <a:pt x="1789" y="6132"/>
                  </a:cubicBezTo>
                  <a:cubicBezTo>
                    <a:pt x="1371" y="4411"/>
                    <a:pt x="936" y="2874"/>
                    <a:pt x="602" y="1771"/>
                  </a:cubicBezTo>
                  <a:cubicBezTo>
                    <a:pt x="435" y="1220"/>
                    <a:pt x="285" y="786"/>
                    <a:pt x="185" y="468"/>
                  </a:cubicBezTo>
                  <a:cubicBezTo>
                    <a:pt x="134" y="334"/>
                    <a:pt x="84" y="217"/>
                    <a:pt x="51" y="117"/>
                  </a:cubicBezTo>
                  <a:cubicBezTo>
                    <a:pt x="34" y="84"/>
                    <a:pt x="17" y="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33"/>
            <p:cNvSpPr/>
            <p:nvPr/>
          </p:nvSpPr>
          <p:spPr>
            <a:xfrm>
              <a:off x="1522220" y="2181625"/>
              <a:ext cx="149676" cy="127471"/>
            </a:xfrm>
            <a:custGeom>
              <a:avLst/>
              <a:gdLst/>
              <a:ahLst/>
              <a:cxnLst/>
              <a:rect l="l" t="t" r="r" b="b"/>
              <a:pathLst>
                <a:path w="5698" h="4614" extrusionOk="0">
                  <a:moveTo>
                    <a:pt x="5679" y="1"/>
                  </a:moveTo>
                  <a:cubicBezTo>
                    <a:pt x="5623" y="1"/>
                    <a:pt x="4353" y="1007"/>
                    <a:pt x="2807" y="2257"/>
                  </a:cubicBezTo>
                  <a:cubicBezTo>
                    <a:pt x="1237" y="3544"/>
                    <a:pt x="0" y="4596"/>
                    <a:pt x="17" y="4613"/>
                  </a:cubicBezTo>
                  <a:cubicBezTo>
                    <a:pt x="17" y="4613"/>
                    <a:pt x="18" y="4614"/>
                    <a:pt x="19" y="4614"/>
                  </a:cubicBezTo>
                  <a:cubicBezTo>
                    <a:pt x="75" y="4614"/>
                    <a:pt x="1345" y="3607"/>
                    <a:pt x="2891" y="2357"/>
                  </a:cubicBezTo>
                  <a:cubicBezTo>
                    <a:pt x="4461" y="1087"/>
                    <a:pt x="5698" y="35"/>
                    <a:pt x="5681" y="1"/>
                  </a:cubicBezTo>
                  <a:cubicBezTo>
                    <a:pt x="5681" y="1"/>
                    <a:pt x="5680" y="1"/>
                    <a:pt x="56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33"/>
            <p:cNvSpPr/>
            <p:nvPr/>
          </p:nvSpPr>
          <p:spPr>
            <a:xfrm>
              <a:off x="1035917" y="2182122"/>
              <a:ext cx="75074" cy="246517"/>
            </a:xfrm>
            <a:custGeom>
              <a:avLst/>
              <a:gdLst/>
              <a:ahLst/>
              <a:cxnLst/>
              <a:rect l="l" t="t" r="r" b="b"/>
              <a:pathLst>
                <a:path w="2858" h="8923" extrusionOk="0">
                  <a:moveTo>
                    <a:pt x="2573" y="0"/>
                  </a:moveTo>
                  <a:lnTo>
                    <a:pt x="0" y="8421"/>
                  </a:lnTo>
                  <a:lnTo>
                    <a:pt x="952" y="8922"/>
                  </a:lnTo>
                  <a:lnTo>
                    <a:pt x="1905" y="6533"/>
                  </a:lnTo>
                  <a:cubicBezTo>
                    <a:pt x="1905" y="6533"/>
                    <a:pt x="2857" y="1537"/>
                    <a:pt x="257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33"/>
            <p:cNvSpPr/>
            <p:nvPr/>
          </p:nvSpPr>
          <p:spPr>
            <a:xfrm>
              <a:off x="1349271" y="2003457"/>
              <a:ext cx="131210" cy="82688"/>
            </a:xfrm>
            <a:custGeom>
              <a:avLst/>
              <a:gdLst/>
              <a:ahLst/>
              <a:cxnLst/>
              <a:rect l="l" t="t" r="r" b="b"/>
              <a:pathLst>
                <a:path w="4995" h="2993" extrusionOk="0">
                  <a:moveTo>
                    <a:pt x="1120" y="1"/>
                  </a:moveTo>
                  <a:lnTo>
                    <a:pt x="1" y="2992"/>
                  </a:lnTo>
                  <a:cubicBezTo>
                    <a:pt x="23" y="2992"/>
                    <a:pt x="45" y="2993"/>
                    <a:pt x="68" y="2993"/>
                  </a:cubicBezTo>
                  <a:cubicBezTo>
                    <a:pt x="1651" y="2993"/>
                    <a:pt x="4994" y="1277"/>
                    <a:pt x="3627" y="552"/>
                  </a:cubicBezTo>
                  <a:cubicBezTo>
                    <a:pt x="3176" y="318"/>
                    <a:pt x="1120" y="1"/>
                    <a:pt x="1120" y="1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1200488" y="1941600"/>
              <a:ext cx="200610" cy="194384"/>
            </a:xfrm>
            <a:custGeom>
              <a:avLst/>
              <a:gdLst/>
              <a:ahLst/>
              <a:cxnLst/>
              <a:rect l="l" t="t" r="r" b="b"/>
              <a:pathLst>
                <a:path w="7637" h="7036" extrusionOk="0">
                  <a:moveTo>
                    <a:pt x="1" y="1"/>
                  </a:moveTo>
                  <a:lnTo>
                    <a:pt x="1" y="2240"/>
                  </a:lnTo>
                  <a:lnTo>
                    <a:pt x="1" y="2424"/>
                  </a:lnTo>
                  <a:lnTo>
                    <a:pt x="285" y="5231"/>
                  </a:lnTo>
                  <a:lnTo>
                    <a:pt x="2373" y="7035"/>
                  </a:lnTo>
                  <a:lnTo>
                    <a:pt x="5030" y="7035"/>
                  </a:lnTo>
                  <a:lnTo>
                    <a:pt x="7637" y="4763"/>
                  </a:lnTo>
                  <a:lnTo>
                    <a:pt x="7319" y="719"/>
                  </a:lnTo>
                  <a:cubicBezTo>
                    <a:pt x="5080" y="853"/>
                    <a:pt x="4529" y="3727"/>
                    <a:pt x="4529" y="3727"/>
                  </a:cubicBezTo>
                  <a:cubicBezTo>
                    <a:pt x="4362" y="112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1318563" y="2055617"/>
              <a:ext cx="30734" cy="334233"/>
            </a:xfrm>
            <a:custGeom>
              <a:avLst/>
              <a:gdLst/>
              <a:ahLst/>
              <a:cxnLst/>
              <a:rect l="l" t="t" r="r" b="b"/>
              <a:pathLst>
                <a:path w="1170" h="12098" extrusionOk="0">
                  <a:moveTo>
                    <a:pt x="0" y="1"/>
                  </a:moveTo>
                  <a:cubicBezTo>
                    <a:pt x="0" y="34"/>
                    <a:pt x="0" y="85"/>
                    <a:pt x="17" y="118"/>
                  </a:cubicBezTo>
                  <a:lnTo>
                    <a:pt x="84" y="469"/>
                  </a:lnTo>
                  <a:cubicBezTo>
                    <a:pt x="134" y="770"/>
                    <a:pt x="218" y="1221"/>
                    <a:pt x="318" y="1755"/>
                  </a:cubicBezTo>
                  <a:cubicBezTo>
                    <a:pt x="502" y="2841"/>
                    <a:pt x="719" y="4345"/>
                    <a:pt x="852" y="6016"/>
                  </a:cubicBezTo>
                  <a:cubicBezTo>
                    <a:pt x="1003" y="7704"/>
                    <a:pt x="1036" y="9224"/>
                    <a:pt x="1020" y="10327"/>
                  </a:cubicBezTo>
                  <a:cubicBezTo>
                    <a:pt x="1020" y="10878"/>
                    <a:pt x="1020" y="11313"/>
                    <a:pt x="1003" y="11630"/>
                  </a:cubicBezTo>
                  <a:cubicBezTo>
                    <a:pt x="1003" y="11764"/>
                    <a:pt x="1003" y="11881"/>
                    <a:pt x="1003" y="11981"/>
                  </a:cubicBezTo>
                  <a:cubicBezTo>
                    <a:pt x="1003" y="12025"/>
                    <a:pt x="1003" y="12057"/>
                    <a:pt x="1003" y="12098"/>
                  </a:cubicBezTo>
                  <a:cubicBezTo>
                    <a:pt x="1020" y="12065"/>
                    <a:pt x="1020" y="12031"/>
                    <a:pt x="1020" y="11981"/>
                  </a:cubicBezTo>
                  <a:cubicBezTo>
                    <a:pt x="1036" y="11881"/>
                    <a:pt x="1036" y="11764"/>
                    <a:pt x="1053" y="11630"/>
                  </a:cubicBezTo>
                  <a:cubicBezTo>
                    <a:pt x="1070" y="11313"/>
                    <a:pt x="1103" y="10878"/>
                    <a:pt x="1103" y="10327"/>
                  </a:cubicBezTo>
                  <a:cubicBezTo>
                    <a:pt x="1170" y="7436"/>
                    <a:pt x="936" y="4562"/>
                    <a:pt x="401" y="1739"/>
                  </a:cubicBezTo>
                  <a:cubicBezTo>
                    <a:pt x="301" y="1204"/>
                    <a:pt x="201" y="770"/>
                    <a:pt x="134" y="469"/>
                  </a:cubicBezTo>
                  <a:cubicBezTo>
                    <a:pt x="84" y="318"/>
                    <a:pt x="67" y="218"/>
                    <a:pt x="34" y="118"/>
                  </a:cubicBezTo>
                  <a:cubicBezTo>
                    <a:pt x="34" y="85"/>
                    <a:pt x="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1196547" y="1991936"/>
              <a:ext cx="117655" cy="116807"/>
            </a:xfrm>
            <a:custGeom>
              <a:avLst/>
              <a:gdLst/>
              <a:ahLst/>
              <a:cxnLst/>
              <a:rect l="l" t="t" r="r" b="b"/>
              <a:pathLst>
                <a:path w="4479" h="4228" extrusionOk="0">
                  <a:moveTo>
                    <a:pt x="4436" y="1148"/>
                  </a:moveTo>
                  <a:cubicBezTo>
                    <a:pt x="4450" y="1154"/>
                    <a:pt x="4465" y="1162"/>
                    <a:pt x="4478" y="1170"/>
                  </a:cubicBezTo>
                  <a:lnTo>
                    <a:pt x="4478" y="1153"/>
                  </a:lnTo>
                  <a:cubicBezTo>
                    <a:pt x="4464" y="1151"/>
                    <a:pt x="4450" y="1149"/>
                    <a:pt x="4436" y="1148"/>
                  </a:cubicBezTo>
                  <a:close/>
                  <a:moveTo>
                    <a:pt x="201" y="0"/>
                  </a:moveTo>
                  <a:cubicBezTo>
                    <a:pt x="151" y="100"/>
                    <a:pt x="117" y="217"/>
                    <a:pt x="101" y="334"/>
                  </a:cubicBezTo>
                  <a:cubicBezTo>
                    <a:pt x="34" y="669"/>
                    <a:pt x="0" y="986"/>
                    <a:pt x="17" y="1320"/>
                  </a:cubicBezTo>
                  <a:cubicBezTo>
                    <a:pt x="17" y="1537"/>
                    <a:pt x="67" y="1771"/>
                    <a:pt x="151" y="1988"/>
                  </a:cubicBezTo>
                  <a:cubicBezTo>
                    <a:pt x="268" y="2222"/>
                    <a:pt x="435" y="2440"/>
                    <a:pt x="635" y="2607"/>
                  </a:cubicBezTo>
                  <a:cubicBezTo>
                    <a:pt x="1086" y="2991"/>
                    <a:pt x="1554" y="3342"/>
                    <a:pt x="2056" y="3676"/>
                  </a:cubicBezTo>
                  <a:cubicBezTo>
                    <a:pt x="2323" y="3860"/>
                    <a:pt x="2590" y="4027"/>
                    <a:pt x="2841" y="4194"/>
                  </a:cubicBezTo>
                  <a:lnTo>
                    <a:pt x="2908" y="4227"/>
                  </a:lnTo>
                  <a:lnTo>
                    <a:pt x="2941" y="4144"/>
                  </a:lnTo>
                  <a:cubicBezTo>
                    <a:pt x="3125" y="3325"/>
                    <a:pt x="3409" y="2506"/>
                    <a:pt x="3776" y="1738"/>
                  </a:cubicBezTo>
                  <a:cubicBezTo>
                    <a:pt x="3827" y="1604"/>
                    <a:pt x="3893" y="1487"/>
                    <a:pt x="3977" y="1370"/>
                  </a:cubicBezTo>
                  <a:cubicBezTo>
                    <a:pt x="4027" y="1287"/>
                    <a:pt x="4111" y="1220"/>
                    <a:pt x="4211" y="1186"/>
                  </a:cubicBezTo>
                  <a:cubicBezTo>
                    <a:pt x="4272" y="1162"/>
                    <a:pt x="4333" y="1147"/>
                    <a:pt x="4401" y="1147"/>
                  </a:cubicBezTo>
                  <a:cubicBezTo>
                    <a:pt x="4412" y="1147"/>
                    <a:pt x="4424" y="1147"/>
                    <a:pt x="4436" y="1148"/>
                  </a:cubicBezTo>
                  <a:lnTo>
                    <a:pt x="4436" y="1148"/>
                  </a:lnTo>
                  <a:cubicBezTo>
                    <a:pt x="4393" y="1129"/>
                    <a:pt x="4347" y="1119"/>
                    <a:pt x="4300" y="1119"/>
                  </a:cubicBezTo>
                  <a:cubicBezTo>
                    <a:pt x="4265" y="1119"/>
                    <a:pt x="4230" y="1125"/>
                    <a:pt x="4194" y="1136"/>
                  </a:cubicBezTo>
                  <a:cubicBezTo>
                    <a:pt x="4094" y="1186"/>
                    <a:pt x="3994" y="1237"/>
                    <a:pt x="3927" y="1337"/>
                  </a:cubicBezTo>
                  <a:cubicBezTo>
                    <a:pt x="3827" y="1454"/>
                    <a:pt x="3760" y="1571"/>
                    <a:pt x="3693" y="1704"/>
                  </a:cubicBezTo>
                  <a:cubicBezTo>
                    <a:pt x="3322" y="2447"/>
                    <a:pt x="3029" y="3236"/>
                    <a:pt x="2828" y="4041"/>
                  </a:cubicBezTo>
                  <a:lnTo>
                    <a:pt x="2828" y="4041"/>
                  </a:lnTo>
                  <a:cubicBezTo>
                    <a:pt x="2601" y="3892"/>
                    <a:pt x="2362" y="3740"/>
                    <a:pt x="2122" y="3576"/>
                  </a:cubicBezTo>
                  <a:cubicBezTo>
                    <a:pt x="1604" y="3225"/>
                    <a:pt x="1120" y="2874"/>
                    <a:pt x="719" y="2523"/>
                  </a:cubicBezTo>
                  <a:cubicBezTo>
                    <a:pt x="518" y="2373"/>
                    <a:pt x="368" y="2172"/>
                    <a:pt x="251" y="1938"/>
                  </a:cubicBezTo>
                  <a:cubicBezTo>
                    <a:pt x="167" y="1738"/>
                    <a:pt x="117" y="1537"/>
                    <a:pt x="101" y="1303"/>
                  </a:cubicBezTo>
                  <a:cubicBezTo>
                    <a:pt x="84" y="986"/>
                    <a:pt x="101" y="669"/>
                    <a:pt x="151" y="351"/>
                  </a:cubicBezTo>
                  <a:cubicBezTo>
                    <a:pt x="167" y="234"/>
                    <a:pt x="184" y="1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1327783" y="1961464"/>
              <a:ext cx="74181" cy="141285"/>
            </a:xfrm>
            <a:custGeom>
              <a:avLst/>
              <a:gdLst/>
              <a:ahLst/>
              <a:cxnLst/>
              <a:rect l="l" t="t" r="r" b="b"/>
              <a:pathLst>
                <a:path w="2824" h="5114" extrusionOk="0">
                  <a:moveTo>
                    <a:pt x="2473" y="0"/>
                  </a:moveTo>
                  <a:cubicBezTo>
                    <a:pt x="2456" y="117"/>
                    <a:pt x="2456" y="234"/>
                    <a:pt x="2456" y="351"/>
                  </a:cubicBezTo>
                  <a:cubicBezTo>
                    <a:pt x="2456" y="569"/>
                    <a:pt x="2473" y="903"/>
                    <a:pt x="2490" y="1304"/>
                  </a:cubicBezTo>
                  <a:cubicBezTo>
                    <a:pt x="2506" y="1705"/>
                    <a:pt x="2540" y="2189"/>
                    <a:pt x="2623" y="2707"/>
                  </a:cubicBezTo>
                  <a:cubicBezTo>
                    <a:pt x="2690" y="2975"/>
                    <a:pt x="2707" y="3242"/>
                    <a:pt x="2674" y="3509"/>
                  </a:cubicBezTo>
                  <a:cubicBezTo>
                    <a:pt x="2573" y="3777"/>
                    <a:pt x="2390" y="4010"/>
                    <a:pt x="2139" y="4161"/>
                  </a:cubicBezTo>
                  <a:cubicBezTo>
                    <a:pt x="1841" y="4384"/>
                    <a:pt x="1516" y="4568"/>
                    <a:pt x="1260" y="4818"/>
                  </a:cubicBezTo>
                  <a:lnTo>
                    <a:pt x="1260" y="4818"/>
                  </a:lnTo>
                  <a:cubicBezTo>
                    <a:pt x="1192" y="4094"/>
                    <a:pt x="947" y="3388"/>
                    <a:pt x="568" y="2741"/>
                  </a:cubicBezTo>
                  <a:cubicBezTo>
                    <a:pt x="451" y="2557"/>
                    <a:pt x="318" y="2373"/>
                    <a:pt x="184" y="2206"/>
                  </a:cubicBezTo>
                  <a:cubicBezTo>
                    <a:pt x="134" y="2139"/>
                    <a:pt x="67" y="2072"/>
                    <a:pt x="17" y="2022"/>
                  </a:cubicBezTo>
                  <a:lnTo>
                    <a:pt x="17" y="2022"/>
                  </a:lnTo>
                  <a:cubicBezTo>
                    <a:pt x="0" y="2039"/>
                    <a:pt x="217" y="2289"/>
                    <a:pt x="501" y="2791"/>
                  </a:cubicBezTo>
                  <a:cubicBezTo>
                    <a:pt x="886" y="3459"/>
                    <a:pt x="1103" y="4194"/>
                    <a:pt x="1153" y="4963"/>
                  </a:cubicBezTo>
                  <a:lnTo>
                    <a:pt x="1170" y="5113"/>
                  </a:lnTo>
                  <a:lnTo>
                    <a:pt x="1253" y="4996"/>
                  </a:lnTo>
                  <a:cubicBezTo>
                    <a:pt x="1504" y="4729"/>
                    <a:pt x="1872" y="4528"/>
                    <a:pt x="2222" y="4261"/>
                  </a:cubicBezTo>
                  <a:cubicBezTo>
                    <a:pt x="2490" y="4094"/>
                    <a:pt x="2674" y="3843"/>
                    <a:pt x="2791" y="3543"/>
                  </a:cubicBezTo>
                  <a:cubicBezTo>
                    <a:pt x="2824" y="3259"/>
                    <a:pt x="2807" y="2975"/>
                    <a:pt x="2740" y="2690"/>
                  </a:cubicBezTo>
                  <a:cubicBezTo>
                    <a:pt x="2657" y="2173"/>
                    <a:pt x="2607" y="1688"/>
                    <a:pt x="2573" y="1287"/>
                  </a:cubicBezTo>
                  <a:cubicBezTo>
                    <a:pt x="2557" y="903"/>
                    <a:pt x="2523" y="585"/>
                    <a:pt x="2506" y="335"/>
                  </a:cubicBezTo>
                  <a:cubicBezTo>
                    <a:pt x="2506" y="218"/>
                    <a:pt x="2490" y="117"/>
                    <a:pt x="24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1588048" y="1976687"/>
              <a:ext cx="196644" cy="256683"/>
            </a:xfrm>
            <a:custGeom>
              <a:avLst/>
              <a:gdLst/>
              <a:ahLst/>
              <a:cxnLst/>
              <a:rect l="l" t="t" r="r" b="b"/>
              <a:pathLst>
                <a:path w="7486" h="9291" extrusionOk="0">
                  <a:moveTo>
                    <a:pt x="6584" y="1"/>
                  </a:moveTo>
                  <a:cubicBezTo>
                    <a:pt x="6416" y="218"/>
                    <a:pt x="0" y="8789"/>
                    <a:pt x="0" y="8789"/>
                  </a:cubicBezTo>
                  <a:lnTo>
                    <a:pt x="903" y="9291"/>
                  </a:lnTo>
                  <a:lnTo>
                    <a:pt x="7486" y="836"/>
                  </a:lnTo>
                  <a:lnTo>
                    <a:pt x="65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976210" y="2088493"/>
              <a:ext cx="755814" cy="574229"/>
            </a:xfrm>
            <a:custGeom>
              <a:avLst/>
              <a:gdLst/>
              <a:ahLst/>
              <a:cxnLst/>
              <a:rect l="l" t="t" r="r" b="b"/>
              <a:pathLst>
                <a:path w="28773" h="20785" extrusionOk="0">
                  <a:moveTo>
                    <a:pt x="24462" y="0"/>
                  </a:moveTo>
                  <a:cubicBezTo>
                    <a:pt x="23725" y="0"/>
                    <a:pt x="23042" y="3088"/>
                    <a:pt x="23042" y="3088"/>
                  </a:cubicBezTo>
                  <a:cubicBezTo>
                    <a:pt x="22557" y="3773"/>
                    <a:pt x="22307" y="4108"/>
                    <a:pt x="22173" y="4275"/>
                  </a:cubicBezTo>
                  <a:cubicBezTo>
                    <a:pt x="21325" y="5025"/>
                    <a:pt x="12494" y="12642"/>
                    <a:pt x="11333" y="12642"/>
                  </a:cubicBezTo>
                  <a:cubicBezTo>
                    <a:pt x="11305" y="12642"/>
                    <a:pt x="11281" y="12638"/>
                    <a:pt x="11262" y="12629"/>
                  </a:cubicBezTo>
                  <a:cubicBezTo>
                    <a:pt x="10861" y="12445"/>
                    <a:pt x="4111" y="2737"/>
                    <a:pt x="4111" y="2737"/>
                  </a:cubicBezTo>
                  <a:lnTo>
                    <a:pt x="3075" y="3489"/>
                  </a:lnTo>
                  <a:cubicBezTo>
                    <a:pt x="702" y="5227"/>
                    <a:pt x="1" y="8452"/>
                    <a:pt x="1421" y="11008"/>
                  </a:cubicBezTo>
                  <a:cubicBezTo>
                    <a:pt x="3769" y="15209"/>
                    <a:pt x="7264" y="20784"/>
                    <a:pt x="9263" y="20784"/>
                  </a:cubicBezTo>
                  <a:cubicBezTo>
                    <a:pt x="9283" y="20784"/>
                    <a:pt x="9304" y="20784"/>
                    <a:pt x="9324" y="20783"/>
                  </a:cubicBezTo>
                  <a:cubicBezTo>
                    <a:pt x="16241" y="20398"/>
                    <a:pt x="26350" y="7884"/>
                    <a:pt x="26350" y="7884"/>
                  </a:cubicBezTo>
                  <a:cubicBezTo>
                    <a:pt x="26350" y="7884"/>
                    <a:pt x="28589" y="5060"/>
                    <a:pt x="28723" y="2687"/>
                  </a:cubicBezTo>
                  <a:cubicBezTo>
                    <a:pt x="28773" y="1952"/>
                    <a:pt x="28138" y="164"/>
                    <a:pt x="28138" y="164"/>
                  </a:cubicBezTo>
                  <a:lnTo>
                    <a:pt x="27536" y="950"/>
                  </a:lnTo>
                  <a:cubicBezTo>
                    <a:pt x="27467" y="1171"/>
                    <a:pt x="25864" y="3281"/>
                    <a:pt x="25029" y="3281"/>
                  </a:cubicBezTo>
                  <a:cubicBezTo>
                    <a:pt x="24856" y="3281"/>
                    <a:pt x="24715" y="3190"/>
                    <a:pt x="24629" y="2971"/>
                  </a:cubicBezTo>
                  <a:cubicBezTo>
                    <a:pt x="24128" y="1702"/>
                    <a:pt x="25331" y="265"/>
                    <a:pt x="24546" y="14"/>
                  </a:cubicBezTo>
                  <a:cubicBezTo>
                    <a:pt x="24518" y="5"/>
                    <a:pt x="24490" y="0"/>
                    <a:pt x="2446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1700397" y="2125790"/>
              <a:ext cx="23300" cy="48513"/>
            </a:xfrm>
            <a:custGeom>
              <a:avLst/>
              <a:gdLst/>
              <a:ahLst/>
              <a:cxnLst/>
              <a:rect l="l" t="t" r="r" b="b"/>
              <a:pathLst>
                <a:path w="887" h="1756" extrusionOk="0">
                  <a:moveTo>
                    <a:pt x="886" y="1"/>
                  </a:moveTo>
                  <a:cubicBezTo>
                    <a:pt x="870" y="1"/>
                    <a:pt x="703" y="402"/>
                    <a:pt x="469" y="886"/>
                  </a:cubicBezTo>
                  <a:cubicBezTo>
                    <a:pt x="218" y="1371"/>
                    <a:pt x="1" y="1755"/>
                    <a:pt x="17" y="1755"/>
                  </a:cubicBezTo>
                  <a:cubicBezTo>
                    <a:pt x="218" y="1504"/>
                    <a:pt x="385" y="1220"/>
                    <a:pt x="535" y="920"/>
                  </a:cubicBezTo>
                  <a:cubicBezTo>
                    <a:pt x="686" y="619"/>
                    <a:pt x="803" y="318"/>
                    <a:pt x="886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33"/>
            <p:cNvSpPr/>
            <p:nvPr/>
          </p:nvSpPr>
          <p:spPr>
            <a:xfrm>
              <a:off x="864281" y="2033018"/>
              <a:ext cx="360820" cy="407610"/>
            </a:xfrm>
            <a:custGeom>
              <a:avLst/>
              <a:gdLst/>
              <a:ahLst/>
              <a:cxnLst/>
              <a:rect l="l" t="t" r="r" b="b"/>
              <a:pathLst>
                <a:path w="13736" h="14754" extrusionOk="0">
                  <a:moveTo>
                    <a:pt x="7236" y="0"/>
                  </a:moveTo>
                  <a:cubicBezTo>
                    <a:pt x="7236" y="0"/>
                    <a:pt x="1" y="2573"/>
                    <a:pt x="5381" y="14754"/>
                  </a:cubicBezTo>
                  <a:lnTo>
                    <a:pt x="13735" y="9708"/>
                  </a:lnTo>
                  <a:lnTo>
                    <a:pt x="12549" y="6867"/>
                  </a:lnTo>
                  <a:lnTo>
                    <a:pt x="723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33"/>
            <p:cNvSpPr/>
            <p:nvPr/>
          </p:nvSpPr>
          <p:spPr>
            <a:xfrm>
              <a:off x="1005630" y="2038544"/>
              <a:ext cx="221651" cy="402085"/>
            </a:xfrm>
            <a:custGeom>
              <a:avLst/>
              <a:gdLst/>
              <a:ahLst/>
              <a:cxnLst/>
              <a:rect l="l" t="t" r="r" b="b"/>
              <a:pathLst>
                <a:path w="8438" h="14554" extrusionOk="0">
                  <a:moveTo>
                    <a:pt x="1521" y="1"/>
                  </a:moveTo>
                  <a:lnTo>
                    <a:pt x="1354" y="17"/>
                  </a:lnTo>
                  <a:cubicBezTo>
                    <a:pt x="1348" y="12"/>
                    <a:pt x="1342" y="10"/>
                    <a:pt x="1337" y="10"/>
                  </a:cubicBezTo>
                  <a:cubicBezTo>
                    <a:pt x="1326" y="10"/>
                    <a:pt x="1315" y="17"/>
                    <a:pt x="1303" y="17"/>
                  </a:cubicBezTo>
                  <a:cubicBezTo>
                    <a:pt x="1587" y="34"/>
                    <a:pt x="1871" y="68"/>
                    <a:pt x="2156" y="134"/>
                  </a:cubicBezTo>
                  <a:cubicBezTo>
                    <a:pt x="2490" y="235"/>
                    <a:pt x="2790" y="368"/>
                    <a:pt x="3074" y="552"/>
                  </a:cubicBezTo>
                  <a:cubicBezTo>
                    <a:pt x="3459" y="803"/>
                    <a:pt x="3810" y="1087"/>
                    <a:pt x="4110" y="1421"/>
                  </a:cubicBezTo>
                  <a:cubicBezTo>
                    <a:pt x="4879" y="2307"/>
                    <a:pt x="5531" y="3292"/>
                    <a:pt x="6032" y="4345"/>
                  </a:cubicBezTo>
                  <a:cubicBezTo>
                    <a:pt x="6633" y="5531"/>
                    <a:pt x="7202" y="6885"/>
                    <a:pt x="7786" y="8288"/>
                  </a:cubicBezTo>
                  <a:lnTo>
                    <a:pt x="8285" y="9478"/>
                  </a:lnTo>
                  <a:lnTo>
                    <a:pt x="8285" y="9478"/>
                  </a:lnTo>
                  <a:cubicBezTo>
                    <a:pt x="5894" y="10790"/>
                    <a:pt x="3802" y="12036"/>
                    <a:pt x="2339" y="12967"/>
                  </a:cubicBezTo>
                  <a:cubicBezTo>
                    <a:pt x="1587" y="13451"/>
                    <a:pt x="1003" y="13835"/>
                    <a:pt x="602" y="14119"/>
                  </a:cubicBezTo>
                  <a:cubicBezTo>
                    <a:pt x="401" y="14253"/>
                    <a:pt x="251" y="14353"/>
                    <a:pt x="150" y="14437"/>
                  </a:cubicBezTo>
                  <a:cubicBezTo>
                    <a:pt x="100" y="14470"/>
                    <a:pt x="50" y="14504"/>
                    <a:pt x="0" y="14554"/>
                  </a:cubicBezTo>
                  <a:cubicBezTo>
                    <a:pt x="50" y="14520"/>
                    <a:pt x="117" y="14487"/>
                    <a:pt x="167" y="14454"/>
                  </a:cubicBezTo>
                  <a:lnTo>
                    <a:pt x="635" y="14153"/>
                  </a:lnTo>
                  <a:cubicBezTo>
                    <a:pt x="1036" y="13886"/>
                    <a:pt x="1638" y="13501"/>
                    <a:pt x="2373" y="13050"/>
                  </a:cubicBezTo>
                  <a:cubicBezTo>
                    <a:pt x="3860" y="12114"/>
                    <a:pt x="5965" y="10878"/>
                    <a:pt x="8388" y="9558"/>
                  </a:cubicBezTo>
                  <a:lnTo>
                    <a:pt x="8438" y="9541"/>
                  </a:lnTo>
                  <a:lnTo>
                    <a:pt x="8421" y="9491"/>
                  </a:lnTo>
                  <a:cubicBezTo>
                    <a:pt x="8254" y="9090"/>
                    <a:pt x="8070" y="8672"/>
                    <a:pt x="7903" y="8238"/>
                  </a:cubicBezTo>
                  <a:cubicBezTo>
                    <a:pt x="7318" y="6835"/>
                    <a:pt x="6750" y="5481"/>
                    <a:pt x="6132" y="4295"/>
                  </a:cubicBezTo>
                  <a:cubicBezTo>
                    <a:pt x="5614" y="3225"/>
                    <a:pt x="4963" y="2240"/>
                    <a:pt x="4177" y="1354"/>
                  </a:cubicBezTo>
                  <a:cubicBezTo>
                    <a:pt x="3860" y="1020"/>
                    <a:pt x="3509" y="736"/>
                    <a:pt x="3125" y="502"/>
                  </a:cubicBezTo>
                  <a:cubicBezTo>
                    <a:pt x="2824" y="318"/>
                    <a:pt x="2506" y="185"/>
                    <a:pt x="2172" y="101"/>
                  </a:cubicBezTo>
                  <a:cubicBezTo>
                    <a:pt x="1955" y="34"/>
                    <a:pt x="1738" y="17"/>
                    <a:pt x="15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0" name="Google Shape;950;p33"/>
          <p:cNvSpPr/>
          <p:nvPr/>
        </p:nvSpPr>
        <p:spPr>
          <a:xfrm>
            <a:off x="5004661" y="1597392"/>
            <a:ext cx="917130" cy="951854"/>
          </a:xfrm>
          <a:custGeom>
            <a:avLst/>
            <a:gdLst/>
            <a:ahLst/>
            <a:cxnLst/>
            <a:rect l="l" t="t" r="r" b="b"/>
            <a:pathLst>
              <a:path w="34915" h="34450" extrusionOk="0">
                <a:moveTo>
                  <a:pt x="15926" y="0"/>
                </a:moveTo>
                <a:cubicBezTo>
                  <a:pt x="6978" y="0"/>
                  <a:pt x="0" y="8454"/>
                  <a:pt x="177" y="17587"/>
                </a:cubicBezTo>
                <a:cubicBezTo>
                  <a:pt x="359" y="26964"/>
                  <a:pt x="8027" y="34449"/>
                  <a:pt x="17365" y="34449"/>
                </a:cubicBezTo>
                <a:cubicBezTo>
                  <a:pt x="17478" y="34449"/>
                  <a:pt x="17591" y="34448"/>
                  <a:pt x="17704" y="34446"/>
                </a:cubicBezTo>
                <a:cubicBezTo>
                  <a:pt x="27211" y="34262"/>
                  <a:pt x="34196" y="26409"/>
                  <a:pt x="34580" y="16919"/>
                </a:cubicBezTo>
                <a:cubicBezTo>
                  <a:pt x="34914" y="8247"/>
                  <a:pt x="27145" y="812"/>
                  <a:pt x="17036" y="43"/>
                </a:cubicBezTo>
                <a:cubicBezTo>
                  <a:pt x="16663" y="14"/>
                  <a:pt x="16293" y="0"/>
                  <a:pt x="1592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51" name="Google Shape;951;p33"/>
          <p:cNvGrpSpPr/>
          <p:nvPr/>
        </p:nvGrpSpPr>
        <p:grpSpPr>
          <a:xfrm>
            <a:off x="4754040" y="1347071"/>
            <a:ext cx="1136782" cy="1202000"/>
            <a:chOff x="4754040" y="1347071"/>
            <a:chExt cx="1136782" cy="1202000"/>
          </a:xfrm>
        </p:grpSpPr>
        <p:sp>
          <p:nvSpPr>
            <p:cNvPr id="952" name="Google Shape;952;p33"/>
            <p:cNvSpPr/>
            <p:nvPr/>
          </p:nvSpPr>
          <p:spPr>
            <a:xfrm>
              <a:off x="4887903" y="1822091"/>
              <a:ext cx="37353" cy="3481"/>
            </a:xfrm>
            <a:custGeom>
              <a:avLst/>
              <a:gdLst/>
              <a:ahLst/>
              <a:cxnLst/>
              <a:rect l="l" t="t" r="r" b="b"/>
              <a:pathLst>
                <a:path w="1422" h="126" extrusionOk="0">
                  <a:moveTo>
                    <a:pt x="717" y="0"/>
                  </a:moveTo>
                  <a:cubicBezTo>
                    <a:pt x="481" y="0"/>
                    <a:pt x="243" y="21"/>
                    <a:pt x="1" y="63"/>
                  </a:cubicBezTo>
                  <a:cubicBezTo>
                    <a:pt x="243" y="105"/>
                    <a:pt x="481" y="126"/>
                    <a:pt x="717" y="126"/>
                  </a:cubicBezTo>
                  <a:cubicBezTo>
                    <a:pt x="953" y="126"/>
                    <a:pt x="1187" y="105"/>
                    <a:pt x="1421" y="63"/>
                  </a:cubicBezTo>
                  <a:cubicBezTo>
                    <a:pt x="1187" y="21"/>
                    <a:pt x="953" y="0"/>
                    <a:pt x="71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5711305" y="2199560"/>
              <a:ext cx="162416" cy="222536"/>
            </a:xfrm>
            <a:custGeom>
              <a:avLst/>
              <a:gdLst/>
              <a:ahLst/>
              <a:cxnLst/>
              <a:rect l="l" t="t" r="r" b="b"/>
              <a:pathLst>
                <a:path w="6183" h="8055" extrusionOk="0">
                  <a:moveTo>
                    <a:pt x="5380" y="1"/>
                  </a:moveTo>
                  <a:lnTo>
                    <a:pt x="0" y="3309"/>
                  </a:lnTo>
                  <a:lnTo>
                    <a:pt x="1972" y="8054"/>
                  </a:lnTo>
                  <a:cubicBezTo>
                    <a:pt x="3793" y="6350"/>
                    <a:pt x="5247" y="4278"/>
                    <a:pt x="6182" y="1972"/>
                  </a:cubicBezTo>
                  <a:lnTo>
                    <a:pt x="5380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5036712" y="1874528"/>
              <a:ext cx="854110" cy="674543"/>
            </a:xfrm>
            <a:custGeom>
              <a:avLst/>
              <a:gdLst/>
              <a:ahLst/>
              <a:cxnLst/>
              <a:rect l="l" t="t" r="r" b="b"/>
              <a:pathLst>
                <a:path w="32515" h="24416" extrusionOk="0">
                  <a:moveTo>
                    <a:pt x="19845" y="1"/>
                  </a:moveTo>
                  <a:cubicBezTo>
                    <a:pt x="19439" y="1"/>
                    <a:pt x="19198" y="20"/>
                    <a:pt x="19198" y="20"/>
                  </a:cubicBezTo>
                  <a:lnTo>
                    <a:pt x="12381" y="270"/>
                  </a:lnTo>
                  <a:cubicBezTo>
                    <a:pt x="10627" y="504"/>
                    <a:pt x="8922" y="1022"/>
                    <a:pt x="7352" y="1824"/>
                  </a:cubicBezTo>
                  <a:lnTo>
                    <a:pt x="7185" y="1874"/>
                  </a:lnTo>
                  <a:lnTo>
                    <a:pt x="7185" y="1908"/>
                  </a:lnTo>
                  <a:cubicBezTo>
                    <a:pt x="5280" y="2944"/>
                    <a:pt x="2573" y="5433"/>
                    <a:pt x="0" y="7839"/>
                  </a:cubicBezTo>
                  <a:lnTo>
                    <a:pt x="3074" y="10713"/>
                  </a:lnTo>
                  <a:lnTo>
                    <a:pt x="6483" y="13737"/>
                  </a:lnTo>
                  <a:cubicBezTo>
                    <a:pt x="6483" y="13754"/>
                    <a:pt x="6483" y="13771"/>
                    <a:pt x="6483" y="13804"/>
                  </a:cubicBezTo>
                  <a:cubicBezTo>
                    <a:pt x="6516" y="13988"/>
                    <a:pt x="5932" y="17647"/>
                    <a:pt x="5414" y="20805"/>
                  </a:cubicBezTo>
                  <a:cubicBezTo>
                    <a:pt x="8483" y="23191"/>
                    <a:pt x="12204" y="24416"/>
                    <a:pt x="15954" y="24416"/>
                  </a:cubicBezTo>
                  <a:cubicBezTo>
                    <a:pt x="18532" y="24416"/>
                    <a:pt x="21123" y="23837"/>
                    <a:pt x="23526" y="22660"/>
                  </a:cubicBezTo>
                  <a:lnTo>
                    <a:pt x="23793" y="19736"/>
                  </a:lnTo>
                  <a:cubicBezTo>
                    <a:pt x="24027" y="17079"/>
                    <a:pt x="24194" y="13787"/>
                    <a:pt x="24194" y="13787"/>
                  </a:cubicBezTo>
                  <a:lnTo>
                    <a:pt x="25180" y="16277"/>
                  </a:lnTo>
                  <a:lnTo>
                    <a:pt x="32298" y="12568"/>
                  </a:lnTo>
                  <a:cubicBezTo>
                    <a:pt x="32381" y="12334"/>
                    <a:pt x="32448" y="12117"/>
                    <a:pt x="32515" y="11883"/>
                  </a:cubicBezTo>
                  <a:cubicBezTo>
                    <a:pt x="31813" y="10212"/>
                    <a:pt x="29441" y="4731"/>
                    <a:pt x="27436" y="2676"/>
                  </a:cubicBezTo>
                  <a:cubicBezTo>
                    <a:pt x="25097" y="259"/>
                    <a:pt x="21343" y="1"/>
                    <a:pt x="198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5355791" y="1867676"/>
              <a:ext cx="192703" cy="118879"/>
            </a:xfrm>
            <a:custGeom>
              <a:avLst/>
              <a:gdLst/>
              <a:ahLst/>
              <a:cxnLst/>
              <a:rect l="l" t="t" r="r" b="b"/>
              <a:pathLst>
                <a:path w="7336" h="4303" extrusionOk="0">
                  <a:moveTo>
                    <a:pt x="7252" y="0"/>
                  </a:moveTo>
                  <a:cubicBezTo>
                    <a:pt x="7235" y="17"/>
                    <a:pt x="7268" y="184"/>
                    <a:pt x="7268" y="485"/>
                  </a:cubicBezTo>
                  <a:cubicBezTo>
                    <a:pt x="7268" y="919"/>
                    <a:pt x="7202" y="1354"/>
                    <a:pt x="7068" y="1771"/>
                  </a:cubicBezTo>
                  <a:cubicBezTo>
                    <a:pt x="6851" y="2373"/>
                    <a:pt x="6483" y="2924"/>
                    <a:pt x="5982" y="3342"/>
                  </a:cubicBezTo>
                  <a:cubicBezTo>
                    <a:pt x="5307" y="3900"/>
                    <a:pt x="4481" y="4182"/>
                    <a:pt x="3652" y="4182"/>
                  </a:cubicBezTo>
                  <a:cubicBezTo>
                    <a:pt x="2942" y="4182"/>
                    <a:pt x="2229" y="3975"/>
                    <a:pt x="1604" y="3559"/>
                  </a:cubicBezTo>
                  <a:cubicBezTo>
                    <a:pt x="1086" y="3175"/>
                    <a:pt x="669" y="2674"/>
                    <a:pt x="385" y="2089"/>
                  </a:cubicBezTo>
                  <a:cubicBezTo>
                    <a:pt x="217" y="1688"/>
                    <a:pt x="101" y="1270"/>
                    <a:pt x="67" y="836"/>
                  </a:cubicBezTo>
                  <a:cubicBezTo>
                    <a:pt x="34" y="518"/>
                    <a:pt x="50" y="351"/>
                    <a:pt x="50" y="351"/>
                  </a:cubicBezTo>
                  <a:lnTo>
                    <a:pt x="50" y="351"/>
                  </a:lnTo>
                  <a:cubicBezTo>
                    <a:pt x="34" y="385"/>
                    <a:pt x="17" y="435"/>
                    <a:pt x="17" y="468"/>
                  </a:cubicBezTo>
                  <a:cubicBezTo>
                    <a:pt x="17" y="585"/>
                    <a:pt x="0" y="719"/>
                    <a:pt x="17" y="836"/>
                  </a:cubicBezTo>
                  <a:cubicBezTo>
                    <a:pt x="34" y="1270"/>
                    <a:pt x="134" y="1721"/>
                    <a:pt x="318" y="2122"/>
                  </a:cubicBezTo>
                  <a:cubicBezTo>
                    <a:pt x="585" y="2724"/>
                    <a:pt x="1003" y="3258"/>
                    <a:pt x="1537" y="3643"/>
                  </a:cubicBezTo>
                  <a:cubicBezTo>
                    <a:pt x="2180" y="4084"/>
                    <a:pt x="2922" y="4303"/>
                    <a:pt x="3662" y="4303"/>
                  </a:cubicBezTo>
                  <a:cubicBezTo>
                    <a:pt x="4520" y="4303"/>
                    <a:pt x="5375" y="4009"/>
                    <a:pt x="6065" y="3426"/>
                  </a:cubicBezTo>
                  <a:cubicBezTo>
                    <a:pt x="6567" y="2991"/>
                    <a:pt x="6934" y="2423"/>
                    <a:pt x="7135" y="1805"/>
                  </a:cubicBezTo>
                  <a:cubicBezTo>
                    <a:pt x="7285" y="1370"/>
                    <a:pt x="7335" y="936"/>
                    <a:pt x="7319" y="485"/>
                  </a:cubicBezTo>
                  <a:cubicBezTo>
                    <a:pt x="7319" y="368"/>
                    <a:pt x="7302" y="251"/>
                    <a:pt x="7268" y="134"/>
                  </a:cubicBezTo>
                  <a:cubicBezTo>
                    <a:pt x="7268" y="84"/>
                    <a:pt x="7252" y="50"/>
                    <a:pt x="7252" y="17"/>
                  </a:cubicBezTo>
                  <a:lnTo>
                    <a:pt x="725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5652044" y="1908758"/>
              <a:ext cx="64541" cy="320391"/>
            </a:xfrm>
            <a:custGeom>
              <a:avLst/>
              <a:gdLst/>
              <a:ahLst/>
              <a:cxnLst/>
              <a:rect l="l" t="t" r="r" b="b"/>
              <a:pathLst>
                <a:path w="2457" h="11597" extrusionOk="0">
                  <a:moveTo>
                    <a:pt x="2457" y="0"/>
                  </a:moveTo>
                  <a:cubicBezTo>
                    <a:pt x="2290" y="0"/>
                    <a:pt x="2123" y="17"/>
                    <a:pt x="1972" y="67"/>
                  </a:cubicBezTo>
                  <a:cubicBezTo>
                    <a:pt x="1521" y="218"/>
                    <a:pt x="1137" y="502"/>
                    <a:pt x="853" y="869"/>
                  </a:cubicBezTo>
                  <a:cubicBezTo>
                    <a:pt x="452" y="1421"/>
                    <a:pt x="201" y="2072"/>
                    <a:pt x="134" y="2757"/>
                  </a:cubicBezTo>
                  <a:cubicBezTo>
                    <a:pt x="84" y="3142"/>
                    <a:pt x="67" y="3543"/>
                    <a:pt x="51" y="3960"/>
                  </a:cubicBezTo>
                  <a:cubicBezTo>
                    <a:pt x="34" y="4378"/>
                    <a:pt x="17" y="4812"/>
                    <a:pt x="17" y="5247"/>
                  </a:cubicBezTo>
                  <a:cubicBezTo>
                    <a:pt x="1" y="6751"/>
                    <a:pt x="84" y="8254"/>
                    <a:pt x="251" y="9758"/>
                  </a:cubicBezTo>
                  <a:cubicBezTo>
                    <a:pt x="318" y="10326"/>
                    <a:pt x="385" y="10794"/>
                    <a:pt x="435" y="11111"/>
                  </a:cubicBezTo>
                  <a:cubicBezTo>
                    <a:pt x="468" y="11245"/>
                    <a:pt x="485" y="11379"/>
                    <a:pt x="502" y="11479"/>
                  </a:cubicBezTo>
                  <a:cubicBezTo>
                    <a:pt x="519" y="11512"/>
                    <a:pt x="519" y="11563"/>
                    <a:pt x="535" y="11596"/>
                  </a:cubicBezTo>
                  <a:cubicBezTo>
                    <a:pt x="535" y="11546"/>
                    <a:pt x="535" y="11512"/>
                    <a:pt x="535" y="11462"/>
                  </a:cubicBezTo>
                  <a:cubicBezTo>
                    <a:pt x="519" y="11362"/>
                    <a:pt x="502" y="11245"/>
                    <a:pt x="485" y="11095"/>
                  </a:cubicBezTo>
                  <a:cubicBezTo>
                    <a:pt x="452" y="10777"/>
                    <a:pt x="402" y="10309"/>
                    <a:pt x="351" y="9741"/>
                  </a:cubicBezTo>
                  <a:cubicBezTo>
                    <a:pt x="201" y="8254"/>
                    <a:pt x="134" y="6751"/>
                    <a:pt x="134" y="5247"/>
                  </a:cubicBezTo>
                  <a:cubicBezTo>
                    <a:pt x="151" y="4812"/>
                    <a:pt x="151" y="4378"/>
                    <a:pt x="168" y="3960"/>
                  </a:cubicBezTo>
                  <a:cubicBezTo>
                    <a:pt x="184" y="3543"/>
                    <a:pt x="201" y="3158"/>
                    <a:pt x="251" y="2774"/>
                  </a:cubicBezTo>
                  <a:cubicBezTo>
                    <a:pt x="301" y="2106"/>
                    <a:pt x="535" y="1471"/>
                    <a:pt x="920" y="919"/>
                  </a:cubicBezTo>
                  <a:cubicBezTo>
                    <a:pt x="1187" y="552"/>
                    <a:pt x="1554" y="284"/>
                    <a:pt x="1989" y="117"/>
                  </a:cubicBezTo>
                  <a:cubicBezTo>
                    <a:pt x="2139" y="67"/>
                    <a:pt x="2306" y="34"/>
                    <a:pt x="245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33"/>
            <p:cNvSpPr/>
            <p:nvPr/>
          </p:nvSpPr>
          <p:spPr>
            <a:xfrm>
              <a:off x="5205668" y="1896740"/>
              <a:ext cx="84295" cy="357357"/>
            </a:xfrm>
            <a:custGeom>
              <a:avLst/>
              <a:gdLst/>
              <a:ahLst/>
              <a:cxnLst/>
              <a:rect l="l" t="t" r="r" b="b"/>
              <a:pathLst>
                <a:path w="3209" h="12935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3192" y="34"/>
                    <a:pt x="3176" y="84"/>
                    <a:pt x="3159" y="118"/>
                  </a:cubicBezTo>
                  <a:cubicBezTo>
                    <a:pt x="3125" y="218"/>
                    <a:pt x="3092" y="335"/>
                    <a:pt x="3025" y="485"/>
                  </a:cubicBezTo>
                  <a:cubicBezTo>
                    <a:pt x="2925" y="803"/>
                    <a:pt x="2775" y="1271"/>
                    <a:pt x="2591" y="1839"/>
                  </a:cubicBezTo>
                  <a:cubicBezTo>
                    <a:pt x="2240" y="2992"/>
                    <a:pt x="1789" y="4596"/>
                    <a:pt x="1354" y="6384"/>
                  </a:cubicBezTo>
                  <a:cubicBezTo>
                    <a:pt x="920" y="8188"/>
                    <a:pt x="586" y="9826"/>
                    <a:pt x="385" y="11012"/>
                  </a:cubicBezTo>
                  <a:cubicBezTo>
                    <a:pt x="285" y="11597"/>
                    <a:pt x="201" y="12081"/>
                    <a:pt x="151" y="12415"/>
                  </a:cubicBezTo>
                  <a:cubicBezTo>
                    <a:pt x="135" y="12566"/>
                    <a:pt x="118" y="12699"/>
                    <a:pt x="101" y="12800"/>
                  </a:cubicBezTo>
                  <a:cubicBezTo>
                    <a:pt x="18" y="12800"/>
                    <a:pt x="1" y="12917"/>
                    <a:pt x="84" y="12933"/>
                  </a:cubicBezTo>
                  <a:cubicBezTo>
                    <a:pt x="90" y="12934"/>
                    <a:pt x="95" y="12935"/>
                    <a:pt x="100" y="12935"/>
                  </a:cubicBezTo>
                  <a:cubicBezTo>
                    <a:pt x="172" y="12935"/>
                    <a:pt x="196" y="12831"/>
                    <a:pt x="118" y="12800"/>
                  </a:cubicBezTo>
                  <a:cubicBezTo>
                    <a:pt x="151" y="12699"/>
                    <a:pt x="168" y="12582"/>
                    <a:pt x="201" y="12415"/>
                  </a:cubicBezTo>
                  <a:cubicBezTo>
                    <a:pt x="268" y="12081"/>
                    <a:pt x="352" y="11597"/>
                    <a:pt x="469" y="11029"/>
                  </a:cubicBezTo>
                  <a:cubicBezTo>
                    <a:pt x="703" y="9842"/>
                    <a:pt x="1037" y="8205"/>
                    <a:pt x="1471" y="6417"/>
                  </a:cubicBezTo>
                  <a:cubicBezTo>
                    <a:pt x="1906" y="4629"/>
                    <a:pt x="2340" y="3025"/>
                    <a:pt x="2674" y="1872"/>
                  </a:cubicBezTo>
                  <a:cubicBezTo>
                    <a:pt x="2841" y="1304"/>
                    <a:pt x="2975" y="836"/>
                    <a:pt x="3075" y="502"/>
                  </a:cubicBezTo>
                  <a:cubicBezTo>
                    <a:pt x="3125" y="352"/>
                    <a:pt x="3159" y="218"/>
                    <a:pt x="3192" y="135"/>
                  </a:cubicBezTo>
                  <a:cubicBezTo>
                    <a:pt x="3192" y="84"/>
                    <a:pt x="3209" y="34"/>
                    <a:pt x="32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33"/>
            <p:cNvSpPr/>
            <p:nvPr/>
          </p:nvSpPr>
          <p:spPr>
            <a:xfrm>
              <a:off x="5686271" y="2170938"/>
              <a:ext cx="201057" cy="121449"/>
            </a:xfrm>
            <a:custGeom>
              <a:avLst/>
              <a:gdLst/>
              <a:ahLst/>
              <a:cxnLst/>
              <a:rect l="l" t="t" r="r" b="b"/>
              <a:pathLst>
                <a:path w="7654" h="4396" extrusionOk="0">
                  <a:moveTo>
                    <a:pt x="7653" y="1"/>
                  </a:moveTo>
                  <a:cubicBezTo>
                    <a:pt x="7536" y="51"/>
                    <a:pt x="7436" y="101"/>
                    <a:pt x="7336" y="168"/>
                  </a:cubicBezTo>
                  <a:lnTo>
                    <a:pt x="6534" y="669"/>
                  </a:lnTo>
                  <a:cubicBezTo>
                    <a:pt x="5849" y="1070"/>
                    <a:pt x="4913" y="1638"/>
                    <a:pt x="3860" y="2256"/>
                  </a:cubicBezTo>
                  <a:cubicBezTo>
                    <a:pt x="2791" y="2858"/>
                    <a:pt x="1839" y="3376"/>
                    <a:pt x="1137" y="3760"/>
                  </a:cubicBezTo>
                  <a:lnTo>
                    <a:pt x="302" y="4211"/>
                  </a:lnTo>
                  <a:cubicBezTo>
                    <a:pt x="201" y="4261"/>
                    <a:pt x="101" y="4312"/>
                    <a:pt x="1" y="4395"/>
                  </a:cubicBezTo>
                  <a:cubicBezTo>
                    <a:pt x="118" y="4345"/>
                    <a:pt x="218" y="4312"/>
                    <a:pt x="318" y="4245"/>
                  </a:cubicBezTo>
                  <a:cubicBezTo>
                    <a:pt x="519" y="4161"/>
                    <a:pt x="820" y="4011"/>
                    <a:pt x="1170" y="3844"/>
                  </a:cubicBezTo>
                  <a:cubicBezTo>
                    <a:pt x="1889" y="3476"/>
                    <a:pt x="2858" y="2958"/>
                    <a:pt x="3911" y="2357"/>
                  </a:cubicBezTo>
                  <a:cubicBezTo>
                    <a:pt x="4980" y="1755"/>
                    <a:pt x="5916" y="1170"/>
                    <a:pt x="6584" y="736"/>
                  </a:cubicBezTo>
                  <a:cubicBezTo>
                    <a:pt x="6918" y="519"/>
                    <a:pt x="7185" y="335"/>
                    <a:pt x="7369" y="218"/>
                  </a:cubicBezTo>
                  <a:cubicBezTo>
                    <a:pt x="7470" y="151"/>
                    <a:pt x="7570" y="84"/>
                    <a:pt x="76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5060405" y="2066592"/>
              <a:ext cx="156716" cy="133024"/>
            </a:xfrm>
            <a:custGeom>
              <a:avLst/>
              <a:gdLst/>
              <a:ahLst/>
              <a:cxnLst/>
              <a:rect l="l" t="t" r="r" b="b"/>
              <a:pathLst>
                <a:path w="5966" h="4815" extrusionOk="0">
                  <a:moveTo>
                    <a:pt x="20" y="1"/>
                  </a:moveTo>
                  <a:cubicBezTo>
                    <a:pt x="18" y="1"/>
                    <a:pt x="18" y="1"/>
                    <a:pt x="17" y="2"/>
                  </a:cubicBezTo>
                  <a:cubicBezTo>
                    <a:pt x="0" y="18"/>
                    <a:pt x="1304" y="1121"/>
                    <a:pt x="2941" y="2458"/>
                  </a:cubicBezTo>
                  <a:cubicBezTo>
                    <a:pt x="4553" y="3774"/>
                    <a:pt x="5874" y="4814"/>
                    <a:pt x="5930" y="4814"/>
                  </a:cubicBezTo>
                  <a:cubicBezTo>
                    <a:pt x="5931" y="4814"/>
                    <a:pt x="5932" y="4814"/>
                    <a:pt x="5932" y="4814"/>
                  </a:cubicBezTo>
                  <a:cubicBezTo>
                    <a:pt x="5965" y="4797"/>
                    <a:pt x="4662" y="3694"/>
                    <a:pt x="3025" y="2358"/>
                  </a:cubicBezTo>
                  <a:cubicBezTo>
                    <a:pt x="1412" y="1058"/>
                    <a:pt x="91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5314524" y="2158009"/>
              <a:ext cx="241431" cy="91888"/>
            </a:xfrm>
            <a:custGeom>
              <a:avLst/>
              <a:gdLst/>
              <a:ahLst/>
              <a:cxnLst/>
              <a:rect l="l" t="t" r="r" b="b"/>
              <a:pathLst>
                <a:path w="9191" h="3326" extrusionOk="0">
                  <a:moveTo>
                    <a:pt x="9190" y="1"/>
                  </a:moveTo>
                  <a:lnTo>
                    <a:pt x="569" y="168"/>
                  </a:lnTo>
                  <a:lnTo>
                    <a:pt x="1" y="3326"/>
                  </a:lnTo>
                  <a:lnTo>
                    <a:pt x="8555" y="3293"/>
                  </a:lnTo>
                  <a:lnTo>
                    <a:pt x="91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214888" y="1347071"/>
              <a:ext cx="369147" cy="262927"/>
            </a:xfrm>
            <a:custGeom>
              <a:avLst/>
              <a:gdLst/>
              <a:ahLst/>
              <a:cxnLst/>
              <a:rect l="l" t="t" r="r" b="b"/>
              <a:pathLst>
                <a:path w="14053" h="9517" extrusionOk="0">
                  <a:moveTo>
                    <a:pt x="3382" y="0"/>
                  </a:moveTo>
                  <a:cubicBezTo>
                    <a:pt x="2512" y="0"/>
                    <a:pt x="1659" y="354"/>
                    <a:pt x="1037" y="1000"/>
                  </a:cubicBezTo>
                  <a:cubicBezTo>
                    <a:pt x="168" y="2002"/>
                    <a:pt x="1" y="3439"/>
                    <a:pt x="619" y="4625"/>
                  </a:cubicBezTo>
                  <a:cubicBezTo>
                    <a:pt x="820" y="5043"/>
                    <a:pt x="1170" y="5377"/>
                    <a:pt x="1605" y="5561"/>
                  </a:cubicBezTo>
                  <a:lnTo>
                    <a:pt x="11530" y="8719"/>
                  </a:lnTo>
                  <a:cubicBezTo>
                    <a:pt x="11410" y="9144"/>
                    <a:pt x="11735" y="9517"/>
                    <a:pt x="12125" y="9517"/>
                  </a:cubicBezTo>
                  <a:cubicBezTo>
                    <a:pt x="12225" y="9517"/>
                    <a:pt x="12329" y="9492"/>
                    <a:pt x="12432" y="9437"/>
                  </a:cubicBezTo>
                  <a:cubicBezTo>
                    <a:pt x="12850" y="9220"/>
                    <a:pt x="12883" y="8652"/>
                    <a:pt x="12800" y="8184"/>
                  </a:cubicBezTo>
                  <a:cubicBezTo>
                    <a:pt x="12699" y="7733"/>
                    <a:pt x="12532" y="7249"/>
                    <a:pt x="12716" y="6814"/>
                  </a:cubicBezTo>
                  <a:cubicBezTo>
                    <a:pt x="12866" y="6480"/>
                    <a:pt x="13184" y="6279"/>
                    <a:pt x="13418" y="6012"/>
                  </a:cubicBezTo>
                  <a:cubicBezTo>
                    <a:pt x="13852" y="5561"/>
                    <a:pt x="14053" y="4909"/>
                    <a:pt x="13952" y="4291"/>
                  </a:cubicBezTo>
                  <a:cubicBezTo>
                    <a:pt x="13835" y="3673"/>
                    <a:pt x="13368" y="3155"/>
                    <a:pt x="12749" y="2988"/>
                  </a:cubicBezTo>
                  <a:cubicBezTo>
                    <a:pt x="12148" y="2821"/>
                    <a:pt x="11396" y="3021"/>
                    <a:pt x="10928" y="2587"/>
                  </a:cubicBezTo>
                  <a:cubicBezTo>
                    <a:pt x="10594" y="2269"/>
                    <a:pt x="10561" y="1751"/>
                    <a:pt x="10293" y="1367"/>
                  </a:cubicBezTo>
                  <a:cubicBezTo>
                    <a:pt x="9991" y="926"/>
                    <a:pt x="9432" y="770"/>
                    <a:pt x="8875" y="770"/>
                  </a:cubicBezTo>
                  <a:cubicBezTo>
                    <a:pt x="8693" y="770"/>
                    <a:pt x="8511" y="787"/>
                    <a:pt x="8338" y="816"/>
                  </a:cubicBezTo>
                  <a:cubicBezTo>
                    <a:pt x="7798" y="906"/>
                    <a:pt x="7248" y="1065"/>
                    <a:pt x="6703" y="1065"/>
                  </a:cubicBezTo>
                  <a:cubicBezTo>
                    <a:pt x="6540" y="1065"/>
                    <a:pt x="6378" y="1051"/>
                    <a:pt x="6216" y="1016"/>
                  </a:cubicBezTo>
                  <a:cubicBezTo>
                    <a:pt x="5632" y="883"/>
                    <a:pt x="5147" y="482"/>
                    <a:pt x="4612" y="248"/>
                  </a:cubicBezTo>
                  <a:cubicBezTo>
                    <a:pt x="4214" y="81"/>
                    <a:pt x="3796" y="0"/>
                    <a:pt x="33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5265796" y="1436721"/>
              <a:ext cx="279625" cy="547763"/>
            </a:xfrm>
            <a:custGeom>
              <a:avLst/>
              <a:gdLst/>
              <a:ahLst/>
              <a:cxnLst/>
              <a:rect l="l" t="t" r="r" b="b"/>
              <a:pathLst>
                <a:path w="10645" h="19827" extrusionOk="0">
                  <a:moveTo>
                    <a:pt x="4637" y="1"/>
                  </a:moveTo>
                  <a:cubicBezTo>
                    <a:pt x="3048" y="1"/>
                    <a:pt x="1456" y="380"/>
                    <a:pt x="1" y="1146"/>
                  </a:cubicBezTo>
                  <a:cubicBezTo>
                    <a:pt x="1" y="1146"/>
                    <a:pt x="34" y="7646"/>
                    <a:pt x="302" y="10453"/>
                  </a:cubicBezTo>
                  <a:cubicBezTo>
                    <a:pt x="569" y="13260"/>
                    <a:pt x="3443" y="13477"/>
                    <a:pt x="3443" y="13477"/>
                  </a:cubicBezTo>
                  <a:cubicBezTo>
                    <a:pt x="3443" y="13477"/>
                    <a:pt x="3510" y="14964"/>
                    <a:pt x="3593" y="16518"/>
                  </a:cubicBezTo>
                  <a:cubicBezTo>
                    <a:pt x="3693" y="18362"/>
                    <a:pt x="5214" y="19827"/>
                    <a:pt x="7071" y="19827"/>
                  </a:cubicBezTo>
                  <a:cubicBezTo>
                    <a:pt x="7081" y="19827"/>
                    <a:pt x="7092" y="19827"/>
                    <a:pt x="7102" y="19827"/>
                  </a:cubicBezTo>
                  <a:cubicBezTo>
                    <a:pt x="9057" y="19827"/>
                    <a:pt x="10644" y="18256"/>
                    <a:pt x="10628" y="16301"/>
                  </a:cubicBezTo>
                  <a:lnTo>
                    <a:pt x="10293" y="1748"/>
                  </a:lnTo>
                  <a:lnTo>
                    <a:pt x="10026" y="1581"/>
                  </a:lnTo>
                  <a:cubicBezTo>
                    <a:pt x="8388" y="531"/>
                    <a:pt x="6515" y="1"/>
                    <a:pt x="463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5400552" y="1586957"/>
              <a:ext cx="24167" cy="22765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1" y="0"/>
                  </a:moveTo>
                  <a:cubicBezTo>
                    <a:pt x="412" y="0"/>
                    <a:pt x="373" y="6"/>
                    <a:pt x="335" y="19"/>
                  </a:cubicBezTo>
                  <a:cubicBezTo>
                    <a:pt x="117" y="103"/>
                    <a:pt x="1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3" y="738"/>
                    <a:pt x="919" y="504"/>
                    <a:pt x="853" y="286"/>
                  </a:cubicBezTo>
                  <a:cubicBezTo>
                    <a:pt x="785" y="111"/>
                    <a:pt x="619" y="0"/>
                    <a:pt x="4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5387812" y="1579387"/>
              <a:ext cx="38667" cy="12460"/>
            </a:xfrm>
            <a:custGeom>
              <a:avLst/>
              <a:gdLst/>
              <a:ahLst/>
              <a:cxnLst/>
              <a:rect l="l" t="t" r="r" b="b"/>
              <a:pathLst>
                <a:path w="1472" h="451" extrusionOk="0">
                  <a:moveTo>
                    <a:pt x="788" y="0"/>
                  </a:moveTo>
                  <a:cubicBezTo>
                    <a:pt x="562" y="0"/>
                    <a:pt x="339" y="77"/>
                    <a:pt x="151" y="226"/>
                  </a:cubicBezTo>
                  <a:cubicBezTo>
                    <a:pt x="34" y="343"/>
                    <a:pt x="1" y="427"/>
                    <a:pt x="18" y="444"/>
                  </a:cubicBezTo>
                  <a:cubicBezTo>
                    <a:pt x="23" y="448"/>
                    <a:pt x="29" y="451"/>
                    <a:pt x="38" y="451"/>
                  </a:cubicBezTo>
                  <a:cubicBezTo>
                    <a:pt x="121" y="451"/>
                    <a:pt x="374" y="258"/>
                    <a:pt x="736" y="243"/>
                  </a:cubicBezTo>
                  <a:cubicBezTo>
                    <a:pt x="769" y="240"/>
                    <a:pt x="800" y="239"/>
                    <a:pt x="831" y="239"/>
                  </a:cubicBezTo>
                  <a:cubicBezTo>
                    <a:pt x="1124" y="239"/>
                    <a:pt x="1355" y="352"/>
                    <a:pt x="1431" y="352"/>
                  </a:cubicBezTo>
                  <a:cubicBezTo>
                    <a:pt x="1443" y="352"/>
                    <a:pt x="1451" y="349"/>
                    <a:pt x="1455" y="343"/>
                  </a:cubicBezTo>
                  <a:cubicBezTo>
                    <a:pt x="1471" y="327"/>
                    <a:pt x="1421" y="243"/>
                    <a:pt x="1304" y="143"/>
                  </a:cubicBezTo>
                  <a:cubicBezTo>
                    <a:pt x="1143" y="47"/>
                    <a:pt x="965" y="0"/>
                    <a:pt x="78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5287757" y="1586957"/>
              <a:ext cx="24167" cy="22765"/>
            </a:xfrm>
            <a:custGeom>
              <a:avLst/>
              <a:gdLst/>
              <a:ahLst/>
              <a:cxnLst/>
              <a:rect l="l" t="t" r="r" b="b"/>
              <a:pathLst>
                <a:path w="920" h="824" extrusionOk="0">
                  <a:moveTo>
                    <a:pt x="459" y="0"/>
                  </a:moveTo>
                  <a:cubicBezTo>
                    <a:pt x="418" y="0"/>
                    <a:pt x="376" y="6"/>
                    <a:pt x="335" y="19"/>
                  </a:cubicBezTo>
                  <a:cubicBezTo>
                    <a:pt x="117" y="103"/>
                    <a:pt x="0" y="337"/>
                    <a:pt x="67" y="537"/>
                  </a:cubicBezTo>
                  <a:cubicBezTo>
                    <a:pt x="121" y="713"/>
                    <a:pt x="285" y="823"/>
                    <a:pt x="461" y="823"/>
                  </a:cubicBezTo>
                  <a:cubicBezTo>
                    <a:pt x="502" y="823"/>
                    <a:pt x="544" y="817"/>
                    <a:pt x="585" y="804"/>
                  </a:cubicBezTo>
                  <a:cubicBezTo>
                    <a:pt x="802" y="738"/>
                    <a:pt x="919" y="504"/>
                    <a:pt x="853" y="286"/>
                  </a:cubicBezTo>
                  <a:cubicBezTo>
                    <a:pt x="798" y="111"/>
                    <a:pt x="635" y="0"/>
                    <a:pt x="45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5273703" y="1579691"/>
              <a:ext cx="38667" cy="12515"/>
            </a:xfrm>
            <a:custGeom>
              <a:avLst/>
              <a:gdLst/>
              <a:ahLst/>
              <a:cxnLst/>
              <a:rect l="l" t="t" r="r" b="b"/>
              <a:pathLst>
                <a:path w="1472" h="453" extrusionOk="0">
                  <a:moveTo>
                    <a:pt x="775" y="0"/>
                  </a:moveTo>
                  <a:cubicBezTo>
                    <a:pt x="554" y="0"/>
                    <a:pt x="335" y="76"/>
                    <a:pt x="151" y="232"/>
                  </a:cubicBezTo>
                  <a:cubicBezTo>
                    <a:pt x="34" y="332"/>
                    <a:pt x="1" y="433"/>
                    <a:pt x="17" y="449"/>
                  </a:cubicBezTo>
                  <a:cubicBezTo>
                    <a:pt x="21" y="452"/>
                    <a:pt x="26" y="453"/>
                    <a:pt x="31" y="453"/>
                  </a:cubicBezTo>
                  <a:cubicBezTo>
                    <a:pt x="106" y="453"/>
                    <a:pt x="363" y="263"/>
                    <a:pt x="736" y="232"/>
                  </a:cubicBezTo>
                  <a:cubicBezTo>
                    <a:pt x="766" y="229"/>
                    <a:pt x="795" y="228"/>
                    <a:pt x="824" y="228"/>
                  </a:cubicBezTo>
                  <a:cubicBezTo>
                    <a:pt x="1124" y="228"/>
                    <a:pt x="1360" y="357"/>
                    <a:pt x="1433" y="357"/>
                  </a:cubicBezTo>
                  <a:cubicBezTo>
                    <a:pt x="1444" y="357"/>
                    <a:pt x="1451" y="355"/>
                    <a:pt x="1454" y="349"/>
                  </a:cubicBezTo>
                  <a:cubicBezTo>
                    <a:pt x="1471" y="316"/>
                    <a:pt x="1421" y="232"/>
                    <a:pt x="1304" y="148"/>
                  </a:cubicBezTo>
                  <a:cubicBezTo>
                    <a:pt x="1139" y="51"/>
                    <a:pt x="956" y="0"/>
                    <a:pt x="7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5324190" y="1582398"/>
              <a:ext cx="28107" cy="95590"/>
            </a:xfrm>
            <a:custGeom>
              <a:avLst/>
              <a:gdLst/>
              <a:ahLst/>
              <a:cxnLst/>
              <a:rect l="l" t="t" r="r" b="b"/>
              <a:pathLst>
                <a:path w="1070" h="3460" extrusionOk="0">
                  <a:moveTo>
                    <a:pt x="1001" y="0"/>
                  </a:moveTo>
                  <a:cubicBezTo>
                    <a:pt x="947" y="0"/>
                    <a:pt x="632" y="913"/>
                    <a:pt x="301" y="2056"/>
                  </a:cubicBezTo>
                  <a:lnTo>
                    <a:pt x="67" y="2874"/>
                  </a:lnTo>
                  <a:cubicBezTo>
                    <a:pt x="17" y="3008"/>
                    <a:pt x="0" y="3158"/>
                    <a:pt x="50" y="3309"/>
                  </a:cubicBezTo>
                  <a:cubicBezTo>
                    <a:pt x="84" y="3375"/>
                    <a:pt x="151" y="3442"/>
                    <a:pt x="234" y="3459"/>
                  </a:cubicBezTo>
                  <a:lnTo>
                    <a:pt x="418" y="3459"/>
                  </a:lnTo>
                  <a:cubicBezTo>
                    <a:pt x="802" y="3442"/>
                    <a:pt x="1053" y="3409"/>
                    <a:pt x="1053" y="3392"/>
                  </a:cubicBezTo>
                  <a:cubicBezTo>
                    <a:pt x="1053" y="3359"/>
                    <a:pt x="802" y="3325"/>
                    <a:pt x="418" y="3309"/>
                  </a:cubicBezTo>
                  <a:cubicBezTo>
                    <a:pt x="318" y="3309"/>
                    <a:pt x="234" y="3292"/>
                    <a:pt x="217" y="3225"/>
                  </a:cubicBezTo>
                  <a:cubicBezTo>
                    <a:pt x="201" y="3125"/>
                    <a:pt x="217" y="3025"/>
                    <a:pt x="268" y="2941"/>
                  </a:cubicBezTo>
                  <a:cubicBezTo>
                    <a:pt x="351" y="2674"/>
                    <a:pt x="418" y="2406"/>
                    <a:pt x="501" y="2122"/>
                  </a:cubicBezTo>
                  <a:cubicBezTo>
                    <a:pt x="852" y="969"/>
                    <a:pt x="1070" y="17"/>
                    <a:pt x="1003" y="0"/>
                  </a:cubicBezTo>
                  <a:cubicBezTo>
                    <a:pt x="1002" y="0"/>
                    <a:pt x="1002" y="0"/>
                    <a:pt x="10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5336904" y="1684868"/>
              <a:ext cx="56214" cy="31191"/>
            </a:xfrm>
            <a:custGeom>
              <a:avLst/>
              <a:gdLst/>
              <a:ahLst/>
              <a:cxnLst/>
              <a:rect l="l" t="t" r="r" b="b"/>
              <a:pathLst>
                <a:path w="2140" h="1129" extrusionOk="0">
                  <a:moveTo>
                    <a:pt x="1872" y="1"/>
                  </a:moveTo>
                  <a:lnTo>
                    <a:pt x="1872" y="1"/>
                  </a:lnTo>
                  <a:cubicBezTo>
                    <a:pt x="1287" y="301"/>
                    <a:pt x="652" y="535"/>
                    <a:pt x="1" y="702"/>
                  </a:cubicBezTo>
                  <a:cubicBezTo>
                    <a:pt x="220" y="979"/>
                    <a:pt x="543" y="1129"/>
                    <a:pt x="875" y="1129"/>
                  </a:cubicBezTo>
                  <a:cubicBezTo>
                    <a:pt x="1025" y="1129"/>
                    <a:pt x="1176" y="1099"/>
                    <a:pt x="1321" y="1037"/>
                  </a:cubicBezTo>
                  <a:cubicBezTo>
                    <a:pt x="2139" y="652"/>
                    <a:pt x="1872" y="1"/>
                    <a:pt x="187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5356212" y="1770733"/>
              <a:ext cx="94828" cy="57271"/>
            </a:xfrm>
            <a:custGeom>
              <a:avLst/>
              <a:gdLst/>
              <a:ahLst/>
              <a:cxnLst/>
              <a:rect l="l" t="t" r="r" b="b"/>
              <a:pathLst>
                <a:path w="3610" h="2073" extrusionOk="0">
                  <a:moveTo>
                    <a:pt x="3610" y="0"/>
                  </a:moveTo>
                  <a:lnTo>
                    <a:pt x="3610" y="0"/>
                  </a:lnTo>
                  <a:cubicBezTo>
                    <a:pt x="2557" y="786"/>
                    <a:pt x="1304" y="1254"/>
                    <a:pt x="1" y="1337"/>
                  </a:cubicBezTo>
                  <a:lnTo>
                    <a:pt x="51" y="2072"/>
                  </a:lnTo>
                  <a:cubicBezTo>
                    <a:pt x="62" y="2072"/>
                    <a:pt x="74" y="2072"/>
                    <a:pt x="85" y="2072"/>
                  </a:cubicBezTo>
                  <a:cubicBezTo>
                    <a:pt x="2914" y="2072"/>
                    <a:pt x="3610" y="1"/>
                    <a:pt x="3610" y="0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5537935" y="1551428"/>
              <a:ext cx="53114" cy="89650"/>
            </a:xfrm>
            <a:custGeom>
              <a:avLst/>
              <a:gdLst/>
              <a:ahLst/>
              <a:cxnLst/>
              <a:rect l="l" t="t" r="r" b="b"/>
              <a:pathLst>
                <a:path w="2022" h="3245" extrusionOk="0">
                  <a:moveTo>
                    <a:pt x="463" y="1"/>
                  </a:moveTo>
                  <a:cubicBezTo>
                    <a:pt x="442" y="1"/>
                    <a:pt x="422" y="1"/>
                    <a:pt x="401" y="2"/>
                  </a:cubicBezTo>
                  <a:cubicBezTo>
                    <a:pt x="167" y="19"/>
                    <a:pt x="0" y="219"/>
                    <a:pt x="0" y="436"/>
                  </a:cubicBezTo>
                  <a:cubicBezTo>
                    <a:pt x="17" y="1255"/>
                    <a:pt x="34" y="3110"/>
                    <a:pt x="34" y="3160"/>
                  </a:cubicBezTo>
                  <a:cubicBezTo>
                    <a:pt x="39" y="3177"/>
                    <a:pt x="277" y="3244"/>
                    <a:pt x="581" y="3244"/>
                  </a:cubicBezTo>
                  <a:cubicBezTo>
                    <a:pt x="1174" y="3244"/>
                    <a:pt x="2021" y="2990"/>
                    <a:pt x="1922" y="1623"/>
                  </a:cubicBezTo>
                  <a:cubicBezTo>
                    <a:pt x="1809" y="224"/>
                    <a:pt x="1001" y="1"/>
                    <a:pt x="463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550648" y="1569801"/>
              <a:ext cx="23300" cy="50143"/>
            </a:xfrm>
            <a:custGeom>
              <a:avLst/>
              <a:gdLst/>
              <a:ahLst/>
              <a:cxnLst/>
              <a:rect l="l" t="t" r="r" b="b"/>
              <a:pathLst>
                <a:path w="887" h="1815" extrusionOk="0">
                  <a:moveTo>
                    <a:pt x="265" y="1"/>
                  </a:moveTo>
                  <a:cubicBezTo>
                    <a:pt x="206" y="1"/>
                    <a:pt x="142" y="31"/>
                    <a:pt x="101" y="72"/>
                  </a:cubicBezTo>
                  <a:cubicBezTo>
                    <a:pt x="68" y="105"/>
                    <a:pt x="34" y="156"/>
                    <a:pt x="34" y="206"/>
                  </a:cubicBezTo>
                  <a:cubicBezTo>
                    <a:pt x="18" y="289"/>
                    <a:pt x="68" y="323"/>
                    <a:pt x="68" y="323"/>
                  </a:cubicBezTo>
                  <a:cubicBezTo>
                    <a:pt x="84" y="323"/>
                    <a:pt x="68" y="273"/>
                    <a:pt x="84" y="222"/>
                  </a:cubicBezTo>
                  <a:cubicBezTo>
                    <a:pt x="114" y="150"/>
                    <a:pt x="181" y="102"/>
                    <a:pt x="264" y="102"/>
                  </a:cubicBezTo>
                  <a:cubicBezTo>
                    <a:pt x="276" y="102"/>
                    <a:pt x="289" y="103"/>
                    <a:pt x="302" y="105"/>
                  </a:cubicBezTo>
                  <a:cubicBezTo>
                    <a:pt x="435" y="139"/>
                    <a:pt x="536" y="222"/>
                    <a:pt x="586" y="356"/>
                  </a:cubicBezTo>
                  <a:cubicBezTo>
                    <a:pt x="669" y="523"/>
                    <a:pt x="719" y="690"/>
                    <a:pt x="736" y="874"/>
                  </a:cubicBezTo>
                  <a:cubicBezTo>
                    <a:pt x="753" y="1242"/>
                    <a:pt x="586" y="1609"/>
                    <a:pt x="368" y="1693"/>
                  </a:cubicBezTo>
                  <a:cubicBezTo>
                    <a:pt x="322" y="1720"/>
                    <a:pt x="276" y="1733"/>
                    <a:pt x="228" y="1733"/>
                  </a:cubicBezTo>
                  <a:cubicBezTo>
                    <a:pt x="188" y="1733"/>
                    <a:pt x="146" y="1725"/>
                    <a:pt x="101" y="1710"/>
                  </a:cubicBezTo>
                  <a:cubicBezTo>
                    <a:pt x="47" y="1696"/>
                    <a:pt x="26" y="1672"/>
                    <a:pt x="11" y="1672"/>
                  </a:cubicBezTo>
                  <a:cubicBezTo>
                    <a:pt x="8" y="1672"/>
                    <a:pt x="5" y="1673"/>
                    <a:pt x="2" y="1675"/>
                  </a:cubicBezTo>
                  <a:lnTo>
                    <a:pt x="2" y="1675"/>
                  </a:lnTo>
                  <a:cubicBezTo>
                    <a:pt x="1" y="1669"/>
                    <a:pt x="1" y="1664"/>
                    <a:pt x="1" y="1659"/>
                  </a:cubicBezTo>
                  <a:lnTo>
                    <a:pt x="1" y="1676"/>
                  </a:lnTo>
                  <a:cubicBezTo>
                    <a:pt x="1" y="1676"/>
                    <a:pt x="2" y="1675"/>
                    <a:pt x="2" y="1675"/>
                  </a:cubicBezTo>
                  <a:lnTo>
                    <a:pt x="2" y="1675"/>
                  </a:lnTo>
                  <a:cubicBezTo>
                    <a:pt x="6" y="1694"/>
                    <a:pt x="22" y="1722"/>
                    <a:pt x="84" y="1760"/>
                  </a:cubicBezTo>
                  <a:cubicBezTo>
                    <a:pt x="143" y="1799"/>
                    <a:pt x="208" y="1815"/>
                    <a:pt x="274" y="1815"/>
                  </a:cubicBezTo>
                  <a:cubicBezTo>
                    <a:pt x="322" y="1815"/>
                    <a:pt x="370" y="1807"/>
                    <a:pt x="419" y="1793"/>
                  </a:cubicBezTo>
                  <a:cubicBezTo>
                    <a:pt x="703" y="1676"/>
                    <a:pt x="886" y="1275"/>
                    <a:pt x="870" y="857"/>
                  </a:cubicBezTo>
                  <a:cubicBezTo>
                    <a:pt x="870" y="657"/>
                    <a:pt x="803" y="456"/>
                    <a:pt x="703" y="289"/>
                  </a:cubicBezTo>
                  <a:cubicBezTo>
                    <a:pt x="636" y="139"/>
                    <a:pt x="485" y="22"/>
                    <a:pt x="302" y="5"/>
                  </a:cubicBezTo>
                  <a:cubicBezTo>
                    <a:pt x="290" y="2"/>
                    <a:pt x="277" y="1"/>
                    <a:pt x="265" y="1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5381350" y="1546318"/>
              <a:ext cx="46442" cy="15554"/>
            </a:xfrm>
            <a:custGeom>
              <a:avLst/>
              <a:gdLst/>
              <a:ahLst/>
              <a:cxnLst/>
              <a:rect l="l" t="t" r="r" b="b"/>
              <a:pathLst>
                <a:path w="1768" h="563" extrusionOk="0">
                  <a:moveTo>
                    <a:pt x="819" y="1"/>
                  </a:moveTo>
                  <a:cubicBezTo>
                    <a:pt x="342" y="1"/>
                    <a:pt x="1" y="277"/>
                    <a:pt x="80" y="387"/>
                  </a:cubicBezTo>
                  <a:cubicBezTo>
                    <a:pt x="147" y="521"/>
                    <a:pt x="464" y="504"/>
                    <a:pt x="865" y="538"/>
                  </a:cubicBezTo>
                  <a:cubicBezTo>
                    <a:pt x="1066" y="546"/>
                    <a:pt x="1245" y="563"/>
                    <a:pt x="1385" y="563"/>
                  </a:cubicBezTo>
                  <a:cubicBezTo>
                    <a:pt x="1525" y="563"/>
                    <a:pt x="1625" y="546"/>
                    <a:pt x="1667" y="488"/>
                  </a:cubicBezTo>
                  <a:cubicBezTo>
                    <a:pt x="1767" y="371"/>
                    <a:pt x="1417" y="37"/>
                    <a:pt x="899" y="3"/>
                  </a:cubicBezTo>
                  <a:cubicBezTo>
                    <a:pt x="872" y="1"/>
                    <a:pt x="845" y="1"/>
                    <a:pt x="81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5273703" y="1549965"/>
              <a:ext cx="33308" cy="14780"/>
            </a:xfrm>
            <a:custGeom>
              <a:avLst/>
              <a:gdLst/>
              <a:ahLst/>
              <a:cxnLst/>
              <a:rect l="l" t="t" r="r" b="b"/>
              <a:pathLst>
                <a:path w="1268" h="535" extrusionOk="0">
                  <a:moveTo>
                    <a:pt x="717" y="0"/>
                  </a:moveTo>
                  <a:cubicBezTo>
                    <a:pt x="685" y="0"/>
                    <a:pt x="653" y="2"/>
                    <a:pt x="619" y="5"/>
                  </a:cubicBezTo>
                  <a:cubicBezTo>
                    <a:pt x="235" y="38"/>
                    <a:pt x="1" y="255"/>
                    <a:pt x="51" y="389"/>
                  </a:cubicBezTo>
                  <a:cubicBezTo>
                    <a:pt x="89" y="491"/>
                    <a:pt x="254" y="535"/>
                    <a:pt x="464" y="535"/>
                  </a:cubicBezTo>
                  <a:cubicBezTo>
                    <a:pt x="529" y="535"/>
                    <a:pt x="598" y="531"/>
                    <a:pt x="669" y="523"/>
                  </a:cubicBezTo>
                  <a:cubicBezTo>
                    <a:pt x="953" y="506"/>
                    <a:pt x="1220" y="422"/>
                    <a:pt x="1237" y="289"/>
                  </a:cubicBezTo>
                  <a:cubicBezTo>
                    <a:pt x="1268" y="152"/>
                    <a:pt x="1048" y="0"/>
                    <a:pt x="7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5252215" y="1422216"/>
              <a:ext cx="306366" cy="179189"/>
            </a:xfrm>
            <a:custGeom>
              <a:avLst/>
              <a:gdLst/>
              <a:ahLst/>
              <a:cxnLst/>
              <a:rect l="l" t="t" r="r" b="b"/>
              <a:pathLst>
                <a:path w="11663" h="6486" extrusionOk="0">
                  <a:moveTo>
                    <a:pt x="5096" y="0"/>
                  </a:moveTo>
                  <a:lnTo>
                    <a:pt x="2222" y="402"/>
                  </a:lnTo>
                  <a:lnTo>
                    <a:pt x="0" y="1020"/>
                  </a:lnTo>
                  <a:lnTo>
                    <a:pt x="117" y="2557"/>
                  </a:lnTo>
                  <a:cubicBezTo>
                    <a:pt x="117" y="2557"/>
                    <a:pt x="726" y="2849"/>
                    <a:pt x="1690" y="2849"/>
                  </a:cubicBezTo>
                  <a:cubicBezTo>
                    <a:pt x="2339" y="2849"/>
                    <a:pt x="3149" y="2717"/>
                    <a:pt x="4044" y="2273"/>
                  </a:cubicBezTo>
                  <a:cubicBezTo>
                    <a:pt x="5150" y="1726"/>
                    <a:pt x="6403" y="1382"/>
                    <a:pt x="7099" y="1382"/>
                  </a:cubicBezTo>
                  <a:cubicBezTo>
                    <a:pt x="7318" y="1382"/>
                    <a:pt x="7481" y="1416"/>
                    <a:pt x="7569" y="1488"/>
                  </a:cubicBezTo>
                  <a:cubicBezTo>
                    <a:pt x="7953" y="1772"/>
                    <a:pt x="8037" y="3275"/>
                    <a:pt x="9474" y="3710"/>
                  </a:cubicBezTo>
                  <a:cubicBezTo>
                    <a:pt x="9474" y="3710"/>
                    <a:pt x="9377" y="6486"/>
                    <a:pt x="10452" y="6486"/>
                  </a:cubicBezTo>
                  <a:cubicBezTo>
                    <a:pt x="10471" y="6486"/>
                    <a:pt x="10490" y="6485"/>
                    <a:pt x="10510" y="6483"/>
                  </a:cubicBezTo>
                  <a:cubicBezTo>
                    <a:pt x="11663" y="6383"/>
                    <a:pt x="10944" y="1939"/>
                    <a:pt x="10944" y="1939"/>
                  </a:cubicBezTo>
                  <a:lnTo>
                    <a:pt x="8154" y="569"/>
                  </a:lnTo>
                  <a:lnTo>
                    <a:pt x="5096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33"/>
            <p:cNvSpPr/>
            <p:nvPr/>
          </p:nvSpPr>
          <p:spPr>
            <a:xfrm>
              <a:off x="4826461" y="1628094"/>
              <a:ext cx="249758" cy="343930"/>
            </a:xfrm>
            <a:custGeom>
              <a:avLst/>
              <a:gdLst/>
              <a:ahLst/>
              <a:cxnLst/>
              <a:rect l="l" t="t" r="r" b="b"/>
              <a:pathLst>
                <a:path w="9508" h="12449" extrusionOk="0">
                  <a:moveTo>
                    <a:pt x="6116" y="1"/>
                  </a:moveTo>
                  <a:lnTo>
                    <a:pt x="1" y="3158"/>
                  </a:lnTo>
                  <a:lnTo>
                    <a:pt x="2992" y="12448"/>
                  </a:lnTo>
                  <a:lnTo>
                    <a:pt x="9508" y="11546"/>
                  </a:lnTo>
                  <a:cubicBezTo>
                    <a:pt x="9508" y="11546"/>
                    <a:pt x="6216" y="168"/>
                    <a:pt x="611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33"/>
            <p:cNvSpPr/>
            <p:nvPr/>
          </p:nvSpPr>
          <p:spPr>
            <a:xfrm>
              <a:off x="4985358" y="1620248"/>
              <a:ext cx="106229" cy="326856"/>
            </a:xfrm>
            <a:custGeom>
              <a:avLst/>
              <a:gdLst/>
              <a:ahLst/>
              <a:cxnLst/>
              <a:rect l="l" t="t" r="r" b="b"/>
              <a:pathLst>
                <a:path w="4044" h="11831" extrusionOk="0">
                  <a:moveTo>
                    <a:pt x="635" y="0"/>
                  </a:moveTo>
                  <a:lnTo>
                    <a:pt x="0" y="335"/>
                  </a:lnTo>
                  <a:lnTo>
                    <a:pt x="3459" y="11830"/>
                  </a:lnTo>
                  <a:lnTo>
                    <a:pt x="4044" y="11529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33"/>
            <p:cNvSpPr/>
            <p:nvPr/>
          </p:nvSpPr>
          <p:spPr>
            <a:xfrm>
              <a:off x="4898883" y="1705892"/>
              <a:ext cx="17731" cy="15333"/>
            </a:xfrm>
            <a:custGeom>
              <a:avLst/>
              <a:gdLst/>
              <a:ahLst/>
              <a:cxnLst/>
              <a:rect l="l" t="t" r="r" b="b"/>
              <a:pathLst>
                <a:path w="675" h="555" extrusionOk="0">
                  <a:moveTo>
                    <a:pt x="368" y="1"/>
                  </a:moveTo>
                  <a:cubicBezTo>
                    <a:pt x="346" y="1"/>
                    <a:pt x="324" y="3"/>
                    <a:pt x="301" y="8"/>
                  </a:cubicBezTo>
                  <a:cubicBezTo>
                    <a:pt x="67" y="58"/>
                    <a:pt x="1" y="376"/>
                    <a:pt x="218" y="510"/>
                  </a:cubicBezTo>
                  <a:cubicBezTo>
                    <a:pt x="264" y="540"/>
                    <a:pt x="314" y="554"/>
                    <a:pt x="363" y="554"/>
                  </a:cubicBezTo>
                  <a:cubicBezTo>
                    <a:pt x="525" y="554"/>
                    <a:pt x="674" y="401"/>
                    <a:pt x="636" y="209"/>
                  </a:cubicBezTo>
                  <a:cubicBezTo>
                    <a:pt x="607" y="81"/>
                    <a:pt x="494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33"/>
            <p:cNvSpPr/>
            <p:nvPr/>
          </p:nvSpPr>
          <p:spPr>
            <a:xfrm>
              <a:off x="4754040" y="1757582"/>
              <a:ext cx="440701" cy="652359"/>
            </a:xfrm>
            <a:custGeom>
              <a:avLst/>
              <a:gdLst/>
              <a:ahLst/>
              <a:cxnLst/>
              <a:rect l="l" t="t" r="r" b="b"/>
              <a:pathLst>
                <a:path w="16777" h="23613" extrusionOk="0">
                  <a:moveTo>
                    <a:pt x="6416" y="0"/>
                  </a:moveTo>
                  <a:cubicBezTo>
                    <a:pt x="6131" y="0"/>
                    <a:pt x="5840" y="67"/>
                    <a:pt x="5565" y="209"/>
                  </a:cubicBezTo>
                  <a:lnTo>
                    <a:pt x="4646" y="677"/>
                  </a:lnTo>
                  <a:cubicBezTo>
                    <a:pt x="3977" y="1011"/>
                    <a:pt x="3493" y="1613"/>
                    <a:pt x="3292" y="2331"/>
                  </a:cubicBezTo>
                  <a:cubicBezTo>
                    <a:pt x="2988" y="3517"/>
                    <a:pt x="2699" y="4794"/>
                    <a:pt x="2705" y="4794"/>
                  </a:cubicBezTo>
                  <a:cubicBezTo>
                    <a:pt x="2705" y="4794"/>
                    <a:pt x="2706" y="4792"/>
                    <a:pt x="2708" y="4787"/>
                  </a:cubicBezTo>
                  <a:lnTo>
                    <a:pt x="2708" y="4787"/>
                  </a:lnTo>
                  <a:lnTo>
                    <a:pt x="870" y="17603"/>
                  </a:lnTo>
                  <a:cubicBezTo>
                    <a:pt x="870" y="17603"/>
                    <a:pt x="1" y="21312"/>
                    <a:pt x="2541" y="23066"/>
                  </a:cubicBezTo>
                  <a:cubicBezTo>
                    <a:pt x="3097" y="23457"/>
                    <a:pt x="3766" y="23612"/>
                    <a:pt x="4476" y="23612"/>
                  </a:cubicBezTo>
                  <a:cubicBezTo>
                    <a:pt x="6199" y="23612"/>
                    <a:pt x="8168" y="22700"/>
                    <a:pt x="9374" y="22014"/>
                  </a:cubicBezTo>
                  <a:lnTo>
                    <a:pt x="16776" y="17553"/>
                  </a:lnTo>
                  <a:lnTo>
                    <a:pt x="11045" y="12055"/>
                  </a:lnTo>
                  <a:lnTo>
                    <a:pt x="6768" y="14846"/>
                  </a:lnTo>
                  <a:lnTo>
                    <a:pt x="5966" y="4888"/>
                  </a:lnTo>
                  <a:lnTo>
                    <a:pt x="6033" y="4386"/>
                  </a:lnTo>
                  <a:lnTo>
                    <a:pt x="8940" y="3283"/>
                  </a:lnTo>
                  <a:lnTo>
                    <a:pt x="8104" y="1145"/>
                  </a:lnTo>
                  <a:cubicBezTo>
                    <a:pt x="7817" y="427"/>
                    <a:pt x="7136" y="0"/>
                    <a:pt x="641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9" name="Google Shape;979;p33"/>
          <p:cNvSpPr txBox="1">
            <a:spLocks noGrp="1"/>
          </p:cNvSpPr>
          <p:nvPr>
            <p:ph type="subTitle" idx="3"/>
          </p:nvPr>
        </p:nvSpPr>
        <p:spPr>
          <a:xfrm>
            <a:off x="7121648" y="3196287"/>
            <a:ext cx="1389600" cy="2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Trinh Tien Hoang</a:t>
            </a:r>
            <a:endParaRPr dirty="0"/>
          </a:p>
        </p:txBody>
      </p:sp>
      <p:sp>
        <p:nvSpPr>
          <p:cNvPr id="980" name="Google Shape;980;p33"/>
          <p:cNvSpPr txBox="1">
            <a:spLocks noGrp="1"/>
          </p:cNvSpPr>
          <p:nvPr>
            <p:ph type="subTitle" idx="4"/>
          </p:nvPr>
        </p:nvSpPr>
        <p:spPr>
          <a:xfrm>
            <a:off x="7121648" y="3719210"/>
            <a:ext cx="13896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Member</a:t>
            </a:r>
            <a:endParaRPr dirty="0"/>
          </a:p>
        </p:txBody>
      </p:sp>
      <p:sp>
        <p:nvSpPr>
          <p:cNvPr id="981" name="Google Shape;981;p33"/>
          <p:cNvSpPr/>
          <p:nvPr/>
        </p:nvSpPr>
        <p:spPr>
          <a:xfrm>
            <a:off x="8022348" y="2033998"/>
            <a:ext cx="422224" cy="444152"/>
          </a:xfrm>
          <a:custGeom>
            <a:avLst/>
            <a:gdLst/>
            <a:ahLst/>
            <a:cxnLst/>
            <a:rect l="l" t="t" r="r" b="b"/>
            <a:pathLst>
              <a:path w="16074" h="16075" extrusionOk="0">
                <a:moveTo>
                  <a:pt x="2657" y="3994"/>
                </a:moveTo>
                <a:cubicBezTo>
                  <a:pt x="3008" y="3526"/>
                  <a:pt x="3425" y="3092"/>
                  <a:pt x="3893" y="2724"/>
                </a:cubicBezTo>
                <a:lnTo>
                  <a:pt x="3592" y="1103"/>
                </a:lnTo>
                <a:lnTo>
                  <a:pt x="6115" y="34"/>
                </a:lnTo>
                <a:lnTo>
                  <a:pt x="7085" y="1371"/>
                </a:lnTo>
                <a:cubicBezTo>
                  <a:pt x="7669" y="1287"/>
                  <a:pt x="8271" y="1270"/>
                  <a:pt x="8856" y="1354"/>
                </a:cubicBezTo>
                <a:lnTo>
                  <a:pt x="9808" y="1"/>
                </a:lnTo>
                <a:lnTo>
                  <a:pt x="12331" y="1020"/>
                </a:lnTo>
                <a:lnTo>
                  <a:pt x="12080" y="2641"/>
                </a:lnTo>
                <a:cubicBezTo>
                  <a:pt x="12548" y="2991"/>
                  <a:pt x="12983" y="3426"/>
                  <a:pt x="13350" y="3894"/>
                </a:cubicBezTo>
                <a:lnTo>
                  <a:pt x="14971" y="3593"/>
                </a:lnTo>
                <a:lnTo>
                  <a:pt x="16040" y="6099"/>
                </a:lnTo>
                <a:lnTo>
                  <a:pt x="14704" y="7068"/>
                </a:lnTo>
                <a:cubicBezTo>
                  <a:pt x="14787" y="7670"/>
                  <a:pt x="14804" y="8255"/>
                  <a:pt x="14720" y="8856"/>
                </a:cubicBezTo>
                <a:lnTo>
                  <a:pt x="16074" y="9792"/>
                </a:lnTo>
                <a:lnTo>
                  <a:pt x="15055" y="12331"/>
                </a:lnTo>
                <a:lnTo>
                  <a:pt x="13434" y="12064"/>
                </a:lnTo>
                <a:cubicBezTo>
                  <a:pt x="13083" y="12549"/>
                  <a:pt x="12649" y="12966"/>
                  <a:pt x="12181" y="13334"/>
                </a:cubicBezTo>
                <a:lnTo>
                  <a:pt x="12481" y="14971"/>
                </a:lnTo>
                <a:lnTo>
                  <a:pt x="9975" y="16041"/>
                </a:lnTo>
                <a:lnTo>
                  <a:pt x="9006" y="14704"/>
                </a:lnTo>
                <a:cubicBezTo>
                  <a:pt x="8405" y="14788"/>
                  <a:pt x="7820" y="14788"/>
                  <a:pt x="7218" y="14721"/>
                </a:cubicBezTo>
                <a:lnTo>
                  <a:pt x="6283" y="16074"/>
                </a:lnTo>
                <a:lnTo>
                  <a:pt x="3743" y="15055"/>
                </a:lnTo>
                <a:lnTo>
                  <a:pt x="4010" y="13418"/>
                </a:lnTo>
                <a:cubicBezTo>
                  <a:pt x="3526" y="13067"/>
                  <a:pt x="3108" y="12649"/>
                  <a:pt x="2740" y="12181"/>
                </a:cubicBezTo>
                <a:lnTo>
                  <a:pt x="1103" y="12482"/>
                </a:lnTo>
                <a:lnTo>
                  <a:pt x="34" y="9959"/>
                </a:lnTo>
                <a:lnTo>
                  <a:pt x="1387" y="8990"/>
                </a:lnTo>
                <a:cubicBezTo>
                  <a:pt x="1287" y="8405"/>
                  <a:pt x="1287" y="7803"/>
                  <a:pt x="1354" y="7219"/>
                </a:cubicBezTo>
                <a:lnTo>
                  <a:pt x="0" y="6266"/>
                </a:lnTo>
                <a:lnTo>
                  <a:pt x="1019" y="3743"/>
                </a:lnTo>
                <a:close/>
                <a:moveTo>
                  <a:pt x="5364" y="6818"/>
                </a:moveTo>
                <a:cubicBezTo>
                  <a:pt x="4395" y="9240"/>
                  <a:pt x="6834" y="11646"/>
                  <a:pt x="9240" y="10610"/>
                </a:cubicBezTo>
                <a:cubicBezTo>
                  <a:pt x="11646" y="9591"/>
                  <a:pt x="11596" y="6166"/>
                  <a:pt x="9173" y="5197"/>
                </a:cubicBezTo>
                <a:cubicBezTo>
                  <a:pt x="7686" y="4595"/>
                  <a:pt x="5965" y="5331"/>
                  <a:pt x="5364" y="6818"/>
                </a:cubicBez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33"/>
          <p:cNvSpPr/>
          <p:nvPr/>
        </p:nvSpPr>
        <p:spPr>
          <a:xfrm>
            <a:off x="5890825" y="1967301"/>
            <a:ext cx="1595382" cy="444143"/>
          </a:xfrm>
          <a:custGeom>
            <a:avLst/>
            <a:gdLst/>
            <a:ahLst/>
            <a:cxnLst/>
            <a:rect l="l" t="t" r="r" b="b"/>
            <a:pathLst>
              <a:path w="46300" h="13508" extrusionOk="0">
                <a:moveTo>
                  <a:pt x="220" y="1"/>
                </a:moveTo>
                <a:cubicBezTo>
                  <a:pt x="134" y="1"/>
                  <a:pt x="88" y="13"/>
                  <a:pt x="84" y="37"/>
                </a:cubicBezTo>
                <a:cubicBezTo>
                  <a:pt x="1" y="422"/>
                  <a:pt x="10260" y="3747"/>
                  <a:pt x="22992" y="7456"/>
                </a:cubicBezTo>
                <a:cubicBezTo>
                  <a:pt x="34926" y="10928"/>
                  <a:pt x="44796" y="13508"/>
                  <a:pt x="46076" y="13508"/>
                </a:cubicBezTo>
                <a:cubicBezTo>
                  <a:pt x="46164" y="13508"/>
                  <a:pt x="46211" y="13496"/>
                  <a:pt x="46216" y="13471"/>
                </a:cubicBezTo>
                <a:cubicBezTo>
                  <a:pt x="46300" y="13087"/>
                  <a:pt x="36024" y="9762"/>
                  <a:pt x="23292" y="6069"/>
                </a:cubicBezTo>
                <a:cubicBezTo>
                  <a:pt x="11354" y="2595"/>
                  <a:pt x="1481" y="1"/>
                  <a:pt x="220" y="1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33"/>
          <p:cNvSpPr/>
          <p:nvPr/>
        </p:nvSpPr>
        <p:spPr>
          <a:xfrm>
            <a:off x="7371148" y="2055884"/>
            <a:ext cx="895801" cy="893471"/>
          </a:xfrm>
          <a:custGeom>
            <a:avLst/>
            <a:gdLst/>
            <a:ahLst/>
            <a:cxnLst/>
            <a:rect l="l" t="t" r="r" b="b"/>
            <a:pathLst>
              <a:path w="34103" h="32337" extrusionOk="0">
                <a:moveTo>
                  <a:pt x="16706" y="0"/>
                </a:moveTo>
                <a:cubicBezTo>
                  <a:pt x="16363" y="0"/>
                  <a:pt x="16018" y="11"/>
                  <a:pt x="15673" y="33"/>
                </a:cubicBezTo>
                <a:cubicBezTo>
                  <a:pt x="6767" y="601"/>
                  <a:pt x="0" y="8271"/>
                  <a:pt x="568" y="17193"/>
                </a:cubicBezTo>
                <a:cubicBezTo>
                  <a:pt x="969" y="23709"/>
                  <a:pt x="5280" y="29357"/>
                  <a:pt x="11462" y="31462"/>
                </a:cubicBezTo>
                <a:cubicBezTo>
                  <a:pt x="13178" y="32051"/>
                  <a:pt x="14947" y="32336"/>
                  <a:pt x="16699" y="32336"/>
                </a:cubicBezTo>
                <a:cubicBezTo>
                  <a:pt x="21259" y="32336"/>
                  <a:pt x="25708" y="30404"/>
                  <a:pt x="28822" y="26867"/>
                </a:cubicBezTo>
                <a:cubicBezTo>
                  <a:pt x="33150" y="21955"/>
                  <a:pt x="34102" y="14921"/>
                  <a:pt x="31212" y="9056"/>
                </a:cubicBezTo>
                <a:cubicBezTo>
                  <a:pt x="28490" y="3501"/>
                  <a:pt x="22845" y="0"/>
                  <a:pt x="16706" y="0"/>
                </a:cubicBez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33"/>
          <p:cNvSpPr txBox="1">
            <a:spLocks noGrp="1"/>
          </p:cNvSpPr>
          <p:nvPr>
            <p:ph type="subTitle" idx="6"/>
          </p:nvPr>
        </p:nvSpPr>
        <p:spPr>
          <a:xfrm>
            <a:off x="611376" y="3743435"/>
            <a:ext cx="13896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Leader</a:t>
            </a:r>
            <a:endParaRPr dirty="0"/>
          </a:p>
        </p:txBody>
      </p:sp>
      <p:grpSp>
        <p:nvGrpSpPr>
          <p:cNvPr id="985" name="Google Shape;985;p33"/>
          <p:cNvGrpSpPr/>
          <p:nvPr/>
        </p:nvGrpSpPr>
        <p:grpSpPr>
          <a:xfrm>
            <a:off x="2769356" y="1750641"/>
            <a:ext cx="1119076" cy="1174890"/>
            <a:chOff x="2769356" y="1750641"/>
            <a:chExt cx="1119076" cy="1174890"/>
          </a:xfrm>
        </p:grpSpPr>
        <p:sp>
          <p:nvSpPr>
            <p:cNvPr id="986" name="Google Shape;986;p33"/>
            <p:cNvSpPr/>
            <p:nvPr/>
          </p:nvSpPr>
          <p:spPr>
            <a:xfrm>
              <a:off x="2833172" y="2406184"/>
              <a:ext cx="43812" cy="164725"/>
            </a:xfrm>
            <a:custGeom>
              <a:avLst/>
              <a:gdLst/>
              <a:ahLst/>
              <a:cxnLst/>
              <a:rect l="l" t="t" r="r" b="b"/>
              <a:pathLst>
                <a:path w="1082" h="3678" extrusionOk="0">
                  <a:moveTo>
                    <a:pt x="1082" y="0"/>
                  </a:moveTo>
                  <a:cubicBezTo>
                    <a:pt x="1048" y="50"/>
                    <a:pt x="1031" y="100"/>
                    <a:pt x="1031" y="151"/>
                  </a:cubicBezTo>
                  <a:cubicBezTo>
                    <a:pt x="998" y="251"/>
                    <a:pt x="948" y="384"/>
                    <a:pt x="914" y="535"/>
                  </a:cubicBezTo>
                  <a:cubicBezTo>
                    <a:pt x="814" y="869"/>
                    <a:pt x="681" y="1320"/>
                    <a:pt x="547" y="1821"/>
                  </a:cubicBezTo>
                  <a:cubicBezTo>
                    <a:pt x="413" y="2339"/>
                    <a:pt x="280" y="2791"/>
                    <a:pt x="196" y="3125"/>
                  </a:cubicBezTo>
                  <a:lnTo>
                    <a:pt x="96" y="3526"/>
                  </a:lnTo>
                  <a:cubicBezTo>
                    <a:pt x="91" y="3525"/>
                    <a:pt x="86" y="3524"/>
                    <a:pt x="82" y="3524"/>
                  </a:cubicBezTo>
                  <a:cubicBezTo>
                    <a:pt x="11" y="3524"/>
                    <a:pt x="0" y="3645"/>
                    <a:pt x="79" y="3676"/>
                  </a:cubicBezTo>
                  <a:cubicBezTo>
                    <a:pt x="85" y="3677"/>
                    <a:pt x="90" y="3678"/>
                    <a:pt x="95" y="3678"/>
                  </a:cubicBezTo>
                  <a:cubicBezTo>
                    <a:pt x="169" y="3678"/>
                    <a:pt x="207" y="3573"/>
                    <a:pt x="129" y="3526"/>
                  </a:cubicBezTo>
                  <a:lnTo>
                    <a:pt x="246" y="3141"/>
                  </a:lnTo>
                  <a:cubicBezTo>
                    <a:pt x="346" y="2807"/>
                    <a:pt x="463" y="2356"/>
                    <a:pt x="614" y="1838"/>
                  </a:cubicBezTo>
                  <a:cubicBezTo>
                    <a:pt x="747" y="1337"/>
                    <a:pt x="864" y="886"/>
                    <a:pt x="948" y="552"/>
                  </a:cubicBezTo>
                  <a:cubicBezTo>
                    <a:pt x="998" y="384"/>
                    <a:pt x="1015" y="251"/>
                    <a:pt x="1048" y="151"/>
                  </a:cubicBezTo>
                  <a:cubicBezTo>
                    <a:pt x="1065" y="100"/>
                    <a:pt x="1065" y="50"/>
                    <a:pt x="108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33"/>
            <p:cNvSpPr/>
            <p:nvPr/>
          </p:nvSpPr>
          <p:spPr>
            <a:xfrm>
              <a:off x="3211853" y="1798653"/>
              <a:ext cx="271337" cy="571657"/>
            </a:xfrm>
            <a:custGeom>
              <a:avLst/>
              <a:gdLst/>
              <a:ahLst/>
              <a:cxnLst/>
              <a:rect l="l" t="t" r="r" b="b"/>
              <a:pathLst>
                <a:path w="6701" h="12764" extrusionOk="0">
                  <a:moveTo>
                    <a:pt x="2898" y="0"/>
                  </a:moveTo>
                  <a:cubicBezTo>
                    <a:pt x="1925" y="0"/>
                    <a:pt x="949" y="226"/>
                    <a:pt x="50" y="683"/>
                  </a:cubicBezTo>
                  <a:cubicBezTo>
                    <a:pt x="50" y="683"/>
                    <a:pt x="0" y="4843"/>
                    <a:pt x="134" y="6665"/>
                  </a:cubicBezTo>
                  <a:cubicBezTo>
                    <a:pt x="268" y="8469"/>
                    <a:pt x="2089" y="8636"/>
                    <a:pt x="2089" y="8636"/>
                  </a:cubicBezTo>
                  <a:cubicBezTo>
                    <a:pt x="2089" y="8636"/>
                    <a:pt x="2122" y="9589"/>
                    <a:pt x="2139" y="10591"/>
                  </a:cubicBezTo>
                  <a:cubicBezTo>
                    <a:pt x="2189" y="11777"/>
                    <a:pt x="3158" y="12730"/>
                    <a:pt x="4345" y="12763"/>
                  </a:cubicBezTo>
                  <a:cubicBezTo>
                    <a:pt x="4355" y="12763"/>
                    <a:pt x="4365" y="12763"/>
                    <a:pt x="4375" y="12763"/>
                  </a:cubicBezTo>
                  <a:cubicBezTo>
                    <a:pt x="5614" y="12763"/>
                    <a:pt x="6617" y="11767"/>
                    <a:pt x="6634" y="10541"/>
                  </a:cubicBezTo>
                  <a:lnTo>
                    <a:pt x="6700" y="1268"/>
                  </a:lnTo>
                  <a:lnTo>
                    <a:pt x="6416" y="1084"/>
                  </a:lnTo>
                  <a:cubicBezTo>
                    <a:pt x="5360" y="364"/>
                    <a:pt x="4132" y="0"/>
                    <a:pt x="289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33"/>
            <p:cNvSpPr/>
            <p:nvPr/>
          </p:nvSpPr>
          <p:spPr>
            <a:xfrm>
              <a:off x="3268015" y="1949674"/>
              <a:ext cx="29114" cy="99158"/>
            </a:xfrm>
            <a:custGeom>
              <a:avLst/>
              <a:gdLst/>
              <a:ahLst/>
              <a:cxnLst/>
              <a:rect l="l" t="t" r="r" b="b"/>
              <a:pathLst>
                <a:path w="719" h="2214" extrusionOk="0">
                  <a:moveTo>
                    <a:pt x="667" y="1"/>
                  </a:moveTo>
                  <a:cubicBezTo>
                    <a:pt x="629" y="1"/>
                    <a:pt x="415" y="580"/>
                    <a:pt x="201" y="1321"/>
                  </a:cubicBezTo>
                  <a:lnTo>
                    <a:pt x="34" y="1839"/>
                  </a:lnTo>
                  <a:cubicBezTo>
                    <a:pt x="0" y="1922"/>
                    <a:pt x="0" y="2023"/>
                    <a:pt x="17" y="2106"/>
                  </a:cubicBezTo>
                  <a:cubicBezTo>
                    <a:pt x="34" y="2156"/>
                    <a:pt x="84" y="2190"/>
                    <a:pt x="134" y="2207"/>
                  </a:cubicBezTo>
                  <a:cubicBezTo>
                    <a:pt x="156" y="2207"/>
                    <a:pt x="186" y="2214"/>
                    <a:pt x="213" y="2214"/>
                  </a:cubicBezTo>
                  <a:cubicBezTo>
                    <a:pt x="227" y="2214"/>
                    <a:pt x="240" y="2212"/>
                    <a:pt x="251" y="2207"/>
                  </a:cubicBezTo>
                  <a:cubicBezTo>
                    <a:pt x="287" y="2211"/>
                    <a:pt x="324" y="2213"/>
                    <a:pt x="361" y="2213"/>
                  </a:cubicBezTo>
                  <a:cubicBezTo>
                    <a:pt x="464" y="2213"/>
                    <a:pt x="571" y="2198"/>
                    <a:pt x="668" y="2173"/>
                  </a:cubicBezTo>
                  <a:cubicBezTo>
                    <a:pt x="535" y="2123"/>
                    <a:pt x="384" y="2106"/>
                    <a:pt x="251" y="2106"/>
                  </a:cubicBezTo>
                  <a:cubicBezTo>
                    <a:pt x="184" y="2106"/>
                    <a:pt x="134" y="2106"/>
                    <a:pt x="134" y="2056"/>
                  </a:cubicBezTo>
                  <a:cubicBezTo>
                    <a:pt x="117" y="2006"/>
                    <a:pt x="134" y="1939"/>
                    <a:pt x="167" y="1872"/>
                  </a:cubicBezTo>
                  <a:lnTo>
                    <a:pt x="334" y="1354"/>
                  </a:lnTo>
                  <a:cubicBezTo>
                    <a:pt x="552" y="619"/>
                    <a:pt x="719" y="18"/>
                    <a:pt x="668" y="1"/>
                  </a:cubicBezTo>
                  <a:cubicBezTo>
                    <a:pt x="668" y="1"/>
                    <a:pt x="668" y="1"/>
                    <a:pt x="6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33"/>
            <p:cNvSpPr/>
            <p:nvPr/>
          </p:nvSpPr>
          <p:spPr>
            <a:xfrm>
              <a:off x="3279515" y="2056714"/>
              <a:ext cx="55514" cy="32291"/>
            </a:xfrm>
            <a:custGeom>
              <a:avLst/>
              <a:gdLst/>
              <a:ahLst/>
              <a:cxnLst/>
              <a:rect l="l" t="t" r="r" b="b"/>
              <a:pathLst>
                <a:path w="1371" h="721" extrusionOk="0">
                  <a:moveTo>
                    <a:pt x="1203" y="0"/>
                  </a:moveTo>
                  <a:lnTo>
                    <a:pt x="1203" y="17"/>
                  </a:lnTo>
                  <a:cubicBezTo>
                    <a:pt x="819" y="201"/>
                    <a:pt x="418" y="334"/>
                    <a:pt x="0" y="435"/>
                  </a:cubicBezTo>
                  <a:cubicBezTo>
                    <a:pt x="141" y="623"/>
                    <a:pt x="349" y="720"/>
                    <a:pt x="565" y="720"/>
                  </a:cubicBezTo>
                  <a:cubicBezTo>
                    <a:pt x="655" y="720"/>
                    <a:pt x="747" y="703"/>
                    <a:pt x="836" y="669"/>
                  </a:cubicBezTo>
                  <a:cubicBezTo>
                    <a:pt x="1370" y="435"/>
                    <a:pt x="1203" y="0"/>
                    <a:pt x="1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33"/>
            <p:cNvSpPr/>
            <p:nvPr/>
          </p:nvSpPr>
          <p:spPr>
            <a:xfrm>
              <a:off x="3296400" y="2147989"/>
              <a:ext cx="94103" cy="57730"/>
            </a:xfrm>
            <a:custGeom>
              <a:avLst/>
              <a:gdLst/>
              <a:ahLst/>
              <a:cxnLst/>
              <a:rect l="l" t="t" r="r" b="b"/>
              <a:pathLst>
                <a:path w="2324" h="1289" extrusionOk="0">
                  <a:moveTo>
                    <a:pt x="2323" y="1"/>
                  </a:moveTo>
                  <a:lnTo>
                    <a:pt x="2323" y="1"/>
                  </a:lnTo>
                  <a:cubicBezTo>
                    <a:pt x="1638" y="485"/>
                    <a:pt x="836" y="769"/>
                    <a:pt x="1" y="803"/>
                  </a:cubicBezTo>
                  <a:lnTo>
                    <a:pt x="34" y="1287"/>
                  </a:lnTo>
                  <a:cubicBezTo>
                    <a:pt x="68" y="1288"/>
                    <a:pt x="100" y="1289"/>
                    <a:pt x="133" y="1289"/>
                  </a:cubicBezTo>
                  <a:cubicBezTo>
                    <a:pt x="1856" y="1289"/>
                    <a:pt x="2323" y="1"/>
                    <a:pt x="2323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33"/>
            <p:cNvSpPr/>
            <p:nvPr/>
          </p:nvSpPr>
          <p:spPr>
            <a:xfrm>
              <a:off x="3478412" y="1943673"/>
              <a:ext cx="51587" cy="93156"/>
            </a:xfrm>
            <a:custGeom>
              <a:avLst/>
              <a:gdLst/>
              <a:ahLst/>
              <a:cxnLst/>
              <a:rect l="l" t="t" r="r" b="b"/>
              <a:pathLst>
                <a:path w="1274" h="2080" extrusionOk="0">
                  <a:moveTo>
                    <a:pt x="336" y="0"/>
                  </a:moveTo>
                  <a:cubicBezTo>
                    <a:pt x="319" y="0"/>
                    <a:pt x="301" y="0"/>
                    <a:pt x="285" y="1"/>
                  </a:cubicBezTo>
                  <a:cubicBezTo>
                    <a:pt x="134" y="1"/>
                    <a:pt x="17" y="118"/>
                    <a:pt x="17" y="269"/>
                  </a:cubicBezTo>
                  <a:cubicBezTo>
                    <a:pt x="17" y="787"/>
                    <a:pt x="0" y="1990"/>
                    <a:pt x="17" y="2006"/>
                  </a:cubicBezTo>
                  <a:cubicBezTo>
                    <a:pt x="17" y="2024"/>
                    <a:pt x="185" y="2080"/>
                    <a:pt x="396" y="2080"/>
                  </a:cubicBezTo>
                  <a:cubicBezTo>
                    <a:pt x="768" y="2080"/>
                    <a:pt x="1274" y="1907"/>
                    <a:pt x="1220" y="1054"/>
                  </a:cubicBezTo>
                  <a:cubicBezTo>
                    <a:pt x="1173" y="165"/>
                    <a:pt x="673" y="0"/>
                    <a:pt x="33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33"/>
            <p:cNvSpPr/>
            <p:nvPr/>
          </p:nvSpPr>
          <p:spPr>
            <a:xfrm>
              <a:off x="3490600" y="1962438"/>
              <a:ext cx="24376" cy="52490"/>
            </a:xfrm>
            <a:custGeom>
              <a:avLst/>
              <a:gdLst/>
              <a:ahLst/>
              <a:cxnLst/>
              <a:rect l="l" t="t" r="r" b="b"/>
              <a:pathLst>
                <a:path w="602" h="1172" extrusionOk="0">
                  <a:moveTo>
                    <a:pt x="217" y="0"/>
                  </a:moveTo>
                  <a:cubicBezTo>
                    <a:pt x="167" y="0"/>
                    <a:pt x="117" y="17"/>
                    <a:pt x="84" y="50"/>
                  </a:cubicBezTo>
                  <a:cubicBezTo>
                    <a:pt x="67" y="67"/>
                    <a:pt x="50" y="100"/>
                    <a:pt x="50" y="134"/>
                  </a:cubicBezTo>
                  <a:cubicBezTo>
                    <a:pt x="37" y="175"/>
                    <a:pt x="57" y="205"/>
                    <a:pt x="64" y="205"/>
                  </a:cubicBezTo>
                  <a:cubicBezTo>
                    <a:pt x="66" y="205"/>
                    <a:pt x="67" y="203"/>
                    <a:pt x="67" y="201"/>
                  </a:cubicBezTo>
                  <a:cubicBezTo>
                    <a:pt x="67" y="201"/>
                    <a:pt x="67" y="184"/>
                    <a:pt x="84" y="134"/>
                  </a:cubicBezTo>
                  <a:cubicBezTo>
                    <a:pt x="101" y="84"/>
                    <a:pt x="151" y="67"/>
                    <a:pt x="217" y="67"/>
                  </a:cubicBezTo>
                  <a:cubicBezTo>
                    <a:pt x="301" y="100"/>
                    <a:pt x="368" y="150"/>
                    <a:pt x="401" y="234"/>
                  </a:cubicBezTo>
                  <a:cubicBezTo>
                    <a:pt x="451" y="334"/>
                    <a:pt x="468" y="451"/>
                    <a:pt x="485" y="568"/>
                  </a:cubicBezTo>
                  <a:cubicBezTo>
                    <a:pt x="502" y="769"/>
                    <a:pt x="418" y="969"/>
                    <a:pt x="234" y="1103"/>
                  </a:cubicBezTo>
                  <a:cubicBezTo>
                    <a:pt x="209" y="1111"/>
                    <a:pt x="180" y="1115"/>
                    <a:pt x="151" y="1115"/>
                  </a:cubicBezTo>
                  <a:cubicBezTo>
                    <a:pt x="121" y="1115"/>
                    <a:pt x="92" y="1111"/>
                    <a:pt x="67" y="1103"/>
                  </a:cubicBezTo>
                  <a:cubicBezTo>
                    <a:pt x="34" y="1086"/>
                    <a:pt x="17" y="1069"/>
                    <a:pt x="0" y="1069"/>
                  </a:cubicBezTo>
                  <a:cubicBezTo>
                    <a:pt x="0" y="1069"/>
                    <a:pt x="0" y="1103"/>
                    <a:pt x="50" y="1136"/>
                  </a:cubicBezTo>
                  <a:cubicBezTo>
                    <a:pt x="92" y="1157"/>
                    <a:pt x="139" y="1171"/>
                    <a:pt x="186" y="1171"/>
                  </a:cubicBezTo>
                  <a:cubicBezTo>
                    <a:pt x="214" y="1171"/>
                    <a:pt x="242" y="1166"/>
                    <a:pt x="268" y="1153"/>
                  </a:cubicBezTo>
                  <a:cubicBezTo>
                    <a:pt x="468" y="1036"/>
                    <a:pt x="602" y="802"/>
                    <a:pt x="568" y="568"/>
                  </a:cubicBezTo>
                  <a:cubicBezTo>
                    <a:pt x="568" y="434"/>
                    <a:pt x="535" y="301"/>
                    <a:pt x="468" y="201"/>
                  </a:cubicBezTo>
                  <a:cubicBezTo>
                    <a:pt x="418" y="100"/>
                    <a:pt x="334" y="17"/>
                    <a:pt x="217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33"/>
            <p:cNvSpPr/>
            <p:nvPr/>
          </p:nvSpPr>
          <p:spPr>
            <a:xfrm>
              <a:off x="3236876" y="1955675"/>
              <a:ext cx="20327" cy="21005"/>
            </a:xfrm>
            <a:custGeom>
              <a:avLst/>
              <a:gdLst/>
              <a:ahLst/>
              <a:cxnLst/>
              <a:rect l="l" t="t" r="r" b="b"/>
              <a:pathLst>
                <a:path w="502" h="469" extrusionOk="0">
                  <a:moveTo>
                    <a:pt x="251" y="1"/>
                  </a:moveTo>
                  <a:cubicBezTo>
                    <a:pt x="117" y="1"/>
                    <a:pt x="1" y="101"/>
                    <a:pt x="1" y="235"/>
                  </a:cubicBezTo>
                  <a:cubicBezTo>
                    <a:pt x="17" y="368"/>
                    <a:pt x="134" y="468"/>
                    <a:pt x="268" y="468"/>
                  </a:cubicBezTo>
                  <a:cubicBezTo>
                    <a:pt x="385" y="468"/>
                    <a:pt x="502" y="368"/>
                    <a:pt x="502" y="235"/>
                  </a:cubicBezTo>
                  <a:cubicBezTo>
                    <a:pt x="485" y="101"/>
                    <a:pt x="368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33"/>
            <p:cNvSpPr/>
            <p:nvPr/>
          </p:nvSpPr>
          <p:spPr>
            <a:xfrm>
              <a:off x="3219303" y="1942015"/>
              <a:ext cx="40613" cy="13705"/>
            </a:xfrm>
            <a:custGeom>
              <a:avLst/>
              <a:gdLst/>
              <a:ahLst/>
              <a:cxnLst/>
              <a:rect l="l" t="t" r="r" b="b"/>
              <a:pathLst>
                <a:path w="1003" h="306" extrusionOk="0">
                  <a:moveTo>
                    <a:pt x="551" y="1"/>
                  </a:moveTo>
                  <a:cubicBezTo>
                    <a:pt x="529" y="1"/>
                    <a:pt x="507" y="2"/>
                    <a:pt x="485" y="5"/>
                  </a:cubicBezTo>
                  <a:cubicBezTo>
                    <a:pt x="351" y="22"/>
                    <a:pt x="217" y="72"/>
                    <a:pt x="100" y="155"/>
                  </a:cubicBezTo>
                  <a:cubicBezTo>
                    <a:pt x="34" y="222"/>
                    <a:pt x="0" y="289"/>
                    <a:pt x="17" y="306"/>
                  </a:cubicBezTo>
                  <a:lnTo>
                    <a:pt x="17" y="289"/>
                  </a:lnTo>
                  <a:cubicBezTo>
                    <a:pt x="20" y="292"/>
                    <a:pt x="25" y="294"/>
                    <a:pt x="31" y="294"/>
                  </a:cubicBezTo>
                  <a:cubicBezTo>
                    <a:pt x="88" y="294"/>
                    <a:pt x="261" y="170"/>
                    <a:pt x="501" y="155"/>
                  </a:cubicBezTo>
                  <a:cubicBezTo>
                    <a:pt x="518" y="154"/>
                    <a:pt x="535" y="154"/>
                    <a:pt x="551" y="154"/>
                  </a:cubicBezTo>
                  <a:cubicBezTo>
                    <a:pt x="749" y="154"/>
                    <a:pt x="918" y="228"/>
                    <a:pt x="970" y="228"/>
                  </a:cubicBezTo>
                  <a:cubicBezTo>
                    <a:pt x="979" y="228"/>
                    <a:pt x="984" y="226"/>
                    <a:pt x="986" y="222"/>
                  </a:cubicBezTo>
                  <a:cubicBezTo>
                    <a:pt x="1003" y="205"/>
                    <a:pt x="969" y="155"/>
                    <a:pt x="869" y="105"/>
                  </a:cubicBezTo>
                  <a:cubicBezTo>
                    <a:pt x="771" y="36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33"/>
            <p:cNvSpPr/>
            <p:nvPr/>
          </p:nvSpPr>
          <p:spPr>
            <a:xfrm>
              <a:off x="3343087" y="1953436"/>
              <a:ext cx="20367" cy="21005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235" y="1"/>
                  </a:moveTo>
                  <a:cubicBezTo>
                    <a:pt x="101" y="1"/>
                    <a:pt x="1" y="117"/>
                    <a:pt x="1" y="234"/>
                  </a:cubicBezTo>
                  <a:cubicBezTo>
                    <a:pt x="17" y="368"/>
                    <a:pt x="118" y="468"/>
                    <a:pt x="251" y="468"/>
                  </a:cubicBezTo>
                  <a:cubicBezTo>
                    <a:pt x="385" y="468"/>
                    <a:pt x="502" y="368"/>
                    <a:pt x="485" y="234"/>
                  </a:cubicBezTo>
                  <a:cubicBezTo>
                    <a:pt x="485" y="101"/>
                    <a:pt x="36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33"/>
            <p:cNvSpPr/>
            <p:nvPr/>
          </p:nvSpPr>
          <p:spPr>
            <a:xfrm>
              <a:off x="3328226" y="1942015"/>
              <a:ext cx="39925" cy="13705"/>
            </a:xfrm>
            <a:custGeom>
              <a:avLst/>
              <a:gdLst/>
              <a:ahLst/>
              <a:cxnLst/>
              <a:rect l="l" t="t" r="r" b="b"/>
              <a:pathLst>
                <a:path w="986" h="306" extrusionOk="0">
                  <a:moveTo>
                    <a:pt x="535" y="1"/>
                  </a:moveTo>
                  <a:cubicBezTo>
                    <a:pt x="513" y="1"/>
                    <a:pt x="490" y="2"/>
                    <a:pt x="468" y="5"/>
                  </a:cubicBezTo>
                  <a:cubicBezTo>
                    <a:pt x="334" y="22"/>
                    <a:pt x="201" y="72"/>
                    <a:pt x="100" y="155"/>
                  </a:cubicBezTo>
                  <a:cubicBezTo>
                    <a:pt x="17" y="222"/>
                    <a:pt x="0" y="289"/>
                    <a:pt x="17" y="306"/>
                  </a:cubicBezTo>
                  <a:lnTo>
                    <a:pt x="17" y="289"/>
                  </a:lnTo>
                  <a:cubicBezTo>
                    <a:pt x="19" y="292"/>
                    <a:pt x="22" y="294"/>
                    <a:pt x="27" y="294"/>
                  </a:cubicBezTo>
                  <a:cubicBezTo>
                    <a:pt x="71" y="294"/>
                    <a:pt x="244" y="170"/>
                    <a:pt x="485" y="155"/>
                  </a:cubicBezTo>
                  <a:cubicBezTo>
                    <a:pt x="503" y="154"/>
                    <a:pt x="520" y="154"/>
                    <a:pt x="538" y="154"/>
                  </a:cubicBezTo>
                  <a:cubicBezTo>
                    <a:pt x="746" y="154"/>
                    <a:pt x="905" y="228"/>
                    <a:pt x="954" y="228"/>
                  </a:cubicBezTo>
                  <a:cubicBezTo>
                    <a:pt x="962" y="228"/>
                    <a:pt x="967" y="226"/>
                    <a:pt x="969" y="222"/>
                  </a:cubicBezTo>
                  <a:cubicBezTo>
                    <a:pt x="986" y="205"/>
                    <a:pt x="953" y="155"/>
                    <a:pt x="869" y="105"/>
                  </a:cubicBezTo>
                  <a:cubicBezTo>
                    <a:pt x="758" y="36"/>
                    <a:pt x="646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33"/>
            <p:cNvSpPr/>
            <p:nvPr/>
          </p:nvSpPr>
          <p:spPr>
            <a:xfrm>
              <a:off x="3389085" y="1779709"/>
              <a:ext cx="116414" cy="225904"/>
            </a:xfrm>
            <a:custGeom>
              <a:avLst/>
              <a:gdLst/>
              <a:ahLst/>
              <a:cxnLst/>
              <a:rect l="l" t="t" r="r" b="b"/>
              <a:pathLst>
                <a:path w="2875" h="5044" extrusionOk="0">
                  <a:moveTo>
                    <a:pt x="962" y="0"/>
                  </a:moveTo>
                  <a:cubicBezTo>
                    <a:pt x="795" y="0"/>
                    <a:pt x="623" y="23"/>
                    <a:pt x="452" y="70"/>
                  </a:cubicBezTo>
                  <a:lnTo>
                    <a:pt x="252" y="471"/>
                  </a:lnTo>
                  <a:cubicBezTo>
                    <a:pt x="1" y="1056"/>
                    <a:pt x="118" y="1724"/>
                    <a:pt x="552" y="2175"/>
                  </a:cubicBezTo>
                  <a:cubicBezTo>
                    <a:pt x="753" y="2342"/>
                    <a:pt x="937" y="2509"/>
                    <a:pt x="1104" y="2710"/>
                  </a:cubicBezTo>
                  <a:cubicBezTo>
                    <a:pt x="1421" y="3128"/>
                    <a:pt x="1371" y="3712"/>
                    <a:pt x="1421" y="4247"/>
                  </a:cubicBezTo>
                  <a:cubicBezTo>
                    <a:pt x="1421" y="4498"/>
                    <a:pt x="1521" y="4732"/>
                    <a:pt x="1689" y="4915"/>
                  </a:cubicBezTo>
                  <a:cubicBezTo>
                    <a:pt x="1774" y="5001"/>
                    <a:pt x="1886" y="5043"/>
                    <a:pt x="1996" y="5043"/>
                  </a:cubicBezTo>
                  <a:cubicBezTo>
                    <a:pt x="2121" y="5043"/>
                    <a:pt x="2243" y="4989"/>
                    <a:pt x="2323" y="4882"/>
                  </a:cubicBezTo>
                  <a:cubicBezTo>
                    <a:pt x="2357" y="4815"/>
                    <a:pt x="2390" y="4748"/>
                    <a:pt x="2390" y="4665"/>
                  </a:cubicBezTo>
                  <a:cubicBezTo>
                    <a:pt x="2507" y="4080"/>
                    <a:pt x="2624" y="3495"/>
                    <a:pt x="2724" y="2910"/>
                  </a:cubicBezTo>
                  <a:cubicBezTo>
                    <a:pt x="2841" y="2459"/>
                    <a:pt x="2875" y="2008"/>
                    <a:pt x="2825" y="1557"/>
                  </a:cubicBezTo>
                  <a:cubicBezTo>
                    <a:pt x="2656" y="642"/>
                    <a:pt x="1859" y="0"/>
                    <a:pt x="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33"/>
            <p:cNvSpPr/>
            <p:nvPr/>
          </p:nvSpPr>
          <p:spPr>
            <a:xfrm>
              <a:off x="3149009" y="1750641"/>
              <a:ext cx="280731" cy="139331"/>
            </a:xfrm>
            <a:custGeom>
              <a:avLst/>
              <a:gdLst/>
              <a:ahLst/>
              <a:cxnLst/>
              <a:rect l="l" t="t" r="r" b="b"/>
              <a:pathLst>
                <a:path w="6933" h="3111" extrusionOk="0">
                  <a:moveTo>
                    <a:pt x="1389" y="1"/>
                  </a:moveTo>
                  <a:cubicBezTo>
                    <a:pt x="1124" y="1"/>
                    <a:pt x="857" y="65"/>
                    <a:pt x="617" y="201"/>
                  </a:cubicBezTo>
                  <a:cubicBezTo>
                    <a:pt x="299" y="351"/>
                    <a:pt x="65" y="652"/>
                    <a:pt x="15" y="1003"/>
                  </a:cubicBezTo>
                  <a:cubicBezTo>
                    <a:pt x="0" y="1329"/>
                    <a:pt x="248" y="1655"/>
                    <a:pt x="526" y="1655"/>
                  </a:cubicBezTo>
                  <a:cubicBezTo>
                    <a:pt x="561" y="1655"/>
                    <a:pt x="597" y="1649"/>
                    <a:pt x="633" y="1638"/>
                  </a:cubicBezTo>
                  <a:lnTo>
                    <a:pt x="633" y="1638"/>
                  </a:lnTo>
                  <a:cubicBezTo>
                    <a:pt x="299" y="1755"/>
                    <a:pt x="166" y="2239"/>
                    <a:pt x="333" y="2574"/>
                  </a:cubicBezTo>
                  <a:cubicBezTo>
                    <a:pt x="489" y="2845"/>
                    <a:pt x="768" y="3006"/>
                    <a:pt x="1075" y="3006"/>
                  </a:cubicBezTo>
                  <a:cubicBezTo>
                    <a:pt x="1127" y="3006"/>
                    <a:pt x="1181" y="3001"/>
                    <a:pt x="1235" y="2991"/>
                  </a:cubicBezTo>
                  <a:cubicBezTo>
                    <a:pt x="1586" y="2925"/>
                    <a:pt x="1903" y="2724"/>
                    <a:pt x="2137" y="2440"/>
                  </a:cubicBezTo>
                  <a:cubicBezTo>
                    <a:pt x="2169" y="2821"/>
                    <a:pt x="2487" y="3111"/>
                    <a:pt x="2847" y="3111"/>
                  </a:cubicBezTo>
                  <a:cubicBezTo>
                    <a:pt x="2867" y="3111"/>
                    <a:pt x="2886" y="3110"/>
                    <a:pt x="2906" y="3108"/>
                  </a:cubicBezTo>
                  <a:cubicBezTo>
                    <a:pt x="3290" y="3058"/>
                    <a:pt x="3641" y="2908"/>
                    <a:pt x="3925" y="2657"/>
                  </a:cubicBezTo>
                  <a:cubicBezTo>
                    <a:pt x="4209" y="2407"/>
                    <a:pt x="4543" y="2206"/>
                    <a:pt x="4894" y="2089"/>
                  </a:cubicBezTo>
                  <a:cubicBezTo>
                    <a:pt x="5145" y="2056"/>
                    <a:pt x="5412" y="2039"/>
                    <a:pt x="5663" y="2039"/>
                  </a:cubicBezTo>
                  <a:cubicBezTo>
                    <a:pt x="5930" y="2022"/>
                    <a:pt x="6181" y="1872"/>
                    <a:pt x="6314" y="1655"/>
                  </a:cubicBezTo>
                  <a:cubicBezTo>
                    <a:pt x="6448" y="1404"/>
                    <a:pt x="6932" y="1120"/>
                    <a:pt x="6682" y="1120"/>
                  </a:cubicBezTo>
                  <a:lnTo>
                    <a:pt x="6465" y="752"/>
                  </a:lnTo>
                  <a:cubicBezTo>
                    <a:pt x="5963" y="652"/>
                    <a:pt x="5496" y="485"/>
                    <a:pt x="5061" y="251"/>
                  </a:cubicBezTo>
                  <a:cubicBezTo>
                    <a:pt x="4780" y="105"/>
                    <a:pt x="4461" y="35"/>
                    <a:pt x="4140" y="35"/>
                  </a:cubicBezTo>
                  <a:cubicBezTo>
                    <a:pt x="3984" y="35"/>
                    <a:pt x="3827" y="51"/>
                    <a:pt x="3674" y="84"/>
                  </a:cubicBezTo>
                  <a:cubicBezTo>
                    <a:pt x="3385" y="164"/>
                    <a:pt x="3097" y="352"/>
                    <a:pt x="2793" y="352"/>
                  </a:cubicBezTo>
                  <a:cubicBezTo>
                    <a:pt x="2781" y="352"/>
                    <a:pt x="2768" y="352"/>
                    <a:pt x="2755" y="351"/>
                  </a:cubicBezTo>
                  <a:cubicBezTo>
                    <a:pt x="2438" y="351"/>
                    <a:pt x="2171" y="168"/>
                    <a:pt x="1853" y="67"/>
                  </a:cubicBezTo>
                  <a:cubicBezTo>
                    <a:pt x="1703" y="24"/>
                    <a:pt x="1547" y="1"/>
                    <a:pt x="13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33"/>
            <p:cNvSpPr/>
            <p:nvPr/>
          </p:nvSpPr>
          <p:spPr>
            <a:xfrm>
              <a:off x="3263277" y="1813523"/>
              <a:ext cx="133300" cy="64985"/>
            </a:xfrm>
            <a:custGeom>
              <a:avLst/>
              <a:gdLst/>
              <a:ahLst/>
              <a:cxnLst/>
              <a:rect l="l" t="t" r="r" b="b"/>
              <a:pathLst>
                <a:path w="3292" h="1451" extrusionOk="0">
                  <a:moveTo>
                    <a:pt x="3258" y="0"/>
                  </a:moveTo>
                  <a:cubicBezTo>
                    <a:pt x="3258" y="0"/>
                    <a:pt x="3275" y="50"/>
                    <a:pt x="3258" y="150"/>
                  </a:cubicBezTo>
                  <a:cubicBezTo>
                    <a:pt x="3242" y="284"/>
                    <a:pt x="3192" y="418"/>
                    <a:pt x="3108" y="535"/>
                  </a:cubicBezTo>
                  <a:cubicBezTo>
                    <a:pt x="2974" y="702"/>
                    <a:pt x="2791" y="802"/>
                    <a:pt x="2590" y="819"/>
                  </a:cubicBezTo>
                  <a:cubicBezTo>
                    <a:pt x="2564" y="821"/>
                    <a:pt x="2538" y="821"/>
                    <a:pt x="2511" y="821"/>
                  </a:cubicBezTo>
                  <a:cubicBezTo>
                    <a:pt x="2296" y="821"/>
                    <a:pt x="2057" y="769"/>
                    <a:pt x="1805" y="769"/>
                  </a:cubicBezTo>
                  <a:cubicBezTo>
                    <a:pt x="1671" y="769"/>
                    <a:pt x="1537" y="802"/>
                    <a:pt x="1404" y="869"/>
                  </a:cubicBezTo>
                  <a:cubicBezTo>
                    <a:pt x="1287" y="919"/>
                    <a:pt x="1186" y="1003"/>
                    <a:pt x="1086" y="1069"/>
                  </a:cubicBezTo>
                  <a:cubicBezTo>
                    <a:pt x="986" y="1136"/>
                    <a:pt x="902" y="1203"/>
                    <a:pt x="802" y="1270"/>
                  </a:cubicBezTo>
                  <a:cubicBezTo>
                    <a:pt x="735" y="1320"/>
                    <a:pt x="635" y="1353"/>
                    <a:pt x="552" y="1387"/>
                  </a:cubicBezTo>
                  <a:cubicBezTo>
                    <a:pt x="485" y="1404"/>
                    <a:pt x="414" y="1412"/>
                    <a:pt x="343" y="1412"/>
                  </a:cubicBezTo>
                  <a:cubicBezTo>
                    <a:pt x="272" y="1412"/>
                    <a:pt x="201" y="1404"/>
                    <a:pt x="134" y="1387"/>
                  </a:cubicBezTo>
                  <a:cubicBezTo>
                    <a:pt x="84" y="1353"/>
                    <a:pt x="50" y="1337"/>
                    <a:pt x="0" y="1303"/>
                  </a:cubicBezTo>
                  <a:lnTo>
                    <a:pt x="0" y="1303"/>
                  </a:lnTo>
                  <a:cubicBezTo>
                    <a:pt x="0" y="1303"/>
                    <a:pt x="0" y="1320"/>
                    <a:pt x="34" y="1337"/>
                  </a:cubicBezTo>
                  <a:cubicBezTo>
                    <a:pt x="50" y="1370"/>
                    <a:pt x="84" y="1387"/>
                    <a:pt x="134" y="1404"/>
                  </a:cubicBezTo>
                  <a:cubicBezTo>
                    <a:pt x="212" y="1433"/>
                    <a:pt x="295" y="1451"/>
                    <a:pt x="377" y="1451"/>
                  </a:cubicBezTo>
                  <a:cubicBezTo>
                    <a:pt x="437" y="1451"/>
                    <a:pt x="496" y="1441"/>
                    <a:pt x="552" y="1420"/>
                  </a:cubicBezTo>
                  <a:cubicBezTo>
                    <a:pt x="652" y="1404"/>
                    <a:pt x="752" y="1370"/>
                    <a:pt x="836" y="1320"/>
                  </a:cubicBezTo>
                  <a:cubicBezTo>
                    <a:pt x="936" y="1253"/>
                    <a:pt x="1019" y="1186"/>
                    <a:pt x="1120" y="1120"/>
                  </a:cubicBezTo>
                  <a:cubicBezTo>
                    <a:pt x="1320" y="952"/>
                    <a:pt x="1554" y="852"/>
                    <a:pt x="1805" y="835"/>
                  </a:cubicBezTo>
                  <a:cubicBezTo>
                    <a:pt x="2042" y="835"/>
                    <a:pt x="2280" y="888"/>
                    <a:pt x="2506" y="888"/>
                  </a:cubicBezTo>
                  <a:cubicBezTo>
                    <a:pt x="2534" y="888"/>
                    <a:pt x="2562" y="887"/>
                    <a:pt x="2590" y="886"/>
                  </a:cubicBezTo>
                  <a:cubicBezTo>
                    <a:pt x="2707" y="869"/>
                    <a:pt x="2824" y="835"/>
                    <a:pt x="2924" y="769"/>
                  </a:cubicBezTo>
                  <a:cubicBezTo>
                    <a:pt x="3008" y="719"/>
                    <a:pt x="3075" y="652"/>
                    <a:pt x="3141" y="568"/>
                  </a:cubicBezTo>
                  <a:cubicBezTo>
                    <a:pt x="3225" y="451"/>
                    <a:pt x="3275" y="301"/>
                    <a:pt x="3292" y="150"/>
                  </a:cubicBezTo>
                  <a:cubicBezTo>
                    <a:pt x="3292" y="117"/>
                    <a:pt x="3275" y="67"/>
                    <a:pt x="3275" y="33"/>
                  </a:cubicBezTo>
                  <a:cubicBezTo>
                    <a:pt x="3275" y="17"/>
                    <a:pt x="3275" y="0"/>
                    <a:pt x="3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33"/>
            <p:cNvSpPr/>
            <p:nvPr/>
          </p:nvSpPr>
          <p:spPr>
            <a:xfrm>
              <a:off x="3398561" y="1755882"/>
              <a:ext cx="12917" cy="36725"/>
            </a:xfrm>
            <a:custGeom>
              <a:avLst/>
              <a:gdLst/>
              <a:ahLst/>
              <a:cxnLst/>
              <a:rect l="l" t="t" r="r" b="b"/>
              <a:pathLst>
                <a:path w="319" h="820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" y="301"/>
                    <a:pt x="84" y="619"/>
                    <a:pt x="318" y="819"/>
                  </a:cubicBezTo>
                  <a:cubicBezTo>
                    <a:pt x="151" y="585"/>
                    <a:pt x="84" y="285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33"/>
            <p:cNvSpPr/>
            <p:nvPr/>
          </p:nvSpPr>
          <p:spPr>
            <a:xfrm>
              <a:off x="3412126" y="1755120"/>
              <a:ext cx="18950" cy="38964"/>
            </a:xfrm>
            <a:custGeom>
              <a:avLst/>
              <a:gdLst/>
              <a:ahLst/>
              <a:cxnLst/>
              <a:rect l="l" t="t" r="r" b="b"/>
              <a:pathLst>
                <a:path w="468" h="870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67" y="201"/>
                    <a:pt x="0" y="519"/>
                    <a:pt x="0" y="870"/>
                  </a:cubicBezTo>
                  <a:cubicBezTo>
                    <a:pt x="17" y="870"/>
                    <a:pt x="50" y="652"/>
                    <a:pt x="184" y="402"/>
                  </a:cubicBezTo>
                  <a:cubicBezTo>
                    <a:pt x="301" y="168"/>
                    <a:pt x="468" y="17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33"/>
            <p:cNvSpPr/>
            <p:nvPr/>
          </p:nvSpPr>
          <p:spPr>
            <a:xfrm>
              <a:off x="3636046" y="2602215"/>
              <a:ext cx="252386" cy="320359"/>
            </a:xfrm>
            <a:custGeom>
              <a:avLst/>
              <a:gdLst/>
              <a:ahLst/>
              <a:cxnLst/>
              <a:rect l="l" t="t" r="r" b="b"/>
              <a:pathLst>
                <a:path w="6233" h="7153" extrusionOk="0">
                  <a:moveTo>
                    <a:pt x="3459" y="1"/>
                  </a:moveTo>
                  <a:lnTo>
                    <a:pt x="1" y="2056"/>
                  </a:lnTo>
                  <a:lnTo>
                    <a:pt x="1989" y="7152"/>
                  </a:lnTo>
                  <a:lnTo>
                    <a:pt x="6233" y="7152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33"/>
            <p:cNvSpPr/>
            <p:nvPr/>
          </p:nvSpPr>
          <p:spPr>
            <a:xfrm>
              <a:off x="2769356" y="1909141"/>
              <a:ext cx="493962" cy="828016"/>
            </a:xfrm>
            <a:custGeom>
              <a:avLst/>
              <a:gdLst/>
              <a:ahLst/>
              <a:cxnLst/>
              <a:rect l="l" t="t" r="r" b="b"/>
              <a:pathLst>
                <a:path w="12199" h="18488" extrusionOk="0">
                  <a:moveTo>
                    <a:pt x="2227" y="1"/>
                  </a:moveTo>
                  <a:cubicBezTo>
                    <a:pt x="1732" y="1"/>
                    <a:pt x="1572" y="2498"/>
                    <a:pt x="1572" y="2744"/>
                  </a:cubicBezTo>
                  <a:cubicBezTo>
                    <a:pt x="1564" y="2828"/>
                    <a:pt x="1504" y="2866"/>
                    <a:pt x="1443" y="2866"/>
                  </a:cubicBezTo>
                  <a:cubicBezTo>
                    <a:pt x="1370" y="2866"/>
                    <a:pt x="1295" y="2811"/>
                    <a:pt x="1304" y="2711"/>
                  </a:cubicBezTo>
                  <a:cubicBezTo>
                    <a:pt x="1321" y="2510"/>
                    <a:pt x="1688" y="288"/>
                    <a:pt x="1154" y="188"/>
                  </a:cubicBezTo>
                  <a:cubicBezTo>
                    <a:pt x="1148" y="187"/>
                    <a:pt x="1142" y="186"/>
                    <a:pt x="1136" y="186"/>
                  </a:cubicBezTo>
                  <a:cubicBezTo>
                    <a:pt x="760" y="186"/>
                    <a:pt x="998" y="2333"/>
                    <a:pt x="669" y="2761"/>
                  </a:cubicBezTo>
                  <a:cubicBezTo>
                    <a:pt x="639" y="2798"/>
                    <a:pt x="615" y="2815"/>
                    <a:pt x="594" y="2815"/>
                  </a:cubicBezTo>
                  <a:cubicBezTo>
                    <a:pt x="386" y="2815"/>
                    <a:pt x="618" y="1050"/>
                    <a:pt x="268" y="990"/>
                  </a:cubicBezTo>
                  <a:cubicBezTo>
                    <a:pt x="253" y="988"/>
                    <a:pt x="237" y="986"/>
                    <a:pt x="223" y="986"/>
                  </a:cubicBezTo>
                  <a:cubicBezTo>
                    <a:pt x="95" y="986"/>
                    <a:pt x="1" y="1103"/>
                    <a:pt x="1" y="2226"/>
                  </a:cubicBezTo>
                  <a:cubicBezTo>
                    <a:pt x="1" y="2894"/>
                    <a:pt x="252" y="3897"/>
                    <a:pt x="168" y="5183"/>
                  </a:cubicBezTo>
                  <a:cubicBezTo>
                    <a:pt x="326" y="8765"/>
                    <a:pt x="156" y="18487"/>
                    <a:pt x="3697" y="18487"/>
                  </a:cubicBezTo>
                  <a:cubicBezTo>
                    <a:pt x="3906" y="18487"/>
                    <a:pt x="4127" y="18454"/>
                    <a:pt x="4362" y="18383"/>
                  </a:cubicBezTo>
                  <a:cubicBezTo>
                    <a:pt x="7269" y="17481"/>
                    <a:pt x="9926" y="15977"/>
                    <a:pt x="12198" y="13955"/>
                  </a:cubicBezTo>
                  <a:lnTo>
                    <a:pt x="9809" y="9678"/>
                  </a:lnTo>
                  <a:cubicBezTo>
                    <a:pt x="9809" y="9678"/>
                    <a:pt x="6133" y="13454"/>
                    <a:pt x="4562" y="13454"/>
                  </a:cubicBezTo>
                  <a:cubicBezTo>
                    <a:pt x="4044" y="13454"/>
                    <a:pt x="3627" y="7172"/>
                    <a:pt x="3627" y="5350"/>
                  </a:cubicBezTo>
                  <a:cubicBezTo>
                    <a:pt x="3710" y="5117"/>
                    <a:pt x="3827" y="4899"/>
                    <a:pt x="3978" y="4699"/>
                  </a:cubicBezTo>
                  <a:cubicBezTo>
                    <a:pt x="4111" y="4515"/>
                    <a:pt x="4262" y="4348"/>
                    <a:pt x="4445" y="4198"/>
                  </a:cubicBezTo>
                  <a:cubicBezTo>
                    <a:pt x="4663" y="4014"/>
                    <a:pt x="4897" y="3847"/>
                    <a:pt x="5164" y="3730"/>
                  </a:cubicBezTo>
                  <a:cubicBezTo>
                    <a:pt x="5414" y="3646"/>
                    <a:pt x="5431" y="3312"/>
                    <a:pt x="5197" y="3245"/>
                  </a:cubicBezTo>
                  <a:cubicBezTo>
                    <a:pt x="5172" y="3237"/>
                    <a:pt x="5141" y="3234"/>
                    <a:pt x="5104" y="3234"/>
                  </a:cubicBezTo>
                  <a:cubicBezTo>
                    <a:pt x="4822" y="3234"/>
                    <a:pt x="4224" y="3463"/>
                    <a:pt x="3677" y="3980"/>
                  </a:cubicBezTo>
                  <a:cubicBezTo>
                    <a:pt x="3567" y="4084"/>
                    <a:pt x="3483" y="4128"/>
                    <a:pt x="3418" y="4128"/>
                  </a:cubicBezTo>
                  <a:cubicBezTo>
                    <a:pt x="3120" y="4128"/>
                    <a:pt x="3251" y="3176"/>
                    <a:pt x="3293" y="2777"/>
                  </a:cubicBezTo>
                  <a:cubicBezTo>
                    <a:pt x="3359" y="2310"/>
                    <a:pt x="3476" y="822"/>
                    <a:pt x="3343" y="689"/>
                  </a:cubicBezTo>
                  <a:cubicBezTo>
                    <a:pt x="3289" y="640"/>
                    <a:pt x="3233" y="616"/>
                    <a:pt x="3177" y="616"/>
                  </a:cubicBezTo>
                  <a:cubicBezTo>
                    <a:pt x="3023" y="616"/>
                    <a:pt x="2878" y="801"/>
                    <a:pt x="2841" y="1157"/>
                  </a:cubicBezTo>
                  <a:cubicBezTo>
                    <a:pt x="2809" y="1633"/>
                    <a:pt x="2566" y="3013"/>
                    <a:pt x="2320" y="3013"/>
                  </a:cubicBezTo>
                  <a:cubicBezTo>
                    <a:pt x="2315" y="3013"/>
                    <a:pt x="2311" y="3012"/>
                    <a:pt x="2307" y="3011"/>
                  </a:cubicBezTo>
                  <a:cubicBezTo>
                    <a:pt x="2056" y="2978"/>
                    <a:pt x="2390" y="555"/>
                    <a:pt x="2390" y="555"/>
                  </a:cubicBezTo>
                  <a:cubicBezTo>
                    <a:pt x="2390" y="555"/>
                    <a:pt x="2541" y="54"/>
                    <a:pt x="2257" y="4"/>
                  </a:cubicBezTo>
                  <a:cubicBezTo>
                    <a:pt x="2247" y="2"/>
                    <a:pt x="2237" y="1"/>
                    <a:pt x="222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33"/>
            <p:cNvSpPr/>
            <p:nvPr/>
          </p:nvSpPr>
          <p:spPr>
            <a:xfrm>
              <a:off x="3581909" y="2493742"/>
              <a:ext cx="17654" cy="175877"/>
            </a:xfrm>
            <a:custGeom>
              <a:avLst/>
              <a:gdLst/>
              <a:ahLst/>
              <a:cxnLst/>
              <a:rect l="l" t="t" r="r" b="b"/>
              <a:pathLst>
                <a:path w="436" h="3927" extrusionOk="0">
                  <a:moveTo>
                    <a:pt x="1" y="0"/>
                  </a:moveTo>
                  <a:cubicBezTo>
                    <a:pt x="1" y="50"/>
                    <a:pt x="1" y="100"/>
                    <a:pt x="18" y="150"/>
                  </a:cubicBezTo>
                  <a:cubicBezTo>
                    <a:pt x="34" y="267"/>
                    <a:pt x="51" y="418"/>
                    <a:pt x="68" y="568"/>
                  </a:cubicBezTo>
                  <a:cubicBezTo>
                    <a:pt x="135" y="936"/>
                    <a:pt x="201" y="1420"/>
                    <a:pt x="252" y="1955"/>
                  </a:cubicBezTo>
                  <a:cubicBezTo>
                    <a:pt x="318" y="2506"/>
                    <a:pt x="352" y="2991"/>
                    <a:pt x="385" y="3342"/>
                  </a:cubicBezTo>
                  <a:cubicBezTo>
                    <a:pt x="385" y="3509"/>
                    <a:pt x="402" y="3659"/>
                    <a:pt x="402" y="3776"/>
                  </a:cubicBezTo>
                  <a:cubicBezTo>
                    <a:pt x="402" y="3826"/>
                    <a:pt x="419" y="3876"/>
                    <a:pt x="435" y="3927"/>
                  </a:cubicBezTo>
                  <a:cubicBezTo>
                    <a:pt x="435" y="3876"/>
                    <a:pt x="435" y="3826"/>
                    <a:pt x="435" y="3776"/>
                  </a:cubicBezTo>
                  <a:cubicBezTo>
                    <a:pt x="435" y="3676"/>
                    <a:pt x="435" y="3526"/>
                    <a:pt x="435" y="3342"/>
                  </a:cubicBezTo>
                  <a:cubicBezTo>
                    <a:pt x="419" y="2991"/>
                    <a:pt x="385" y="2490"/>
                    <a:pt x="318" y="1955"/>
                  </a:cubicBezTo>
                  <a:cubicBezTo>
                    <a:pt x="268" y="1404"/>
                    <a:pt x="185" y="919"/>
                    <a:pt x="118" y="568"/>
                  </a:cubicBezTo>
                  <a:cubicBezTo>
                    <a:pt x="84" y="384"/>
                    <a:pt x="51" y="251"/>
                    <a:pt x="34" y="150"/>
                  </a:cubicBezTo>
                  <a:cubicBezTo>
                    <a:pt x="34" y="100"/>
                    <a:pt x="18" y="5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33"/>
            <p:cNvSpPr/>
            <p:nvPr/>
          </p:nvSpPr>
          <p:spPr>
            <a:xfrm>
              <a:off x="2977769" y="2257762"/>
              <a:ext cx="840330" cy="667769"/>
            </a:xfrm>
            <a:custGeom>
              <a:avLst/>
              <a:gdLst/>
              <a:ahLst/>
              <a:cxnLst/>
              <a:rect l="l" t="t" r="r" b="b"/>
              <a:pathLst>
                <a:path w="20753" h="14910" extrusionOk="0">
                  <a:moveTo>
                    <a:pt x="12572" y="0"/>
                  </a:moveTo>
                  <a:cubicBezTo>
                    <a:pt x="12408" y="0"/>
                    <a:pt x="12314" y="6"/>
                    <a:pt x="12314" y="6"/>
                  </a:cubicBezTo>
                  <a:lnTo>
                    <a:pt x="10059" y="1543"/>
                  </a:lnTo>
                  <a:lnTo>
                    <a:pt x="7970" y="89"/>
                  </a:lnTo>
                  <a:cubicBezTo>
                    <a:pt x="6867" y="206"/>
                    <a:pt x="5781" y="524"/>
                    <a:pt x="4762" y="1025"/>
                  </a:cubicBezTo>
                  <a:lnTo>
                    <a:pt x="4662" y="1042"/>
                  </a:lnTo>
                  <a:lnTo>
                    <a:pt x="4662" y="1075"/>
                  </a:lnTo>
                  <a:cubicBezTo>
                    <a:pt x="3425" y="1710"/>
                    <a:pt x="1671" y="3281"/>
                    <a:pt x="0" y="4785"/>
                  </a:cubicBezTo>
                  <a:lnTo>
                    <a:pt x="1938" y="6673"/>
                  </a:lnTo>
                  <a:lnTo>
                    <a:pt x="4060" y="8661"/>
                  </a:lnTo>
                  <a:cubicBezTo>
                    <a:pt x="4155" y="8649"/>
                    <a:pt x="4241" y="8637"/>
                    <a:pt x="4325" y="8637"/>
                  </a:cubicBezTo>
                  <a:cubicBezTo>
                    <a:pt x="4359" y="8637"/>
                    <a:pt x="4394" y="8639"/>
                    <a:pt x="4428" y="8644"/>
                  </a:cubicBezTo>
                  <a:cubicBezTo>
                    <a:pt x="4461" y="8845"/>
                    <a:pt x="4027" y="14843"/>
                    <a:pt x="4027" y="14843"/>
                  </a:cubicBezTo>
                  <a:lnTo>
                    <a:pt x="15740" y="14910"/>
                  </a:lnTo>
                  <a:lnTo>
                    <a:pt x="15339" y="12437"/>
                  </a:lnTo>
                  <a:cubicBezTo>
                    <a:pt x="15456" y="11251"/>
                    <a:pt x="15439" y="10081"/>
                    <a:pt x="15322" y="8912"/>
                  </a:cubicBezTo>
                  <a:lnTo>
                    <a:pt x="15322" y="8912"/>
                  </a:lnTo>
                  <a:lnTo>
                    <a:pt x="15923" y="10516"/>
                  </a:lnTo>
                  <a:lnTo>
                    <a:pt x="20752" y="8093"/>
                  </a:lnTo>
                  <a:cubicBezTo>
                    <a:pt x="20752" y="8093"/>
                    <a:pt x="18998" y="3414"/>
                    <a:pt x="17527" y="1810"/>
                  </a:cubicBezTo>
                  <a:cubicBezTo>
                    <a:pt x="15982" y="140"/>
                    <a:pt x="13392" y="0"/>
                    <a:pt x="125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33"/>
            <p:cNvSpPr/>
            <p:nvPr/>
          </p:nvSpPr>
          <p:spPr>
            <a:xfrm>
              <a:off x="3295752" y="2223588"/>
              <a:ext cx="194888" cy="181879"/>
            </a:xfrm>
            <a:custGeom>
              <a:avLst/>
              <a:gdLst/>
              <a:ahLst/>
              <a:cxnLst/>
              <a:rect l="l" t="t" r="r" b="b"/>
              <a:pathLst>
                <a:path w="4813" h="4061" extrusionOk="0">
                  <a:moveTo>
                    <a:pt x="4562" y="0"/>
                  </a:moveTo>
                  <a:cubicBezTo>
                    <a:pt x="2791" y="201"/>
                    <a:pt x="2189" y="2223"/>
                    <a:pt x="2189" y="2223"/>
                  </a:cubicBezTo>
                  <a:cubicBezTo>
                    <a:pt x="1862" y="305"/>
                    <a:pt x="384" y="199"/>
                    <a:pt x="62" y="199"/>
                  </a:cubicBezTo>
                  <a:cubicBezTo>
                    <a:pt x="22" y="199"/>
                    <a:pt x="0" y="201"/>
                    <a:pt x="0" y="201"/>
                  </a:cubicBezTo>
                  <a:lnTo>
                    <a:pt x="0" y="819"/>
                  </a:lnTo>
                  <a:lnTo>
                    <a:pt x="318" y="2741"/>
                  </a:lnTo>
                  <a:lnTo>
                    <a:pt x="1303" y="3860"/>
                  </a:lnTo>
                  <a:lnTo>
                    <a:pt x="2189" y="4060"/>
                  </a:lnTo>
                  <a:cubicBezTo>
                    <a:pt x="2189" y="4060"/>
                    <a:pt x="3726" y="3609"/>
                    <a:pt x="3860" y="3593"/>
                  </a:cubicBezTo>
                  <a:cubicBezTo>
                    <a:pt x="3977" y="3576"/>
                    <a:pt x="4812" y="953"/>
                    <a:pt x="4812" y="953"/>
                  </a:cubicBezTo>
                  <a:lnTo>
                    <a:pt x="456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33"/>
            <p:cNvSpPr/>
            <p:nvPr/>
          </p:nvSpPr>
          <p:spPr>
            <a:xfrm>
              <a:off x="3400626" y="2262509"/>
              <a:ext cx="92038" cy="78601"/>
            </a:xfrm>
            <a:custGeom>
              <a:avLst/>
              <a:gdLst/>
              <a:ahLst/>
              <a:cxnLst/>
              <a:rect l="l" t="t" r="r" b="b"/>
              <a:pathLst>
                <a:path w="2273" h="1755" extrusionOk="0">
                  <a:moveTo>
                    <a:pt x="2272" y="0"/>
                  </a:moveTo>
                  <a:cubicBezTo>
                    <a:pt x="2222" y="34"/>
                    <a:pt x="2189" y="50"/>
                    <a:pt x="2155" y="84"/>
                  </a:cubicBezTo>
                  <a:cubicBezTo>
                    <a:pt x="2072" y="151"/>
                    <a:pt x="1972" y="251"/>
                    <a:pt x="1855" y="368"/>
                  </a:cubicBezTo>
                  <a:cubicBezTo>
                    <a:pt x="1537" y="685"/>
                    <a:pt x="1270" y="1019"/>
                    <a:pt x="1036" y="1404"/>
                  </a:cubicBezTo>
                  <a:cubicBezTo>
                    <a:pt x="994" y="1487"/>
                    <a:pt x="953" y="1558"/>
                    <a:pt x="911" y="1628"/>
                  </a:cubicBezTo>
                  <a:lnTo>
                    <a:pt x="911" y="1628"/>
                  </a:lnTo>
                  <a:cubicBezTo>
                    <a:pt x="705" y="1262"/>
                    <a:pt x="530" y="944"/>
                    <a:pt x="401" y="719"/>
                  </a:cubicBezTo>
                  <a:cubicBezTo>
                    <a:pt x="368" y="652"/>
                    <a:pt x="317" y="602"/>
                    <a:pt x="267" y="568"/>
                  </a:cubicBezTo>
                  <a:cubicBezTo>
                    <a:pt x="217" y="552"/>
                    <a:pt x="167" y="535"/>
                    <a:pt x="117" y="535"/>
                  </a:cubicBezTo>
                  <a:cubicBezTo>
                    <a:pt x="33" y="535"/>
                    <a:pt x="0" y="585"/>
                    <a:pt x="17" y="585"/>
                  </a:cubicBezTo>
                  <a:cubicBezTo>
                    <a:pt x="50" y="568"/>
                    <a:pt x="84" y="552"/>
                    <a:pt x="117" y="552"/>
                  </a:cubicBezTo>
                  <a:cubicBezTo>
                    <a:pt x="167" y="568"/>
                    <a:pt x="201" y="585"/>
                    <a:pt x="251" y="602"/>
                  </a:cubicBezTo>
                  <a:cubicBezTo>
                    <a:pt x="284" y="635"/>
                    <a:pt x="334" y="685"/>
                    <a:pt x="368" y="735"/>
                  </a:cubicBezTo>
                  <a:lnTo>
                    <a:pt x="886" y="1704"/>
                  </a:lnTo>
                  <a:lnTo>
                    <a:pt x="902" y="1755"/>
                  </a:lnTo>
                  <a:lnTo>
                    <a:pt x="936" y="1704"/>
                  </a:lnTo>
                  <a:cubicBezTo>
                    <a:pt x="986" y="1621"/>
                    <a:pt x="1036" y="1521"/>
                    <a:pt x="1103" y="1437"/>
                  </a:cubicBezTo>
                  <a:cubicBezTo>
                    <a:pt x="1320" y="1069"/>
                    <a:pt x="1587" y="719"/>
                    <a:pt x="1888" y="401"/>
                  </a:cubicBezTo>
                  <a:cubicBezTo>
                    <a:pt x="2005" y="267"/>
                    <a:pt x="2105" y="184"/>
                    <a:pt x="2172" y="117"/>
                  </a:cubicBezTo>
                  <a:cubicBezTo>
                    <a:pt x="2206" y="84"/>
                    <a:pt x="2239" y="50"/>
                    <a:pt x="2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33"/>
            <p:cNvSpPr/>
            <p:nvPr/>
          </p:nvSpPr>
          <p:spPr>
            <a:xfrm>
              <a:off x="3291014" y="2267749"/>
              <a:ext cx="73776" cy="62119"/>
            </a:xfrm>
            <a:custGeom>
              <a:avLst/>
              <a:gdLst/>
              <a:ahLst/>
              <a:cxnLst/>
              <a:rect l="l" t="t" r="r" b="b"/>
              <a:pathLst>
                <a:path w="1822" h="1387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34"/>
                    <a:pt x="34" y="67"/>
                    <a:pt x="67" y="100"/>
                  </a:cubicBezTo>
                  <a:cubicBezTo>
                    <a:pt x="100" y="167"/>
                    <a:pt x="167" y="267"/>
                    <a:pt x="268" y="384"/>
                  </a:cubicBezTo>
                  <a:cubicBezTo>
                    <a:pt x="435" y="618"/>
                    <a:pt x="669" y="936"/>
                    <a:pt x="953" y="1287"/>
                  </a:cubicBezTo>
                  <a:lnTo>
                    <a:pt x="986" y="1337"/>
                  </a:lnTo>
                  <a:lnTo>
                    <a:pt x="1019" y="1387"/>
                  </a:lnTo>
                  <a:lnTo>
                    <a:pt x="1053" y="1337"/>
                  </a:lnTo>
                  <a:cubicBezTo>
                    <a:pt x="1120" y="1153"/>
                    <a:pt x="1170" y="952"/>
                    <a:pt x="1203" y="752"/>
                  </a:cubicBezTo>
                  <a:cubicBezTo>
                    <a:pt x="1220" y="602"/>
                    <a:pt x="1303" y="451"/>
                    <a:pt x="1420" y="351"/>
                  </a:cubicBezTo>
                  <a:cubicBezTo>
                    <a:pt x="1476" y="306"/>
                    <a:pt x="1539" y="284"/>
                    <a:pt x="1605" y="284"/>
                  </a:cubicBezTo>
                  <a:cubicBezTo>
                    <a:pt x="1638" y="284"/>
                    <a:pt x="1671" y="290"/>
                    <a:pt x="1704" y="301"/>
                  </a:cubicBezTo>
                  <a:cubicBezTo>
                    <a:pt x="1755" y="301"/>
                    <a:pt x="1788" y="318"/>
                    <a:pt x="1821" y="351"/>
                  </a:cubicBezTo>
                  <a:cubicBezTo>
                    <a:pt x="1821" y="351"/>
                    <a:pt x="1805" y="334"/>
                    <a:pt x="1805" y="318"/>
                  </a:cubicBezTo>
                  <a:cubicBezTo>
                    <a:pt x="1771" y="301"/>
                    <a:pt x="1755" y="284"/>
                    <a:pt x="1721" y="267"/>
                  </a:cubicBezTo>
                  <a:cubicBezTo>
                    <a:pt x="1682" y="256"/>
                    <a:pt x="1643" y="251"/>
                    <a:pt x="1605" y="251"/>
                  </a:cubicBezTo>
                  <a:cubicBezTo>
                    <a:pt x="1528" y="251"/>
                    <a:pt x="1454" y="273"/>
                    <a:pt x="1387" y="318"/>
                  </a:cubicBezTo>
                  <a:cubicBezTo>
                    <a:pt x="1253" y="418"/>
                    <a:pt x="1170" y="568"/>
                    <a:pt x="1136" y="735"/>
                  </a:cubicBezTo>
                  <a:cubicBezTo>
                    <a:pt x="1121" y="919"/>
                    <a:pt x="1078" y="1089"/>
                    <a:pt x="1006" y="1258"/>
                  </a:cubicBezTo>
                  <a:lnTo>
                    <a:pt x="1006" y="1258"/>
                  </a:lnTo>
                  <a:lnTo>
                    <a:pt x="1003" y="1253"/>
                  </a:lnTo>
                  <a:cubicBezTo>
                    <a:pt x="735" y="902"/>
                    <a:pt x="485" y="585"/>
                    <a:pt x="301" y="351"/>
                  </a:cubicBezTo>
                  <a:cubicBezTo>
                    <a:pt x="201" y="234"/>
                    <a:pt x="134" y="150"/>
                    <a:pt x="84" y="8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33"/>
            <p:cNvSpPr/>
            <p:nvPr/>
          </p:nvSpPr>
          <p:spPr>
            <a:xfrm>
              <a:off x="3343087" y="2325344"/>
              <a:ext cx="38629" cy="597230"/>
            </a:xfrm>
            <a:custGeom>
              <a:avLst/>
              <a:gdLst/>
              <a:ahLst/>
              <a:cxnLst/>
              <a:rect l="l" t="t" r="r" b="b"/>
              <a:pathLst>
                <a:path w="954" h="13335" extrusionOk="0">
                  <a:moveTo>
                    <a:pt x="953" y="1"/>
                  </a:moveTo>
                  <a:cubicBezTo>
                    <a:pt x="936" y="17"/>
                    <a:pt x="936" y="51"/>
                    <a:pt x="936" y="101"/>
                  </a:cubicBezTo>
                  <a:cubicBezTo>
                    <a:pt x="936" y="184"/>
                    <a:pt x="920" y="318"/>
                    <a:pt x="903" y="485"/>
                  </a:cubicBezTo>
                  <a:cubicBezTo>
                    <a:pt x="870" y="836"/>
                    <a:pt x="836" y="1321"/>
                    <a:pt x="786" y="1922"/>
                  </a:cubicBezTo>
                  <a:cubicBezTo>
                    <a:pt x="703" y="3125"/>
                    <a:pt x="586" y="4796"/>
                    <a:pt x="452" y="6651"/>
                  </a:cubicBezTo>
                  <a:cubicBezTo>
                    <a:pt x="318" y="8489"/>
                    <a:pt x="201" y="10159"/>
                    <a:pt x="118" y="11379"/>
                  </a:cubicBezTo>
                  <a:cubicBezTo>
                    <a:pt x="84" y="11981"/>
                    <a:pt x="51" y="12465"/>
                    <a:pt x="34" y="12816"/>
                  </a:cubicBezTo>
                  <a:cubicBezTo>
                    <a:pt x="17" y="12966"/>
                    <a:pt x="17" y="13100"/>
                    <a:pt x="17" y="13200"/>
                  </a:cubicBezTo>
                  <a:cubicBezTo>
                    <a:pt x="34" y="13100"/>
                    <a:pt x="51" y="12966"/>
                    <a:pt x="51" y="12816"/>
                  </a:cubicBezTo>
                  <a:cubicBezTo>
                    <a:pt x="84" y="12465"/>
                    <a:pt x="118" y="11981"/>
                    <a:pt x="168" y="11379"/>
                  </a:cubicBezTo>
                  <a:cubicBezTo>
                    <a:pt x="251" y="10159"/>
                    <a:pt x="385" y="8489"/>
                    <a:pt x="519" y="6651"/>
                  </a:cubicBezTo>
                  <a:cubicBezTo>
                    <a:pt x="636" y="4813"/>
                    <a:pt x="753" y="3142"/>
                    <a:pt x="836" y="1922"/>
                  </a:cubicBezTo>
                  <a:cubicBezTo>
                    <a:pt x="870" y="1321"/>
                    <a:pt x="903" y="836"/>
                    <a:pt x="936" y="485"/>
                  </a:cubicBezTo>
                  <a:cubicBezTo>
                    <a:pt x="936" y="318"/>
                    <a:pt x="936" y="184"/>
                    <a:pt x="953" y="101"/>
                  </a:cubicBezTo>
                  <a:cubicBezTo>
                    <a:pt x="953" y="51"/>
                    <a:pt x="953" y="17"/>
                    <a:pt x="953" y="1"/>
                  </a:cubicBezTo>
                  <a:close/>
                  <a:moveTo>
                    <a:pt x="17" y="13200"/>
                  </a:moveTo>
                  <a:cubicBezTo>
                    <a:pt x="17" y="13234"/>
                    <a:pt x="1" y="13267"/>
                    <a:pt x="1" y="13301"/>
                  </a:cubicBezTo>
                  <a:cubicBezTo>
                    <a:pt x="1" y="13317"/>
                    <a:pt x="1" y="13317"/>
                    <a:pt x="1" y="13334"/>
                  </a:cubicBezTo>
                  <a:cubicBezTo>
                    <a:pt x="17" y="13317"/>
                    <a:pt x="17" y="13317"/>
                    <a:pt x="17" y="13301"/>
                  </a:cubicBezTo>
                  <a:cubicBezTo>
                    <a:pt x="17" y="13267"/>
                    <a:pt x="17" y="13234"/>
                    <a:pt x="17" y="1320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33"/>
            <p:cNvSpPr/>
            <p:nvPr/>
          </p:nvSpPr>
          <p:spPr>
            <a:xfrm>
              <a:off x="3157026" y="2413664"/>
              <a:ext cx="16278" cy="231278"/>
            </a:xfrm>
            <a:custGeom>
              <a:avLst/>
              <a:gdLst/>
              <a:ahLst/>
              <a:cxnLst/>
              <a:rect l="l" t="t" r="r" b="b"/>
              <a:pathLst>
                <a:path w="402" h="5164" extrusionOk="0">
                  <a:moveTo>
                    <a:pt x="402" y="0"/>
                  </a:moveTo>
                  <a:cubicBezTo>
                    <a:pt x="402" y="6"/>
                    <a:pt x="402" y="11"/>
                    <a:pt x="402" y="17"/>
                  </a:cubicBezTo>
                  <a:lnTo>
                    <a:pt x="402" y="17"/>
                  </a:lnTo>
                  <a:cubicBezTo>
                    <a:pt x="402" y="17"/>
                    <a:pt x="402" y="17"/>
                    <a:pt x="402" y="17"/>
                  </a:cubicBezTo>
                  <a:lnTo>
                    <a:pt x="402" y="0"/>
                  </a:lnTo>
                  <a:close/>
                  <a:moveTo>
                    <a:pt x="402" y="17"/>
                  </a:moveTo>
                  <a:cubicBezTo>
                    <a:pt x="385" y="67"/>
                    <a:pt x="369" y="134"/>
                    <a:pt x="369" y="201"/>
                  </a:cubicBezTo>
                  <a:cubicBezTo>
                    <a:pt x="352" y="334"/>
                    <a:pt x="318" y="518"/>
                    <a:pt x="302" y="752"/>
                  </a:cubicBezTo>
                  <a:cubicBezTo>
                    <a:pt x="252" y="1220"/>
                    <a:pt x="201" y="1872"/>
                    <a:pt x="168" y="2573"/>
                  </a:cubicBezTo>
                  <a:cubicBezTo>
                    <a:pt x="135" y="3292"/>
                    <a:pt x="101" y="3943"/>
                    <a:pt x="51" y="4395"/>
                  </a:cubicBezTo>
                  <a:cubicBezTo>
                    <a:pt x="34" y="4629"/>
                    <a:pt x="34" y="4812"/>
                    <a:pt x="18" y="4946"/>
                  </a:cubicBezTo>
                  <a:cubicBezTo>
                    <a:pt x="1" y="5013"/>
                    <a:pt x="1" y="5080"/>
                    <a:pt x="1" y="5163"/>
                  </a:cubicBezTo>
                  <a:cubicBezTo>
                    <a:pt x="18" y="5096"/>
                    <a:pt x="34" y="5030"/>
                    <a:pt x="34" y="4963"/>
                  </a:cubicBezTo>
                  <a:cubicBezTo>
                    <a:pt x="68" y="4829"/>
                    <a:pt x="84" y="4645"/>
                    <a:pt x="101" y="4411"/>
                  </a:cubicBezTo>
                  <a:cubicBezTo>
                    <a:pt x="151" y="3943"/>
                    <a:pt x="201" y="3292"/>
                    <a:pt x="235" y="2590"/>
                  </a:cubicBezTo>
                  <a:cubicBezTo>
                    <a:pt x="268" y="1872"/>
                    <a:pt x="318" y="1220"/>
                    <a:pt x="352" y="769"/>
                  </a:cubicBezTo>
                  <a:cubicBezTo>
                    <a:pt x="369" y="535"/>
                    <a:pt x="385" y="351"/>
                    <a:pt x="385" y="217"/>
                  </a:cubicBezTo>
                  <a:cubicBezTo>
                    <a:pt x="401" y="155"/>
                    <a:pt x="402" y="93"/>
                    <a:pt x="402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33"/>
            <p:cNvSpPr/>
            <p:nvPr/>
          </p:nvSpPr>
          <p:spPr>
            <a:xfrm>
              <a:off x="3353939" y="2309625"/>
              <a:ext cx="55514" cy="74122"/>
            </a:xfrm>
            <a:custGeom>
              <a:avLst/>
              <a:gdLst/>
              <a:ahLst/>
              <a:cxnLst/>
              <a:rect l="l" t="t" r="r" b="b"/>
              <a:pathLst>
                <a:path w="1371" h="1655" extrusionOk="0">
                  <a:moveTo>
                    <a:pt x="618" y="1"/>
                  </a:moveTo>
                  <a:cubicBezTo>
                    <a:pt x="618" y="1"/>
                    <a:pt x="0" y="820"/>
                    <a:pt x="84" y="936"/>
                  </a:cubicBezTo>
                  <a:cubicBezTo>
                    <a:pt x="184" y="1053"/>
                    <a:pt x="618" y="1655"/>
                    <a:pt x="618" y="1655"/>
                  </a:cubicBezTo>
                  <a:lnTo>
                    <a:pt x="1003" y="1655"/>
                  </a:lnTo>
                  <a:cubicBezTo>
                    <a:pt x="1003" y="1655"/>
                    <a:pt x="1370" y="652"/>
                    <a:pt x="1270" y="519"/>
                  </a:cubicBezTo>
                  <a:cubicBezTo>
                    <a:pt x="1069" y="335"/>
                    <a:pt x="852" y="151"/>
                    <a:pt x="61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33"/>
            <p:cNvSpPr/>
            <p:nvPr/>
          </p:nvSpPr>
          <p:spPr>
            <a:xfrm>
              <a:off x="3390462" y="2299145"/>
              <a:ext cx="39277" cy="47205"/>
            </a:xfrm>
            <a:custGeom>
              <a:avLst/>
              <a:gdLst/>
              <a:ahLst/>
              <a:cxnLst/>
              <a:rect l="l" t="t" r="r" b="b"/>
              <a:pathLst>
                <a:path w="970" h="1054" extrusionOk="0">
                  <a:moveTo>
                    <a:pt x="685" y="1"/>
                  </a:moveTo>
                  <a:lnTo>
                    <a:pt x="0" y="552"/>
                  </a:lnTo>
                  <a:lnTo>
                    <a:pt x="268" y="1054"/>
                  </a:lnTo>
                  <a:lnTo>
                    <a:pt x="969" y="53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33"/>
            <p:cNvSpPr/>
            <p:nvPr/>
          </p:nvSpPr>
          <p:spPr>
            <a:xfrm>
              <a:off x="3335636" y="2287186"/>
              <a:ext cx="39966" cy="50922"/>
            </a:xfrm>
            <a:custGeom>
              <a:avLst/>
              <a:gdLst/>
              <a:ahLst/>
              <a:cxnLst/>
              <a:rect l="l" t="t" r="r" b="b"/>
              <a:pathLst>
                <a:path w="987" h="1137" extrusionOk="0">
                  <a:moveTo>
                    <a:pt x="185" y="1"/>
                  </a:moveTo>
                  <a:lnTo>
                    <a:pt x="1" y="619"/>
                  </a:lnTo>
                  <a:lnTo>
                    <a:pt x="636" y="1137"/>
                  </a:lnTo>
                  <a:lnTo>
                    <a:pt x="987" y="6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33"/>
            <p:cNvSpPr/>
            <p:nvPr/>
          </p:nvSpPr>
          <p:spPr>
            <a:xfrm>
              <a:off x="3340374" y="2379223"/>
              <a:ext cx="89366" cy="525392"/>
            </a:xfrm>
            <a:custGeom>
              <a:avLst/>
              <a:gdLst/>
              <a:ahLst/>
              <a:cxnLst/>
              <a:rect l="l" t="t" r="r" b="b"/>
              <a:pathLst>
                <a:path w="2207" h="11731" extrusionOk="0">
                  <a:moveTo>
                    <a:pt x="1371" y="1"/>
                  </a:moveTo>
                  <a:lnTo>
                    <a:pt x="953" y="101"/>
                  </a:lnTo>
                  <a:lnTo>
                    <a:pt x="1" y="8723"/>
                  </a:lnTo>
                  <a:lnTo>
                    <a:pt x="953" y="11730"/>
                  </a:lnTo>
                  <a:lnTo>
                    <a:pt x="2206" y="8756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33"/>
            <p:cNvSpPr/>
            <p:nvPr/>
          </p:nvSpPr>
          <p:spPr>
            <a:xfrm>
              <a:off x="3575146" y="2303668"/>
              <a:ext cx="77178" cy="130240"/>
            </a:xfrm>
            <a:custGeom>
              <a:avLst/>
              <a:gdLst/>
              <a:ahLst/>
              <a:cxnLst/>
              <a:rect l="l" t="t" r="r" b="b"/>
              <a:pathLst>
                <a:path w="1906" h="2908" extrusionOk="0">
                  <a:moveTo>
                    <a:pt x="1509" y="0"/>
                  </a:moveTo>
                  <a:cubicBezTo>
                    <a:pt x="1462" y="0"/>
                    <a:pt x="1415" y="6"/>
                    <a:pt x="1371" y="17"/>
                  </a:cubicBezTo>
                  <a:cubicBezTo>
                    <a:pt x="1170" y="100"/>
                    <a:pt x="987" y="217"/>
                    <a:pt x="853" y="368"/>
                  </a:cubicBezTo>
                  <a:cubicBezTo>
                    <a:pt x="669" y="552"/>
                    <a:pt x="502" y="769"/>
                    <a:pt x="385" y="986"/>
                  </a:cubicBezTo>
                  <a:cubicBezTo>
                    <a:pt x="151" y="1404"/>
                    <a:pt x="18" y="1855"/>
                    <a:pt x="1" y="2323"/>
                  </a:cubicBezTo>
                  <a:cubicBezTo>
                    <a:pt x="1" y="2473"/>
                    <a:pt x="18" y="2607"/>
                    <a:pt x="34" y="2757"/>
                  </a:cubicBezTo>
                  <a:cubicBezTo>
                    <a:pt x="34" y="2807"/>
                    <a:pt x="51" y="2857"/>
                    <a:pt x="68" y="2907"/>
                  </a:cubicBezTo>
                  <a:cubicBezTo>
                    <a:pt x="84" y="2907"/>
                    <a:pt x="34" y="2690"/>
                    <a:pt x="51" y="2323"/>
                  </a:cubicBezTo>
                  <a:cubicBezTo>
                    <a:pt x="84" y="1871"/>
                    <a:pt x="218" y="1420"/>
                    <a:pt x="435" y="1019"/>
                  </a:cubicBezTo>
                  <a:cubicBezTo>
                    <a:pt x="569" y="802"/>
                    <a:pt x="719" y="602"/>
                    <a:pt x="886" y="418"/>
                  </a:cubicBezTo>
                  <a:cubicBezTo>
                    <a:pt x="1020" y="267"/>
                    <a:pt x="1187" y="150"/>
                    <a:pt x="1388" y="67"/>
                  </a:cubicBezTo>
                  <a:cubicBezTo>
                    <a:pt x="1436" y="53"/>
                    <a:pt x="1490" y="45"/>
                    <a:pt x="1545" y="45"/>
                  </a:cubicBezTo>
                  <a:cubicBezTo>
                    <a:pt x="1623" y="45"/>
                    <a:pt x="1703" y="61"/>
                    <a:pt x="1772" y="100"/>
                  </a:cubicBezTo>
                  <a:cubicBezTo>
                    <a:pt x="1822" y="117"/>
                    <a:pt x="1872" y="150"/>
                    <a:pt x="1906" y="184"/>
                  </a:cubicBezTo>
                  <a:cubicBezTo>
                    <a:pt x="1906" y="184"/>
                    <a:pt x="1906" y="167"/>
                    <a:pt x="1889" y="150"/>
                  </a:cubicBezTo>
                  <a:cubicBezTo>
                    <a:pt x="1855" y="117"/>
                    <a:pt x="1822" y="84"/>
                    <a:pt x="1789" y="67"/>
                  </a:cubicBezTo>
                  <a:cubicBezTo>
                    <a:pt x="1700" y="22"/>
                    <a:pt x="1603" y="0"/>
                    <a:pt x="1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16" name="Google Shape;1016;p33"/>
          <p:cNvGrpSpPr/>
          <p:nvPr/>
        </p:nvGrpSpPr>
        <p:grpSpPr>
          <a:xfrm>
            <a:off x="7250037" y="1727036"/>
            <a:ext cx="962912" cy="1222112"/>
            <a:chOff x="7250037" y="1727036"/>
            <a:chExt cx="962912" cy="1222112"/>
          </a:xfrm>
        </p:grpSpPr>
        <p:sp>
          <p:nvSpPr>
            <p:cNvPr id="1017" name="Google Shape;1017;p33"/>
            <p:cNvSpPr/>
            <p:nvPr/>
          </p:nvSpPr>
          <p:spPr>
            <a:xfrm>
              <a:off x="8127079" y="2067788"/>
              <a:ext cx="32494" cy="180985"/>
            </a:xfrm>
            <a:custGeom>
              <a:avLst/>
              <a:gdLst/>
              <a:ahLst/>
              <a:cxnLst/>
              <a:rect l="l" t="t" r="r" b="b"/>
              <a:pathLst>
                <a:path w="1237" h="6551" extrusionOk="0">
                  <a:moveTo>
                    <a:pt x="251" y="0"/>
                  </a:moveTo>
                  <a:lnTo>
                    <a:pt x="251" y="0"/>
                  </a:lnTo>
                  <a:cubicBezTo>
                    <a:pt x="435" y="284"/>
                    <a:pt x="602" y="568"/>
                    <a:pt x="735" y="886"/>
                  </a:cubicBezTo>
                  <a:cubicBezTo>
                    <a:pt x="1020" y="1638"/>
                    <a:pt x="1103" y="2456"/>
                    <a:pt x="986" y="3258"/>
                  </a:cubicBezTo>
                  <a:cubicBezTo>
                    <a:pt x="869" y="4060"/>
                    <a:pt x="652" y="4846"/>
                    <a:pt x="334" y="5598"/>
                  </a:cubicBezTo>
                  <a:cubicBezTo>
                    <a:pt x="234" y="5865"/>
                    <a:pt x="151" y="6099"/>
                    <a:pt x="84" y="6283"/>
                  </a:cubicBezTo>
                  <a:cubicBezTo>
                    <a:pt x="34" y="6366"/>
                    <a:pt x="17" y="6450"/>
                    <a:pt x="0" y="6550"/>
                  </a:cubicBezTo>
                  <a:cubicBezTo>
                    <a:pt x="50" y="6466"/>
                    <a:pt x="84" y="6383"/>
                    <a:pt x="117" y="6299"/>
                  </a:cubicBezTo>
                  <a:cubicBezTo>
                    <a:pt x="201" y="6149"/>
                    <a:pt x="301" y="5915"/>
                    <a:pt x="418" y="5631"/>
                  </a:cubicBezTo>
                  <a:cubicBezTo>
                    <a:pt x="752" y="4879"/>
                    <a:pt x="986" y="4077"/>
                    <a:pt x="1120" y="3275"/>
                  </a:cubicBezTo>
                  <a:cubicBezTo>
                    <a:pt x="1237" y="2456"/>
                    <a:pt x="1136" y="1604"/>
                    <a:pt x="819" y="836"/>
                  </a:cubicBezTo>
                  <a:cubicBezTo>
                    <a:pt x="719" y="618"/>
                    <a:pt x="585" y="401"/>
                    <a:pt x="435" y="201"/>
                  </a:cubicBezTo>
                  <a:cubicBezTo>
                    <a:pt x="385" y="117"/>
                    <a:pt x="318" y="50"/>
                    <a:pt x="251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33"/>
            <p:cNvSpPr/>
            <p:nvPr/>
          </p:nvSpPr>
          <p:spPr>
            <a:xfrm>
              <a:off x="7420886" y="2593560"/>
              <a:ext cx="3520" cy="80340"/>
            </a:xfrm>
            <a:custGeom>
              <a:avLst/>
              <a:gdLst/>
              <a:ahLst/>
              <a:cxnLst/>
              <a:rect l="l" t="t" r="r" b="b"/>
              <a:pathLst>
                <a:path w="134" h="2908" extrusionOk="0">
                  <a:moveTo>
                    <a:pt x="67" y="0"/>
                  </a:moveTo>
                  <a:cubicBezTo>
                    <a:pt x="34" y="0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0"/>
                    <a:pt x="6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33"/>
            <p:cNvSpPr/>
            <p:nvPr/>
          </p:nvSpPr>
          <p:spPr>
            <a:xfrm>
              <a:off x="7420886" y="2432908"/>
              <a:ext cx="3520" cy="80367"/>
            </a:xfrm>
            <a:custGeom>
              <a:avLst/>
              <a:gdLst/>
              <a:ahLst/>
              <a:cxnLst/>
              <a:rect l="l" t="t" r="r" b="b"/>
              <a:pathLst>
                <a:path w="134" h="2909" extrusionOk="0">
                  <a:moveTo>
                    <a:pt x="67" y="1"/>
                  </a:moveTo>
                  <a:cubicBezTo>
                    <a:pt x="34" y="1"/>
                    <a:pt x="0" y="652"/>
                    <a:pt x="0" y="1454"/>
                  </a:cubicBezTo>
                  <a:cubicBezTo>
                    <a:pt x="0" y="2256"/>
                    <a:pt x="34" y="2908"/>
                    <a:pt x="67" y="2908"/>
                  </a:cubicBezTo>
                  <a:cubicBezTo>
                    <a:pt x="100" y="2908"/>
                    <a:pt x="134" y="2256"/>
                    <a:pt x="134" y="1454"/>
                  </a:cubicBezTo>
                  <a:cubicBezTo>
                    <a:pt x="134" y="652"/>
                    <a:pt x="100" y="1"/>
                    <a:pt x="6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33"/>
            <p:cNvSpPr/>
            <p:nvPr/>
          </p:nvSpPr>
          <p:spPr>
            <a:xfrm>
              <a:off x="7422645" y="2177634"/>
              <a:ext cx="776881" cy="771514"/>
            </a:xfrm>
            <a:custGeom>
              <a:avLst/>
              <a:gdLst/>
              <a:ahLst/>
              <a:cxnLst/>
              <a:rect l="l" t="t" r="r" b="b"/>
              <a:pathLst>
                <a:path w="29575" h="27926" extrusionOk="0">
                  <a:moveTo>
                    <a:pt x="11688" y="1"/>
                  </a:moveTo>
                  <a:cubicBezTo>
                    <a:pt x="11310" y="1"/>
                    <a:pt x="6716" y="77"/>
                    <a:pt x="4010" y="3760"/>
                  </a:cubicBezTo>
                  <a:cubicBezTo>
                    <a:pt x="3576" y="4362"/>
                    <a:pt x="0" y="10945"/>
                    <a:pt x="0" y="10945"/>
                  </a:cubicBezTo>
                  <a:lnTo>
                    <a:pt x="4879" y="15674"/>
                  </a:lnTo>
                  <a:lnTo>
                    <a:pt x="7168" y="12399"/>
                  </a:lnTo>
                  <a:lnTo>
                    <a:pt x="7987" y="19450"/>
                  </a:lnTo>
                  <a:lnTo>
                    <a:pt x="6249" y="25665"/>
                  </a:lnTo>
                  <a:cubicBezTo>
                    <a:pt x="8862" y="27173"/>
                    <a:pt x="11775" y="27925"/>
                    <a:pt x="14688" y="27925"/>
                  </a:cubicBezTo>
                  <a:cubicBezTo>
                    <a:pt x="17682" y="27925"/>
                    <a:pt x="20675" y="27132"/>
                    <a:pt x="23342" y="25548"/>
                  </a:cubicBezTo>
                  <a:cubicBezTo>
                    <a:pt x="22222" y="22674"/>
                    <a:pt x="20769" y="18915"/>
                    <a:pt x="20769" y="18915"/>
                  </a:cubicBezTo>
                  <a:lnTo>
                    <a:pt x="20919" y="13401"/>
                  </a:lnTo>
                  <a:lnTo>
                    <a:pt x="22055" y="17010"/>
                  </a:lnTo>
                  <a:lnTo>
                    <a:pt x="29574" y="16425"/>
                  </a:lnTo>
                  <a:cubicBezTo>
                    <a:pt x="27536" y="7052"/>
                    <a:pt x="25046" y="3242"/>
                    <a:pt x="25046" y="3242"/>
                  </a:cubicBezTo>
                  <a:cubicBezTo>
                    <a:pt x="22806" y="549"/>
                    <a:pt x="19553" y="382"/>
                    <a:pt x="18782" y="382"/>
                  </a:cubicBezTo>
                  <a:cubicBezTo>
                    <a:pt x="18673" y="382"/>
                    <a:pt x="18613" y="385"/>
                    <a:pt x="18613" y="385"/>
                  </a:cubicBezTo>
                  <a:lnTo>
                    <a:pt x="11713" y="1"/>
                  </a:lnTo>
                  <a:cubicBezTo>
                    <a:pt x="11713" y="1"/>
                    <a:pt x="11704" y="1"/>
                    <a:pt x="1168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33"/>
            <p:cNvSpPr/>
            <p:nvPr/>
          </p:nvSpPr>
          <p:spPr>
            <a:xfrm>
              <a:off x="7532368" y="2280656"/>
              <a:ext cx="560064" cy="190074"/>
            </a:xfrm>
            <a:custGeom>
              <a:avLst/>
              <a:gdLst/>
              <a:ahLst/>
              <a:cxnLst/>
              <a:rect l="l" t="t" r="r" b="b"/>
              <a:pathLst>
                <a:path w="21321" h="6880" extrusionOk="0">
                  <a:moveTo>
                    <a:pt x="17472" y="2998"/>
                  </a:moveTo>
                  <a:cubicBezTo>
                    <a:pt x="17689" y="3089"/>
                    <a:pt x="17898" y="3203"/>
                    <a:pt x="18096" y="3340"/>
                  </a:cubicBezTo>
                  <a:cubicBezTo>
                    <a:pt x="18313" y="3507"/>
                    <a:pt x="18497" y="3707"/>
                    <a:pt x="18614" y="3958"/>
                  </a:cubicBezTo>
                  <a:cubicBezTo>
                    <a:pt x="18731" y="4192"/>
                    <a:pt x="18747" y="4459"/>
                    <a:pt x="18664" y="4710"/>
                  </a:cubicBezTo>
                  <a:cubicBezTo>
                    <a:pt x="18597" y="4944"/>
                    <a:pt x="18430" y="5144"/>
                    <a:pt x="18196" y="5244"/>
                  </a:cubicBezTo>
                  <a:cubicBezTo>
                    <a:pt x="18118" y="5274"/>
                    <a:pt x="18036" y="5289"/>
                    <a:pt x="17954" y="5289"/>
                  </a:cubicBezTo>
                  <a:cubicBezTo>
                    <a:pt x="17806" y="5289"/>
                    <a:pt x="17656" y="5241"/>
                    <a:pt x="17527" y="5144"/>
                  </a:cubicBezTo>
                  <a:cubicBezTo>
                    <a:pt x="17344" y="5010"/>
                    <a:pt x="17210" y="4810"/>
                    <a:pt x="17143" y="4593"/>
                  </a:cubicBezTo>
                  <a:cubicBezTo>
                    <a:pt x="17076" y="4376"/>
                    <a:pt x="17076" y="4142"/>
                    <a:pt x="17110" y="3924"/>
                  </a:cubicBezTo>
                  <a:cubicBezTo>
                    <a:pt x="17189" y="3595"/>
                    <a:pt x="17310" y="3286"/>
                    <a:pt x="17472" y="2998"/>
                  </a:cubicBezTo>
                  <a:close/>
                  <a:moveTo>
                    <a:pt x="6931" y="2918"/>
                  </a:moveTo>
                  <a:lnTo>
                    <a:pt x="6931" y="2918"/>
                  </a:lnTo>
                  <a:cubicBezTo>
                    <a:pt x="6937" y="2930"/>
                    <a:pt x="6944" y="2943"/>
                    <a:pt x="6951" y="2955"/>
                  </a:cubicBezTo>
                  <a:lnTo>
                    <a:pt x="7051" y="3122"/>
                  </a:lnTo>
                  <a:cubicBezTo>
                    <a:pt x="7085" y="3189"/>
                    <a:pt x="7101" y="3256"/>
                    <a:pt x="7118" y="3323"/>
                  </a:cubicBezTo>
                  <a:cubicBezTo>
                    <a:pt x="7168" y="3457"/>
                    <a:pt x="7235" y="3574"/>
                    <a:pt x="7268" y="3707"/>
                  </a:cubicBezTo>
                  <a:cubicBezTo>
                    <a:pt x="7369" y="3991"/>
                    <a:pt x="7402" y="4275"/>
                    <a:pt x="7369" y="4559"/>
                  </a:cubicBezTo>
                  <a:cubicBezTo>
                    <a:pt x="7369" y="4843"/>
                    <a:pt x="7218" y="5111"/>
                    <a:pt x="6984" y="5295"/>
                  </a:cubicBezTo>
                  <a:cubicBezTo>
                    <a:pt x="6887" y="5350"/>
                    <a:pt x="6768" y="5382"/>
                    <a:pt x="6653" y="5382"/>
                  </a:cubicBezTo>
                  <a:cubicBezTo>
                    <a:pt x="6630" y="5382"/>
                    <a:pt x="6606" y="5381"/>
                    <a:pt x="6583" y="5378"/>
                  </a:cubicBezTo>
                  <a:cubicBezTo>
                    <a:pt x="6433" y="5361"/>
                    <a:pt x="6299" y="5311"/>
                    <a:pt x="6182" y="5211"/>
                  </a:cubicBezTo>
                  <a:cubicBezTo>
                    <a:pt x="5664" y="4810"/>
                    <a:pt x="5614" y="4041"/>
                    <a:pt x="6065" y="3557"/>
                  </a:cubicBezTo>
                  <a:cubicBezTo>
                    <a:pt x="6294" y="3283"/>
                    <a:pt x="6596" y="3079"/>
                    <a:pt x="6931" y="2918"/>
                  </a:cubicBezTo>
                  <a:close/>
                  <a:moveTo>
                    <a:pt x="12392" y="4008"/>
                  </a:moveTo>
                  <a:lnTo>
                    <a:pt x="12392" y="4008"/>
                  </a:lnTo>
                  <a:cubicBezTo>
                    <a:pt x="12412" y="4052"/>
                    <a:pt x="12431" y="4096"/>
                    <a:pt x="12448" y="4142"/>
                  </a:cubicBezTo>
                  <a:cubicBezTo>
                    <a:pt x="12565" y="4493"/>
                    <a:pt x="12632" y="4877"/>
                    <a:pt x="12632" y="5244"/>
                  </a:cubicBezTo>
                  <a:cubicBezTo>
                    <a:pt x="12632" y="5629"/>
                    <a:pt x="12565" y="5996"/>
                    <a:pt x="12415" y="6347"/>
                  </a:cubicBezTo>
                  <a:cubicBezTo>
                    <a:pt x="12348" y="6514"/>
                    <a:pt x="12231" y="6648"/>
                    <a:pt x="12064" y="6715"/>
                  </a:cubicBezTo>
                  <a:cubicBezTo>
                    <a:pt x="11998" y="6744"/>
                    <a:pt x="11925" y="6757"/>
                    <a:pt x="11852" y="6757"/>
                  </a:cubicBezTo>
                  <a:cubicBezTo>
                    <a:pt x="11759" y="6757"/>
                    <a:pt x="11664" y="6736"/>
                    <a:pt x="11579" y="6698"/>
                  </a:cubicBezTo>
                  <a:cubicBezTo>
                    <a:pt x="11446" y="6614"/>
                    <a:pt x="11329" y="6498"/>
                    <a:pt x="11228" y="6364"/>
                  </a:cubicBezTo>
                  <a:cubicBezTo>
                    <a:pt x="11145" y="6213"/>
                    <a:pt x="11111" y="6063"/>
                    <a:pt x="11111" y="5896"/>
                  </a:cubicBezTo>
                  <a:cubicBezTo>
                    <a:pt x="11145" y="5562"/>
                    <a:pt x="11262" y="5244"/>
                    <a:pt x="11462" y="4977"/>
                  </a:cubicBezTo>
                  <a:cubicBezTo>
                    <a:pt x="11723" y="4614"/>
                    <a:pt x="12039" y="4289"/>
                    <a:pt x="12392" y="4008"/>
                  </a:cubicBezTo>
                  <a:close/>
                  <a:moveTo>
                    <a:pt x="2081" y="1"/>
                  </a:moveTo>
                  <a:cubicBezTo>
                    <a:pt x="1950" y="1"/>
                    <a:pt x="1819" y="5"/>
                    <a:pt x="1688" y="15"/>
                  </a:cubicBezTo>
                  <a:cubicBezTo>
                    <a:pt x="1253" y="48"/>
                    <a:pt x="836" y="132"/>
                    <a:pt x="418" y="265"/>
                  </a:cubicBezTo>
                  <a:lnTo>
                    <a:pt x="100" y="399"/>
                  </a:lnTo>
                  <a:cubicBezTo>
                    <a:pt x="34" y="416"/>
                    <a:pt x="0" y="449"/>
                    <a:pt x="0" y="449"/>
                  </a:cubicBezTo>
                  <a:cubicBezTo>
                    <a:pt x="0" y="449"/>
                    <a:pt x="34" y="432"/>
                    <a:pt x="117" y="399"/>
                  </a:cubicBezTo>
                  <a:lnTo>
                    <a:pt x="435" y="299"/>
                  </a:lnTo>
                  <a:cubicBezTo>
                    <a:pt x="836" y="165"/>
                    <a:pt x="1270" y="81"/>
                    <a:pt x="1704" y="65"/>
                  </a:cubicBezTo>
                  <a:cubicBezTo>
                    <a:pt x="1821" y="56"/>
                    <a:pt x="1937" y="52"/>
                    <a:pt x="2052" y="52"/>
                  </a:cubicBezTo>
                  <a:cubicBezTo>
                    <a:pt x="2616" y="52"/>
                    <a:pt x="3169" y="152"/>
                    <a:pt x="3709" y="332"/>
                  </a:cubicBezTo>
                  <a:cubicBezTo>
                    <a:pt x="4578" y="599"/>
                    <a:pt x="5364" y="1067"/>
                    <a:pt x="6015" y="1702"/>
                  </a:cubicBezTo>
                  <a:cubicBezTo>
                    <a:pt x="6347" y="2034"/>
                    <a:pt x="6638" y="2406"/>
                    <a:pt x="6876" y="2820"/>
                  </a:cubicBezTo>
                  <a:lnTo>
                    <a:pt x="6876" y="2820"/>
                  </a:lnTo>
                  <a:cubicBezTo>
                    <a:pt x="6537" y="2987"/>
                    <a:pt x="6227" y="3199"/>
                    <a:pt x="5982" y="3490"/>
                  </a:cubicBezTo>
                  <a:cubicBezTo>
                    <a:pt x="5865" y="3624"/>
                    <a:pt x="5781" y="3774"/>
                    <a:pt x="5715" y="3924"/>
                  </a:cubicBezTo>
                  <a:cubicBezTo>
                    <a:pt x="5648" y="4092"/>
                    <a:pt x="5631" y="4259"/>
                    <a:pt x="5648" y="4442"/>
                  </a:cubicBezTo>
                  <a:cubicBezTo>
                    <a:pt x="5681" y="4777"/>
                    <a:pt x="5848" y="5077"/>
                    <a:pt x="6116" y="5295"/>
                  </a:cubicBezTo>
                  <a:cubicBezTo>
                    <a:pt x="6232" y="5411"/>
                    <a:pt x="6400" y="5478"/>
                    <a:pt x="6567" y="5495"/>
                  </a:cubicBezTo>
                  <a:cubicBezTo>
                    <a:pt x="6588" y="5497"/>
                    <a:pt x="6610" y="5498"/>
                    <a:pt x="6631" y="5498"/>
                  </a:cubicBezTo>
                  <a:cubicBezTo>
                    <a:pt x="6776" y="5498"/>
                    <a:pt x="6918" y="5451"/>
                    <a:pt x="7035" y="5378"/>
                  </a:cubicBezTo>
                  <a:cubicBezTo>
                    <a:pt x="7302" y="5194"/>
                    <a:pt x="7469" y="4894"/>
                    <a:pt x="7469" y="4559"/>
                  </a:cubicBezTo>
                  <a:cubicBezTo>
                    <a:pt x="7502" y="4275"/>
                    <a:pt x="7469" y="3975"/>
                    <a:pt x="7369" y="3690"/>
                  </a:cubicBezTo>
                  <a:cubicBezTo>
                    <a:pt x="7319" y="3540"/>
                    <a:pt x="7268" y="3423"/>
                    <a:pt x="7218" y="3289"/>
                  </a:cubicBezTo>
                  <a:cubicBezTo>
                    <a:pt x="7185" y="3223"/>
                    <a:pt x="7168" y="3156"/>
                    <a:pt x="7135" y="3089"/>
                  </a:cubicBezTo>
                  <a:lnTo>
                    <a:pt x="7035" y="2905"/>
                  </a:lnTo>
                  <a:cubicBezTo>
                    <a:pt x="7029" y="2896"/>
                    <a:pt x="7024" y="2886"/>
                    <a:pt x="7019" y="2876"/>
                  </a:cubicBezTo>
                  <a:lnTo>
                    <a:pt x="7019" y="2876"/>
                  </a:lnTo>
                  <a:cubicBezTo>
                    <a:pt x="7271" y="2762"/>
                    <a:pt x="7538" y="2669"/>
                    <a:pt x="7803" y="2588"/>
                  </a:cubicBezTo>
                  <a:cubicBezTo>
                    <a:pt x="8321" y="2419"/>
                    <a:pt x="8869" y="2331"/>
                    <a:pt x="9416" y="2331"/>
                  </a:cubicBezTo>
                  <a:cubicBezTo>
                    <a:pt x="9575" y="2331"/>
                    <a:pt x="9734" y="2339"/>
                    <a:pt x="9892" y="2354"/>
                  </a:cubicBezTo>
                  <a:cubicBezTo>
                    <a:pt x="10610" y="2421"/>
                    <a:pt x="11295" y="2738"/>
                    <a:pt x="11830" y="3239"/>
                  </a:cubicBezTo>
                  <a:cubicBezTo>
                    <a:pt x="12032" y="3429"/>
                    <a:pt x="12206" y="3647"/>
                    <a:pt x="12336" y="3894"/>
                  </a:cubicBezTo>
                  <a:lnTo>
                    <a:pt x="12336" y="3894"/>
                  </a:lnTo>
                  <a:cubicBezTo>
                    <a:pt x="11967" y="4185"/>
                    <a:pt x="11640" y="4528"/>
                    <a:pt x="11362" y="4910"/>
                  </a:cubicBezTo>
                  <a:cubicBezTo>
                    <a:pt x="11145" y="5194"/>
                    <a:pt x="11011" y="5528"/>
                    <a:pt x="10978" y="5896"/>
                  </a:cubicBezTo>
                  <a:cubicBezTo>
                    <a:pt x="10978" y="6080"/>
                    <a:pt x="11028" y="6264"/>
                    <a:pt x="11128" y="6414"/>
                  </a:cubicBezTo>
                  <a:cubicBezTo>
                    <a:pt x="11228" y="6581"/>
                    <a:pt x="11362" y="6715"/>
                    <a:pt x="11512" y="6815"/>
                  </a:cubicBezTo>
                  <a:lnTo>
                    <a:pt x="11529" y="6815"/>
                  </a:lnTo>
                  <a:cubicBezTo>
                    <a:pt x="11626" y="6859"/>
                    <a:pt x="11732" y="6880"/>
                    <a:pt x="11838" y="6880"/>
                  </a:cubicBezTo>
                  <a:cubicBezTo>
                    <a:pt x="11933" y="6880"/>
                    <a:pt x="12027" y="6863"/>
                    <a:pt x="12114" y="6832"/>
                  </a:cubicBezTo>
                  <a:cubicBezTo>
                    <a:pt x="12298" y="6748"/>
                    <a:pt x="12448" y="6598"/>
                    <a:pt x="12532" y="6397"/>
                  </a:cubicBezTo>
                  <a:cubicBezTo>
                    <a:pt x="12682" y="6046"/>
                    <a:pt x="12766" y="5645"/>
                    <a:pt x="12749" y="5244"/>
                  </a:cubicBezTo>
                  <a:cubicBezTo>
                    <a:pt x="12749" y="4860"/>
                    <a:pt x="12699" y="4459"/>
                    <a:pt x="12565" y="4092"/>
                  </a:cubicBezTo>
                  <a:cubicBezTo>
                    <a:pt x="12542" y="4038"/>
                    <a:pt x="12517" y="3984"/>
                    <a:pt x="12491" y="3931"/>
                  </a:cubicBezTo>
                  <a:lnTo>
                    <a:pt x="12491" y="3931"/>
                  </a:lnTo>
                  <a:cubicBezTo>
                    <a:pt x="12628" y="3828"/>
                    <a:pt x="12770" y="3731"/>
                    <a:pt x="12916" y="3640"/>
                  </a:cubicBezTo>
                  <a:cubicBezTo>
                    <a:pt x="13467" y="3323"/>
                    <a:pt x="14069" y="3072"/>
                    <a:pt x="14687" y="2905"/>
                  </a:cubicBezTo>
                  <a:cubicBezTo>
                    <a:pt x="15105" y="2786"/>
                    <a:pt x="15540" y="2726"/>
                    <a:pt x="15973" y="2726"/>
                  </a:cubicBezTo>
                  <a:cubicBezTo>
                    <a:pt x="16146" y="2726"/>
                    <a:pt x="16320" y="2736"/>
                    <a:pt x="16492" y="2755"/>
                  </a:cubicBezTo>
                  <a:cubicBezTo>
                    <a:pt x="16801" y="2782"/>
                    <a:pt x="17105" y="2854"/>
                    <a:pt x="17396" y="2968"/>
                  </a:cubicBezTo>
                  <a:lnTo>
                    <a:pt x="17396" y="2968"/>
                  </a:lnTo>
                  <a:cubicBezTo>
                    <a:pt x="17226" y="3260"/>
                    <a:pt x="17105" y="3578"/>
                    <a:pt x="17026" y="3908"/>
                  </a:cubicBezTo>
                  <a:cubicBezTo>
                    <a:pt x="16976" y="4142"/>
                    <a:pt x="16993" y="4392"/>
                    <a:pt x="17043" y="4609"/>
                  </a:cubicBezTo>
                  <a:cubicBezTo>
                    <a:pt x="17126" y="4860"/>
                    <a:pt x="17277" y="5077"/>
                    <a:pt x="17477" y="5211"/>
                  </a:cubicBezTo>
                  <a:cubicBezTo>
                    <a:pt x="17625" y="5325"/>
                    <a:pt x="17804" y="5384"/>
                    <a:pt x="17983" y="5384"/>
                  </a:cubicBezTo>
                  <a:cubicBezTo>
                    <a:pt x="18066" y="5384"/>
                    <a:pt x="18149" y="5371"/>
                    <a:pt x="18229" y="5345"/>
                  </a:cubicBezTo>
                  <a:cubicBezTo>
                    <a:pt x="18497" y="5228"/>
                    <a:pt x="18680" y="5010"/>
                    <a:pt x="18764" y="4743"/>
                  </a:cubicBezTo>
                  <a:cubicBezTo>
                    <a:pt x="18847" y="4459"/>
                    <a:pt x="18831" y="4175"/>
                    <a:pt x="18697" y="3908"/>
                  </a:cubicBezTo>
                  <a:cubicBezTo>
                    <a:pt x="18580" y="3657"/>
                    <a:pt x="18380" y="3423"/>
                    <a:pt x="18146" y="3256"/>
                  </a:cubicBezTo>
                  <a:cubicBezTo>
                    <a:pt x="17951" y="3115"/>
                    <a:pt x="17743" y="2999"/>
                    <a:pt x="17526" y="2905"/>
                  </a:cubicBezTo>
                  <a:lnTo>
                    <a:pt x="17526" y="2905"/>
                  </a:lnTo>
                  <a:cubicBezTo>
                    <a:pt x="17553" y="2860"/>
                    <a:pt x="17582" y="2816"/>
                    <a:pt x="17611" y="2772"/>
                  </a:cubicBezTo>
                  <a:cubicBezTo>
                    <a:pt x="17812" y="2454"/>
                    <a:pt x="18062" y="2170"/>
                    <a:pt x="18329" y="1903"/>
                  </a:cubicBezTo>
                  <a:cubicBezTo>
                    <a:pt x="18764" y="1485"/>
                    <a:pt x="19282" y="1151"/>
                    <a:pt x="19833" y="917"/>
                  </a:cubicBezTo>
                  <a:cubicBezTo>
                    <a:pt x="20184" y="767"/>
                    <a:pt x="20552" y="666"/>
                    <a:pt x="20936" y="599"/>
                  </a:cubicBezTo>
                  <a:cubicBezTo>
                    <a:pt x="21053" y="583"/>
                    <a:pt x="21153" y="566"/>
                    <a:pt x="21220" y="566"/>
                  </a:cubicBezTo>
                  <a:cubicBezTo>
                    <a:pt x="21253" y="566"/>
                    <a:pt x="21287" y="549"/>
                    <a:pt x="21320" y="549"/>
                  </a:cubicBezTo>
                  <a:cubicBezTo>
                    <a:pt x="21187" y="549"/>
                    <a:pt x="21053" y="566"/>
                    <a:pt x="20919" y="583"/>
                  </a:cubicBezTo>
                  <a:cubicBezTo>
                    <a:pt x="20552" y="633"/>
                    <a:pt x="20167" y="733"/>
                    <a:pt x="19817" y="867"/>
                  </a:cubicBezTo>
                  <a:cubicBezTo>
                    <a:pt x="19248" y="1101"/>
                    <a:pt x="18731" y="1435"/>
                    <a:pt x="18279" y="1853"/>
                  </a:cubicBezTo>
                  <a:cubicBezTo>
                    <a:pt x="18012" y="2120"/>
                    <a:pt x="17761" y="2421"/>
                    <a:pt x="17544" y="2738"/>
                  </a:cubicBezTo>
                  <a:cubicBezTo>
                    <a:pt x="17512" y="2783"/>
                    <a:pt x="17482" y="2828"/>
                    <a:pt x="17453" y="2874"/>
                  </a:cubicBezTo>
                  <a:lnTo>
                    <a:pt x="17453" y="2874"/>
                  </a:lnTo>
                  <a:cubicBezTo>
                    <a:pt x="17150" y="2753"/>
                    <a:pt x="16832" y="2675"/>
                    <a:pt x="16508" y="2638"/>
                  </a:cubicBezTo>
                  <a:cubicBezTo>
                    <a:pt x="16344" y="2621"/>
                    <a:pt x="16181" y="2612"/>
                    <a:pt x="16020" y="2612"/>
                  </a:cubicBezTo>
                  <a:cubicBezTo>
                    <a:pt x="15555" y="2612"/>
                    <a:pt x="15100" y="2681"/>
                    <a:pt x="14654" y="2805"/>
                  </a:cubicBezTo>
                  <a:cubicBezTo>
                    <a:pt x="14019" y="2955"/>
                    <a:pt x="13417" y="3206"/>
                    <a:pt x="12849" y="3540"/>
                  </a:cubicBezTo>
                  <a:cubicBezTo>
                    <a:pt x="12705" y="3626"/>
                    <a:pt x="12566" y="3720"/>
                    <a:pt x="12433" y="3820"/>
                  </a:cubicBezTo>
                  <a:lnTo>
                    <a:pt x="12433" y="3820"/>
                  </a:lnTo>
                  <a:cubicBezTo>
                    <a:pt x="12296" y="3570"/>
                    <a:pt x="12123" y="3336"/>
                    <a:pt x="11913" y="3139"/>
                  </a:cubicBezTo>
                  <a:cubicBezTo>
                    <a:pt x="11362" y="2621"/>
                    <a:pt x="10660" y="2304"/>
                    <a:pt x="9892" y="2237"/>
                  </a:cubicBezTo>
                  <a:cubicBezTo>
                    <a:pt x="9730" y="2222"/>
                    <a:pt x="9568" y="2214"/>
                    <a:pt x="9407" y="2214"/>
                  </a:cubicBezTo>
                  <a:cubicBezTo>
                    <a:pt x="8852" y="2214"/>
                    <a:pt x="8301" y="2302"/>
                    <a:pt x="7770" y="2471"/>
                  </a:cubicBezTo>
                  <a:cubicBezTo>
                    <a:pt x="7496" y="2560"/>
                    <a:pt x="7223" y="2657"/>
                    <a:pt x="6964" y="2778"/>
                  </a:cubicBezTo>
                  <a:lnTo>
                    <a:pt x="6964" y="2778"/>
                  </a:lnTo>
                  <a:cubicBezTo>
                    <a:pt x="6725" y="2358"/>
                    <a:pt x="6430" y="1969"/>
                    <a:pt x="6065" y="1635"/>
                  </a:cubicBezTo>
                  <a:cubicBezTo>
                    <a:pt x="5414" y="1000"/>
                    <a:pt x="4612" y="533"/>
                    <a:pt x="3726" y="265"/>
                  </a:cubicBezTo>
                  <a:cubicBezTo>
                    <a:pt x="3197" y="89"/>
                    <a:pt x="2645" y="1"/>
                    <a:pt x="208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33"/>
            <p:cNvSpPr/>
            <p:nvPr/>
          </p:nvSpPr>
          <p:spPr>
            <a:xfrm>
              <a:off x="7987070" y="2513690"/>
              <a:ext cx="182170" cy="113603"/>
            </a:xfrm>
            <a:custGeom>
              <a:avLst/>
              <a:gdLst/>
              <a:ahLst/>
              <a:cxnLst/>
              <a:rect l="l" t="t" r="r" b="b"/>
              <a:pathLst>
                <a:path w="6935" h="4112" extrusionOk="0">
                  <a:moveTo>
                    <a:pt x="38" y="2645"/>
                  </a:moveTo>
                  <a:lnTo>
                    <a:pt x="38" y="2645"/>
                  </a:lnTo>
                  <a:cubicBezTo>
                    <a:pt x="25" y="2660"/>
                    <a:pt x="13" y="2675"/>
                    <a:pt x="0" y="2691"/>
                  </a:cubicBezTo>
                  <a:cubicBezTo>
                    <a:pt x="0" y="2691"/>
                    <a:pt x="17" y="2674"/>
                    <a:pt x="34" y="2657"/>
                  </a:cubicBezTo>
                  <a:cubicBezTo>
                    <a:pt x="35" y="2653"/>
                    <a:pt x="36" y="2649"/>
                    <a:pt x="38" y="2645"/>
                  </a:cubicBezTo>
                  <a:close/>
                  <a:moveTo>
                    <a:pt x="5194" y="1462"/>
                  </a:moveTo>
                  <a:cubicBezTo>
                    <a:pt x="5556" y="1738"/>
                    <a:pt x="5760" y="2183"/>
                    <a:pt x="5731" y="2641"/>
                  </a:cubicBezTo>
                  <a:cubicBezTo>
                    <a:pt x="5715" y="2891"/>
                    <a:pt x="5564" y="3109"/>
                    <a:pt x="5364" y="3225"/>
                  </a:cubicBezTo>
                  <a:cubicBezTo>
                    <a:pt x="5322" y="3239"/>
                    <a:pt x="5278" y="3247"/>
                    <a:pt x="5233" y="3247"/>
                  </a:cubicBezTo>
                  <a:cubicBezTo>
                    <a:pt x="5169" y="3247"/>
                    <a:pt x="5105" y="3231"/>
                    <a:pt x="5046" y="3192"/>
                  </a:cubicBezTo>
                  <a:cubicBezTo>
                    <a:pt x="4963" y="3125"/>
                    <a:pt x="4896" y="3025"/>
                    <a:pt x="4879" y="2925"/>
                  </a:cubicBezTo>
                  <a:cubicBezTo>
                    <a:pt x="4812" y="2708"/>
                    <a:pt x="4812" y="2490"/>
                    <a:pt x="4879" y="2273"/>
                  </a:cubicBezTo>
                  <a:cubicBezTo>
                    <a:pt x="4929" y="2073"/>
                    <a:pt x="4996" y="1872"/>
                    <a:pt x="5080" y="1688"/>
                  </a:cubicBezTo>
                  <a:cubicBezTo>
                    <a:pt x="5115" y="1611"/>
                    <a:pt x="5153" y="1536"/>
                    <a:pt x="5194" y="1462"/>
                  </a:cubicBezTo>
                  <a:close/>
                  <a:moveTo>
                    <a:pt x="2722" y="2168"/>
                  </a:moveTo>
                  <a:cubicBezTo>
                    <a:pt x="2928" y="2317"/>
                    <a:pt x="3103" y="2506"/>
                    <a:pt x="3242" y="2724"/>
                  </a:cubicBezTo>
                  <a:cubicBezTo>
                    <a:pt x="3375" y="2908"/>
                    <a:pt x="3442" y="3142"/>
                    <a:pt x="3459" y="3376"/>
                  </a:cubicBezTo>
                  <a:cubicBezTo>
                    <a:pt x="3459" y="3626"/>
                    <a:pt x="3325" y="3844"/>
                    <a:pt x="3108" y="3961"/>
                  </a:cubicBezTo>
                  <a:cubicBezTo>
                    <a:pt x="3049" y="3980"/>
                    <a:pt x="2989" y="3990"/>
                    <a:pt x="2931" y="3990"/>
                  </a:cubicBezTo>
                  <a:cubicBezTo>
                    <a:pt x="2740" y="3990"/>
                    <a:pt x="2563" y="3889"/>
                    <a:pt x="2473" y="3710"/>
                  </a:cubicBezTo>
                  <a:cubicBezTo>
                    <a:pt x="2356" y="3459"/>
                    <a:pt x="2339" y="3192"/>
                    <a:pt x="2406" y="2925"/>
                  </a:cubicBezTo>
                  <a:cubicBezTo>
                    <a:pt x="2469" y="2657"/>
                    <a:pt x="2577" y="2401"/>
                    <a:pt x="2722" y="2168"/>
                  </a:cubicBezTo>
                  <a:close/>
                  <a:moveTo>
                    <a:pt x="6934" y="1"/>
                  </a:moveTo>
                  <a:lnTo>
                    <a:pt x="6934" y="1"/>
                  </a:lnTo>
                  <a:cubicBezTo>
                    <a:pt x="6717" y="51"/>
                    <a:pt x="6483" y="134"/>
                    <a:pt x="6283" y="251"/>
                  </a:cubicBezTo>
                  <a:cubicBezTo>
                    <a:pt x="5842" y="505"/>
                    <a:pt x="5465" y="876"/>
                    <a:pt x="5187" y="1314"/>
                  </a:cubicBezTo>
                  <a:lnTo>
                    <a:pt x="5187" y="1314"/>
                  </a:lnTo>
                  <a:cubicBezTo>
                    <a:pt x="5142" y="1286"/>
                    <a:pt x="5095" y="1260"/>
                    <a:pt x="5046" y="1237"/>
                  </a:cubicBezTo>
                  <a:cubicBezTo>
                    <a:pt x="4805" y="1127"/>
                    <a:pt x="4549" y="1073"/>
                    <a:pt x="4296" y="1073"/>
                  </a:cubicBezTo>
                  <a:cubicBezTo>
                    <a:pt x="3935" y="1073"/>
                    <a:pt x="3579" y="1181"/>
                    <a:pt x="3275" y="1388"/>
                  </a:cubicBezTo>
                  <a:cubicBezTo>
                    <a:pt x="3037" y="1562"/>
                    <a:pt x="2832" y="1775"/>
                    <a:pt x="2669" y="2014"/>
                  </a:cubicBezTo>
                  <a:lnTo>
                    <a:pt x="2669" y="2014"/>
                  </a:lnTo>
                  <a:cubicBezTo>
                    <a:pt x="2550" y="1944"/>
                    <a:pt x="2423" y="1885"/>
                    <a:pt x="2289" y="1839"/>
                  </a:cubicBezTo>
                  <a:cubicBezTo>
                    <a:pt x="2085" y="1770"/>
                    <a:pt x="1869" y="1736"/>
                    <a:pt x="1654" y="1736"/>
                  </a:cubicBezTo>
                  <a:cubicBezTo>
                    <a:pt x="1501" y="1736"/>
                    <a:pt x="1349" y="1754"/>
                    <a:pt x="1203" y="1789"/>
                  </a:cubicBezTo>
                  <a:cubicBezTo>
                    <a:pt x="936" y="1872"/>
                    <a:pt x="685" y="1989"/>
                    <a:pt x="451" y="2156"/>
                  </a:cubicBezTo>
                  <a:cubicBezTo>
                    <a:pt x="318" y="2273"/>
                    <a:pt x="201" y="2390"/>
                    <a:pt x="101" y="2540"/>
                  </a:cubicBezTo>
                  <a:cubicBezTo>
                    <a:pt x="70" y="2571"/>
                    <a:pt x="53" y="2602"/>
                    <a:pt x="38" y="2645"/>
                  </a:cubicBezTo>
                  <a:lnTo>
                    <a:pt x="38" y="2645"/>
                  </a:lnTo>
                  <a:cubicBezTo>
                    <a:pt x="176" y="2479"/>
                    <a:pt x="316" y="2329"/>
                    <a:pt x="485" y="2206"/>
                  </a:cubicBezTo>
                  <a:cubicBezTo>
                    <a:pt x="702" y="2039"/>
                    <a:pt x="953" y="1922"/>
                    <a:pt x="1220" y="1855"/>
                  </a:cubicBezTo>
                  <a:cubicBezTo>
                    <a:pt x="1355" y="1830"/>
                    <a:pt x="1490" y="1816"/>
                    <a:pt x="1624" y="1816"/>
                  </a:cubicBezTo>
                  <a:cubicBezTo>
                    <a:pt x="1839" y="1816"/>
                    <a:pt x="2050" y="1850"/>
                    <a:pt x="2256" y="1922"/>
                  </a:cubicBezTo>
                  <a:cubicBezTo>
                    <a:pt x="2384" y="1968"/>
                    <a:pt x="2504" y="2027"/>
                    <a:pt x="2616" y="2097"/>
                  </a:cubicBezTo>
                  <a:lnTo>
                    <a:pt x="2616" y="2097"/>
                  </a:lnTo>
                  <a:cubicBezTo>
                    <a:pt x="2463" y="2340"/>
                    <a:pt x="2352" y="2608"/>
                    <a:pt x="2289" y="2891"/>
                  </a:cubicBezTo>
                  <a:cubicBezTo>
                    <a:pt x="2206" y="3192"/>
                    <a:pt x="2239" y="3510"/>
                    <a:pt x="2373" y="3777"/>
                  </a:cubicBezTo>
                  <a:cubicBezTo>
                    <a:pt x="2456" y="3894"/>
                    <a:pt x="2573" y="4011"/>
                    <a:pt x="2707" y="4061"/>
                  </a:cubicBezTo>
                  <a:cubicBezTo>
                    <a:pt x="2774" y="4094"/>
                    <a:pt x="2849" y="4111"/>
                    <a:pt x="2924" y="4111"/>
                  </a:cubicBezTo>
                  <a:cubicBezTo>
                    <a:pt x="2999" y="4111"/>
                    <a:pt x="3075" y="4094"/>
                    <a:pt x="3141" y="4061"/>
                  </a:cubicBezTo>
                  <a:cubicBezTo>
                    <a:pt x="3409" y="3927"/>
                    <a:pt x="3576" y="3660"/>
                    <a:pt x="3559" y="3376"/>
                  </a:cubicBezTo>
                  <a:cubicBezTo>
                    <a:pt x="3559" y="3125"/>
                    <a:pt x="3476" y="2875"/>
                    <a:pt x="3325" y="2657"/>
                  </a:cubicBezTo>
                  <a:cubicBezTo>
                    <a:pt x="3185" y="2428"/>
                    <a:pt x="2998" y="2234"/>
                    <a:pt x="2777" y="2083"/>
                  </a:cubicBezTo>
                  <a:lnTo>
                    <a:pt x="2777" y="2083"/>
                  </a:lnTo>
                  <a:cubicBezTo>
                    <a:pt x="2931" y="1856"/>
                    <a:pt x="3122" y="1653"/>
                    <a:pt x="3342" y="1488"/>
                  </a:cubicBezTo>
                  <a:cubicBezTo>
                    <a:pt x="3627" y="1291"/>
                    <a:pt x="3958" y="1193"/>
                    <a:pt x="4295" y="1193"/>
                  </a:cubicBezTo>
                  <a:cubicBezTo>
                    <a:pt x="4531" y="1193"/>
                    <a:pt x="4769" y="1241"/>
                    <a:pt x="4996" y="1337"/>
                  </a:cubicBezTo>
                  <a:cubicBezTo>
                    <a:pt x="5041" y="1361"/>
                    <a:pt x="5084" y="1386"/>
                    <a:pt x="5126" y="1414"/>
                  </a:cubicBezTo>
                  <a:lnTo>
                    <a:pt x="5126" y="1414"/>
                  </a:lnTo>
                  <a:cubicBezTo>
                    <a:pt x="5079" y="1492"/>
                    <a:pt x="5036" y="1573"/>
                    <a:pt x="4996" y="1655"/>
                  </a:cubicBezTo>
                  <a:cubicBezTo>
                    <a:pt x="4896" y="1839"/>
                    <a:pt x="4829" y="2039"/>
                    <a:pt x="4779" y="2256"/>
                  </a:cubicBezTo>
                  <a:cubicBezTo>
                    <a:pt x="4712" y="2474"/>
                    <a:pt x="4712" y="2724"/>
                    <a:pt x="4779" y="2958"/>
                  </a:cubicBezTo>
                  <a:cubicBezTo>
                    <a:pt x="4812" y="3075"/>
                    <a:pt x="4879" y="3192"/>
                    <a:pt x="4996" y="3276"/>
                  </a:cubicBezTo>
                  <a:cubicBezTo>
                    <a:pt x="5069" y="3328"/>
                    <a:pt x="5155" y="3354"/>
                    <a:pt x="5242" y="3354"/>
                  </a:cubicBezTo>
                  <a:cubicBezTo>
                    <a:pt x="5295" y="3354"/>
                    <a:pt x="5347" y="3345"/>
                    <a:pt x="5397" y="3326"/>
                  </a:cubicBezTo>
                  <a:cubicBezTo>
                    <a:pt x="5648" y="3209"/>
                    <a:pt x="5815" y="2941"/>
                    <a:pt x="5848" y="2657"/>
                  </a:cubicBezTo>
                  <a:cubicBezTo>
                    <a:pt x="5892" y="2153"/>
                    <a:pt x="5661" y="1648"/>
                    <a:pt x="5254" y="1358"/>
                  </a:cubicBezTo>
                  <a:lnTo>
                    <a:pt x="5254" y="1358"/>
                  </a:lnTo>
                  <a:cubicBezTo>
                    <a:pt x="5516" y="925"/>
                    <a:pt x="5873" y="570"/>
                    <a:pt x="6316" y="301"/>
                  </a:cubicBezTo>
                  <a:cubicBezTo>
                    <a:pt x="6517" y="185"/>
                    <a:pt x="6717" y="84"/>
                    <a:pt x="693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33"/>
            <p:cNvSpPr/>
            <p:nvPr/>
          </p:nvSpPr>
          <p:spPr>
            <a:xfrm>
              <a:off x="7662264" y="2564386"/>
              <a:ext cx="306392" cy="117885"/>
            </a:xfrm>
            <a:custGeom>
              <a:avLst/>
              <a:gdLst/>
              <a:ahLst/>
              <a:cxnLst/>
              <a:rect l="l" t="t" r="r" b="b"/>
              <a:pathLst>
                <a:path w="11664" h="4267" extrusionOk="0">
                  <a:moveTo>
                    <a:pt x="3635" y="1531"/>
                  </a:moveTo>
                  <a:lnTo>
                    <a:pt x="3635" y="1531"/>
                  </a:lnTo>
                  <a:cubicBezTo>
                    <a:pt x="3643" y="1545"/>
                    <a:pt x="3652" y="1560"/>
                    <a:pt x="3660" y="1574"/>
                  </a:cubicBezTo>
                  <a:cubicBezTo>
                    <a:pt x="3810" y="1842"/>
                    <a:pt x="3911" y="2109"/>
                    <a:pt x="3944" y="2410"/>
                  </a:cubicBezTo>
                  <a:cubicBezTo>
                    <a:pt x="3994" y="2710"/>
                    <a:pt x="3861" y="3028"/>
                    <a:pt x="3610" y="3212"/>
                  </a:cubicBezTo>
                  <a:cubicBezTo>
                    <a:pt x="3493" y="3295"/>
                    <a:pt x="3326" y="3345"/>
                    <a:pt x="3176" y="3345"/>
                  </a:cubicBezTo>
                  <a:cubicBezTo>
                    <a:pt x="3025" y="3329"/>
                    <a:pt x="2875" y="3228"/>
                    <a:pt x="2808" y="3095"/>
                  </a:cubicBezTo>
                  <a:cubicBezTo>
                    <a:pt x="2741" y="2944"/>
                    <a:pt x="2724" y="2777"/>
                    <a:pt x="2758" y="2610"/>
                  </a:cubicBezTo>
                  <a:cubicBezTo>
                    <a:pt x="2808" y="2443"/>
                    <a:pt x="2875" y="2293"/>
                    <a:pt x="2975" y="2142"/>
                  </a:cubicBezTo>
                  <a:cubicBezTo>
                    <a:pt x="3166" y="1910"/>
                    <a:pt x="3380" y="1700"/>
                    <a:pt x="3635" y="1531"/>
                  </a:cubicBezTo>
                  <a:close/>
                  <a:moveTo>
                    <a:pt x="7685" y="2131"/>
                  </a:moveTo>
                  <a:cubicBezTo>
                    <a:pt x="7757" y="2220"/>
                    <a:pt x="7824" y="2313"/>
                    <a:pt x="7887" y="2410"/>
                  </a:cubicBezTo>
                  <a:cubicBezTo>
                    <a:pt x="8088" y="2694"/>
                    <a:pt x="8188" y="3061"/>
                    <a:pt x="8155" y="3429"/>
                  </a:cubicBezTo>
                  <a:cubicBezTo>
                    <a:pt x="8121" y="3763"/>
                    <a:pt x="7871" y="4047"/>
                    <a:pt x="7536" y="4131"/>
                  </a:cubicBezTo>
                  <a:cubicBezTo>
                    <a:pt x="7498" y="4139"/>
                    <a:pt x="7458" y="4143"/>
                    <a:pt x="7417" y="4143"/>
                  </a:cubicBezTo>
                  <a:cubicBezTo>
                    <a:pt x="7302" y="4143"/>
                    <a:pt x="7185" y="4109"/>
                    <a:pt x="7085" y="4047"/>
                  </a:cubicBezTo>
                  <a:cubicBezTo>
                    <a:pt x="6968" y="3947"/>
                    <a:pt x="6868" y="3813"/>
                    <a:pt x="6818" y="3663"/>
                  </a:cubicBezTo>
                  <a:cubicBezTo>
                    <a:pt x="6718" y="3362"/>
                    <a:pt x="6768" y="3045"/>
                    <a:pt x="6935" y="2794"/>
                  </a:cubicBezTo>
                  <a:cubicBezTo>
                    <a:pt x="7119" y="2543"/>
                    <a:pt x="7336" y="2343"/>
                    <a:pt x="7587" y="2192"/>
                  </a:cubicBezTo>
                  <a:cubicBezTo>
                    <a:pt x="7619" y="2171"/>
                    <a:pt x="7652" y="2151"/>
                    <a:pt x="7685" y="2131"/>
                  </a:cubicBezTo>
                  <a:close/>
                  <a:moveTo>
                    <a:pt x="1024" y="1"/>
                  </a:moveTo>
                  <a:cubicBezTo>
                    <a:pt x="978" y="1"/>
                    <a:pt x="932" y="2"/>
                    <a:pt x="886" y="4"/>
                  </a:cubicBezTo>
                  <a:cubicBezTo>
                    <a:pt x="669" y="20"/>
                    <a:pt x="435" y="54"/>
                    <a:pt x="218" y="121"/>
                  </a:cubicBezTo>
                  <a:lnTo>
                    <a:pt x="51" y="171"/>
                  </a:lnTo>
                  <a:cubicBezTo>
                    <a:pt x="34" y="187"/>
                    <a:pt x="18" y="187"/>
                    <a:pt x="1" y="204"/>
                  </a:cubicBezTo>
                  <a:cubicBezTo>
                    <a:pt x="285" y="121"/>
                    <a:pt x="586" y="70"/>
                    <a:pt x="903" y="54"/>
                  </a:cubicBezTo>
                  <a:cubicBezTo>
                    <a:pt x="1254" y="54"/>
                    <a:pt x="1605" y="104"/>
                    <a:pt x="1956" y="221"/>
                  </a:cubicBezTo>
                  <a:cubicBezTo>
                    <a:pt x="2390" y="371"/>
                    <a:pt x="2808" y="622"/>
                    <a:pt x="3159" y="939"/>
                  </a:cubicBezTo>
                  <a:cubicBezTo>
                    <a:pt x="3317" y="1084"/>
                    <a:pt x="3454" y="1250"/>
                    <a:pt x="3571" y="1428"/>
                  </a:cubicBezTo>
                  <a:lnTo>
                    <a:pt x="3571" y="1428"/>
                  </a:lnTo>
                  <a:cubicBezTo>
                    <a:pt x="3306" y="1602"/>
                    <a:pt x="3068" y="1828"/>
                    <a:pt x="2875" y="2076"/>
                  </a:cubicBezTo>
                  <a:cubicBezTo>
                    <a:pt x="2775" y="2226"/>
                    <a:pt x="2691" y="2410"/>
                    <a:pt x="2641" y="2593"/>
                  </a:cubicBezTo>
                  <a:cubicBezTo>
                    <a:pt x="2591" y="2777"/>
                    <a:pt x="2607" y="2978"/>
                    <a:pt x="2708" y="3145"/>
                  </a:cubicBezTo>
                  <a:cubicBezTo>
                    <a:pt x="2791" y="3329"/>
                    <a:pt x="2975" y="3429"/>
                    <a:pt x="3159" y="3446"/>
                  </a:cubicBezTo>
                  <a:cubicBezTo>
                    <a:pt x="3182" y="3448"/>
                    <a:pt x="3206" y="3449"/>
                    <a:pt x="3229" y="3449"/>
                  </a:cubicBezTo>
                  <a:cubicBezTo>
                    <a:pt x="3389" y="3449"/>
                    <a:pt x="3546" y="3399"/>
                    <a:pt x="3677" y="3312"/>
                  </a:cubicBezTo>
                  <a:cubicBezTo>
                    <a:pt x="3827" y="3212"/>
                    <a:pt x="3927" y="3061"/>
                    <a:pt x="3994" y="2894"/>
                  </a:cubicBezTo>
                  <a:cubicBezTo>
                    <a:pt x="4044" y="2727"/>
                    <a:pt x="4061" y="2560"/>
                    <a:pt x="4044" y="2410"/>
                  </a:cubicBezTo>
                  <a:cubicBezTo>
                    <a:pt x="4011" y="2092"/>
                    <a:pt x="3911" y="1791"/>
                    <a:pt x="3744" y="1541"/>
                  </a:cubicBezTo>
                  <a:cubicBezTo>
                    <a:pt x="3732" y="1521"/>
                    <a:pt x="3720" y="1502"/>
                    <a:pt x="3708" y="1483"/>
                  </a:cubicBezTo>
                  <a:lnTo>
                    <a:pt x="3708" y="1483"/>
                  </a:lnTo>
                  <a:cubicBezTo>
                    <a:pt x="3742" y="1463"/>
                    <a:pt x="3776" y="1443"/>
                    <a:pt x="3810" y="1424"/>
                  </a:cubicBezTo>
                  <a:cubicBezTo>
                    <a:pt x="4279" y="1154"/>
                    <a:pt x="4813" y="1008"/>
                    <a:pt x="5350" y="1008"/>
                  </a:cubicBezTo>
                  <a:cubicBezTo>
                    <a:pt x="5579" y="1008"/>
                    <a:pt x="5808" y="1035"/>
                    <a:pt x="6033" y="1090"/>
                  </a:cubicBezTo>
                  <a:cubicBezTo>
                    <a:pt x="6658" y="1239"/>
                    <a:pt x="7205" y="1576"/>
                    <a:pt x="7621" y="2056"/>
                  </a:cubicBezTo>
                  <a:lnTo>
                    <a:pt x="7621" y="2056"/>
                  </a:lnTo>
                  <a:cubicBezTo>
                    <a:pt x="7593" y="2073"/>
                    <a:pt x="7565" y="2091"/>
                    <a:pt x="7536" y="2109"/>
                  </a:cubicBezTo>
                  <a:cubicBezTo>
                    <a:pt x="7269" y="2259"/>
                    <a:pt x="7035" y="2477"/>
                    <a:pt x="6851" y="2727"/>
                  </a:cubicBezTo>
                  <a:cubicBezTo>
                    <a:pt x="6768" y="2878"/>
                    <a:pt x="6701" y="3028"/>
                    <a:pt x="6668" y="3195"/>
                  </a:cubicBezTo>
                  <a:cubicBezTo>
                    <a:pt x="6634" y="3362"/>
                    <a:pt x="6651" y="3546"/>
                    <a:pt x="6718" y="3696"/>
                  </a:cubicBezTo>
                  <a:cubicBezTo>
                    <a:pt x="6768" y="3880"/>
                    <a:pt x="6885" y="4030"/>
                    <a:pt x="7019" y="4131"/>
                  </a:cubicBezTo>
                  <a:cubicBezTo>
                    <a:pt x="7142" y="4217"/>
                    <a:pt x="7274" y="4267"/>
                    <a:pt x="7409" y="4267"/>
                  </a:cubicBezTo>
                  <a:cubicBezTo>
                    <a:pt x="7457" y="4267"/>
                    <a:pt x="7505" y="4261"/>
                    <a:pt x="7553" y="4248"/>
                  </a:cubicBezTo>
                  <a:cubicBezTo>
                    <a:pt x="7938" y="4147"/>
                    <a:pt x="8222" y="3830"/>
                    <a:pt x="8272" y="3446"/>
                  </a:cubicBezTo>
                  <a:cubicBezTo>
                    <a:pt x="8305" y="3045"/>
                    <a:pt x="8205" y="2660"/>
                    <a:pt x="7988" y="2343"/>
                  </a:cubicBezTo>
                  <a:cubicBezTo>
                    <a:pt x="7925" y="2248"/>
                    <a:pt x="7859" y="2158"/>
                    <a:pt x="7788" y="2071"/>
                  </a:cubicBezTo>
                  <a:lnTo>
                    <a:pt x="7788" y="2071"/>
                  </a:lnTo>
                  <a:cubicBezTo>
                    <a:pt x="7957" y="1977"/>
                    <a:pt x="8131" y="1896"/>
                    <a:pt x="8322" y="1825"/>
                  </a:cubicBezTo>
                  <a:cubicBezTo>
                    <a:pt x="8930" y="1574"/>
                    <a:pt x="9581" y="1448"/>
                    <a:pt x="10240" y="1448"/>
                  </a:cubicBezTo>
                  <a:cubicBezTo>
                    <a:pt x="10413" y="1448"/>
                    <a:pt x="10587" y="1457"/>
                    <a:pt x="10761" y="1474"/>
                  </a:cubicBezTo>
                  <a:cubicBezTo>
                    <a:pt x="10995" y="1507"/>
                    <a:pt x="11212" y="1541"/>
                    <a:pt x="11430" y="1591"/>
                  </a:cubicBezTo>
                  <a:lnTo>
                    <a:pt x="11613" y="1641"/>
                  </a:lnTo>
                  <a:lnTo>
                    <a:pt x="11664" y="1641"/>
                  </a:lnTo>
                  <a:cubicBezTo>
                    <a:pt x="11379" y="1524"/>
                    <a:pt x="11079" y="1457"/>
                    <a:pt x="10778" y="1424"/>
                  </a:cubicBezTo>
                  <a:cubicBezTo>
                    <a:pt x="10567" y="1399"/>
                    <a:pt x="10356" y="1387"/>
                    <a:pt x="10146" y="1387"/>
                  </a:cubicBezTo>
                  <a:cubicBezTo>
                    <a:pt x="9508" y="1387"/>
                    <a:pt x="8879" y="1502"/>
                    <a:pt x="8288" y="1741"/>
                  </a:cubicBezTo>
                  <a:cubicBezTo>
                    <a:pt x="8092" y="1815"/>
                    <a:pt x="7904" y="1898"/>
                    <a:pt x="7725" y="1997"/>
                  </a:cubicBezTo>
                  <a:lnTo>
                    <a:pt x="7725" y="1997"/>
                  </a:lnTo>
                  <a:cubicBezTo>
                    <a:pt x="7289" y="1494"/>
                    <a:pt x="6712" y="1138"/>
                    <a:pt x="6066" y="973"/>
                  </a:cubicBezTo>
                  <a:cubicBezTo>
                    <a:pt x="5826" y="917"/>
                    <a:pt x="5582" y="889"/>
                    <a:pt x="5337" y="889"/>
                  </a:cubicBezTo>
                  <a:cubicBezTo>
                    <a:pt x="4783" y="889"/>
                    <a:pt x="4231" y="1034"/>
                    <a:pt x="3744" y="1324"/>
                  </a:cubicBezTo>
                  <a:cubicBezTo>
                    <a:pt x="3710" y="1342"/>
                    <a:pt x="3676" y="1362"/>
                    <a:pt x="3643" y="1382"/>
                  </a:cubicBezTo>
                  <a:lnTo>
                    <a:pt x="3643" y="1382"/>
                  </a:lnTo>
                  <a:cubicBezTo>
                    <a:pt x="3518" y="1197"/>
                    <a:pt x="3379" y="1029"/>
                    <a:pt x="3209" y="873"/>
                  </a:cubicBezTo>
                  <a:cubicBezTo>
                    <a:pt x="2858" y="555"/>
                    <a:pt x="2440" y="304"/>
                    <a:pt x="1973" y="154"/>
                  </a:cubicBezTo>
                  <a:cubicBezTo>
                    <a:pt x="1666" y="52"/>
                    <a:pt x="1346" y="1"/>
                    <a:pt x="10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33"/>
            <p:cNvSpPr/>
            <p:nvPr/>
          </p:nvSpPr>
          <p:spPr>
            <a:xfrm>
              <a:off x="7250037" y="2010518"/>
              <a:ext cx="282357" cy="685290"/>
            </a:xfrm>
            <a:custGeom>
              <a:avLst/>
              <a:gdLst/>
              <a:ahLst/>
              <a:cxnLst/>
              <a:rect l="l" t="t" r="r" b="b"/>
              <a:pathLst>
                <a:path w="10749" h="24805" extrusionOk="0">
                  <a:moveTo>
                    <a:pt x="2713" y="1"/>
                  </a:moveTo>
                  <a:cubicBezTo>
                    <a:pt x="2061" y="1"/>
                    <a:pt x="2160" y="3279"/>
                    <a:pt x="2177" y="3577"/>
                  </a:cubicBezTo>
                  <a:cubicBezTo>
                    <a:pt x="2185" y="3690"/>
                    <a:pt x="2107" y="3744"/>
                    <a:pt x="2025" y="3744"/>
                  </a:cubicBezTo>
                  <a:cubicBezTo>
                    <a:pt x="1937" y="3744"/>
                    <a:pt x="1843" y="3681"/>
                    <a:pt x="1843" y="3560"/>
                  </a:cubicBezTo>
                  <a:cubicBezTo>
                    <a:pt x="1843" y="3326"/>
                    <a:pt x="2043" y="453"/>
                    <a:pt x="1358" y="386"/>
                  </a:cubicBezTo>
                  <a:cubicBezTo>
                    <a:pt x="1353" y="385"/>
                    <a:pt x="1349" y="385"/>
                    <a:pt x="1344" y="385"/>
                  </a:cubicBezTo>
                  <a:cubicBezTo>
                    <a:pt x="850" y="385"/>
                    <a:pt x="1422" y="3131"/>
                    <a:pt x="1057" y="3694"/>
                  </a:cubicBezTo>
                  <a:cubicBezTo>
                    <a:pt x="1022" y="3750"/>
                    <a:pt x="991" y="3776"/>
                    <a:pt x="964" y="3776"/>
                  </a:cubicBezTo>
                  <a:cubicBezTo>
                    <a:pt x="710" y="3776"/>
                    <a:pt x="775" y="1537"/>
                    <a:pt x="322" y="1522"/>
                  </a:cubicBezTo>
                  <a:cubicBezTo>
                    <a:pt x="306" y="1520"/>
                    <a:pt x="291" y="1519"/>
                    <a:pt x="276" y="1519"/>
                  </a:cubicBezTo>
                  <a:cubicBezTo>
                    <a:pt x="115" y="1519"/>
                    <a:pt x="1" y="1656"/>
                    <a:pt x="138" y="3109"/>
                  </a:cubicBezTo>
                  <a:cubicBezTo>
                    <a:pt x="222" y="3945"/>
                    <a:pt x="656" y="5198"/>
                    <a:pt x="690" y="6852"/>
                  </a:cubicBezTo>
                  <a:lnTo>
                    <a:pt x="706" y="6852"/>
                  </a:lnTo>
                  <a:lnTo>
                    <a:pt x="2026" y="21639"/>
                  </a:lnTo>
                  <a:cubicBezTo>
                    <a:pt x="2060" y="22274"/>
                    <a:pt x="2294" y="22875"/>
                    <a:pt x="2661" y="23377"/>
                  </a:cubicBezTo>
                  <a:cubicBezTo>
                    <a:pt x="2711" y="23444"/>
                    <a:pt x="2778" y="23510"/>
                    <a:pt x="2828" y="23560"/>
                  </a:cubicBezTo>
                  <a:cubicBezTo>
                    <a:pt x="3577" y="24398"/>
                    <a:pt x="4606" y="24805"/>
                    <a:pt x="5641" y="24805"/>
                  </a:cubicBezTo>
                  <a:cubicBezTo>
                    <a:pt x="6753" y="24805"/>
                    <a:pt x="7872" y="24335"/>
                    <a:pt x="8660" y="23427"/>
                  </a:cubicBezTo>
                  <a:lnTo>
                    <a:pt x="10748" y="21037"/>
                  </a:lnTo>
                  <a:lnTo>
                    <a:pt x="6755" y="17178"/>
                  </a:lnTo>
                  <a:lnTo>
                    <a:pt x="6053" y="18047"/>
                  </a:lnTo>
                  <a:lnTo>
                    <a:pt x="5101" y="6635"/>
                  </a:lnTo>
                  <a:cubicBezTo>
                    <a:pt x="5184" y="6334"/>
                    <a:pt x="5301" y="6033"/>
                    <a:pt x="5468" y="5766"/>
                  </a:cubicBezTo>
                  <a:cubicBezTo>
                    <a:pt x="5619" y="5515"/>
                    <a:pt x="5802" y="5281"/>
                    <a:pt x="6003" y="5081"/>
                  </a:cubicBezTo>
                  <a:cubicBezTo>
                    <a:pt x="6254" y="4813"/>
                    <a:pt x="6538" y="4580"/>
                    <a:pt x="6855" y="4396"/>
                  </a:cubicBezTo>
                  <a:cubicBezTo>
                    <a:pt x="7156" y="4262"/>
                    <a:pt x="7139" y="3828"/>
                    <a:pt x="6855" y="3761"/>
                  </a:cubicBezTo>
                  <a:cubicBezTo>
                    <a:pt x="6837" y="3758"/>
                    <a:pt x="6817" y="3756"/>
                    <a:pt x="6795" y="3756"/>
                  </a:cubicBezTo>
                  <a:cubicBezTo>
                    <a:pt x="6453" y="3756"/>
                    <a:pt x="5660" y="4127"/>
                    <a:pt x="5000" y="4897"/>
                  </a:cubicBezTo>
                  <a:cubicBezTo>
                    <a:pt x="4866" y="5047"/>
                    <a:pt x="4760" y="5111"/>
                    <a:pt x="4676" y="5111"/>
                  </a:cubicBezTo>
                  <a:cubicBezTo>
                    <a:pt x="4311" y="5111"/>
                    <a:pt x="4369" y="3912"/>
                    <a:pt x="4382" y="3410"/>
                  </a:cubicBezTo>
                  <a:cubicBezTo>
                    <a:pt x="4399" y="2808"/>
                    <a:pt x="4366" y="904"/>
                    <a:pt x="4182" y="753"/>
                  </a:cubicBezTo>
                  <a:cubicBezTo>
                    <a:pt x="4118" y="702"/>
                    <a:pt x="4052" y="676"/>
                    <a:pt x="3989" y="676"/>
                  </a:cubicBezTo>
                  <a:cubicBezTo>
                    <a:pt x="3788" y="676"/>
                    <a:pt x="3614" y="934"/>
                    <a:pt x="3614" y="1405"/>
                  </a:cubicBezTo>
                  <a:cubicBezTo>
                    <a:pt x="3614" y="2020"/>
                    <a:pt x="3481" y="3844"/>
                    <a:pt x="3150" y="3844"/>
                  </a:cubicBezTo>
                  <a:cubicBezTo>
                    <a:pt x="3149" y="3844"/>
                    <a:pt x="3147" y="3844"/>
                    <a:pt x="3146" y="3844"/>
                  </a:cubicBezTo>
                  <a:cubicBezTo>
                    <a:pt x="2828" y="3828"/>
                    <a:pt x="2962" y="703"/>
                    <a:pt x="2962" y="703"/>
                  </a:cubicBezTo>
                  <a:cubicBezTo>
                    <a:pt x="2962" y="703"/>
                    <a:pt x="3096" y="35"/>
                    <a:pt x="2728" y="1"/>
                  </a:cubicBezTo>
                  <a:cubicBezTo>
                    <a:pt x="2723" y="1"/>
                    <a:pt x="2718" y="1"/>
                    <a:pt x="2713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33"/>
            <p:cNvSpPr/>
            <p:nvPr/>
          </p:nvSpPr>
          <p:spPr>
            <a:xfrm>
              <a:off x="7662710" y="1773228"/>
              <a:ext cx="255905" cy="532374"/>
            </a:xfrm>
            <a:custGeom>
              <a:avLst/>
              <a:gdLst/>
              <a:ahLst/>
              <a:cxnLst/>
              <a:rect l="l" t="t" r="r" b="b"/>
              <a:pathLst>
                <a:path w="9742" h="19270" extrusionOk="0">
                  <a:moveTo>
                    <a:pt x="4108" y="1"/>
                  </a:moveTo>
                  <a:cubicBezTo>
                    <a:pt x="2968" y="1"/>
                    <a:pt x="1803" y="228"/>
                    <a:pt x="686" y="671"/>
                  </a:cubicBezTo>
                  <a:cubicBezTo>
                    <a:pt x="686" y="671"/>
                    <a:pt x="1" y="6619"/>
                    <a:pt x="402" y="9376"/>
                  </a:cubicBezTo>
                  <a:cubicBezTo>
                    <a:pt x="836" y="12283"/>
                    <a:pt x="3042" y="12667"/>
                    <a:pt x="3042" y="12667"/>
                  </a:cubicBezTo>
                  <a:cubicBezTo>
                    <a:pt x="3042" y="12667"/>
                    <a:pt x="3058" y="14489"/>
                    <a:pt x="3042" y="16210"/>
                  </a:cubicBezTo>
                  <a:cubicBezTo>
                    <a:pt x="3025" y="17847"/>
                    <a:pt x="4445" y="19217"/>
                    <a:pt x="6200" y="19267"/>
                  </a:cubicBezTo>
                  <a:cubicBezTo>
                    <a:pt x="6244" y="19269"/>
                    <a:pt x="6288" y="19270"/>
                    <a:pt x="6332" y="19270"/>
                  </a:cubicBezTo>
                  <a:cubicBezTo>
                    <a:pt x="8009" y="19270"/>
                    <a:pt x="9359" y="18039"/>
                    <a:pt x="9408" y="16460"/>
                  </a:cubicBezTo>
                  <a:lnTo>
                    <a:pt x="9742" y="2475"/>
                  </a:lnTo>
                  <a:cubicBezTo>
                    <a:pt x="8282" y="798"/>
                    <a:pt x="6241" y="1"/>
                    <a:pt x="410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33"/>
            <p:cNvSpPr/>
            <p:nvPr/>
          </p:nvSpPr>
          <p:spPr>
            <a:xfrm>
              <a:off x="7696518" y="1908850"/>
              <a:ext cx="19780" cy="19588"/>
            </a:xfrm>
            <a:custGeom>
              <a:avLst/>
              <a:gdLst/>
              <a:ahLst/>
              <a:cxnLst/>
              <a:rect l="l" t="t" r="r" b="b"/>
              <a:pathLst>
                <a:path w="753" h="709" extrusionOk="0">
                  <a:moveTo>
                    <a:pt x="333" y="1"/>
                  </a:moveTo>
                  <a:cubicBezTo>
                    <a:pt x="168" y="1"/>
                    <a:pt x="15" y="141"/>
                    <a:pt x="0" y="323"/>
                  </a:cubicBezTo>
                  <a:cubicBezTo>
                    <a:pt x="0" y="523"/>
                    <a:pt x="151" y="691"/>
                    <a:pt x="351" y="707"/>
                  </a:cubicBezTo>
                  <a:cubicBezTo>
                    <a:pt x="361" y="708"/>
                    <a:pt x="371" y="709"/>
                    <a:pt x="382" y="709"/>
                  </a:cubicBezTo>
                  <a:cubicBezTo>
                    <a:pt x="570" y="709"/>
                    <a:pt x="736" y="563"/>
                    <a:pt x="752" y="373"/>
                  </a:cubicBezTo>
                  <a:cubicBezTo>
                    <a:pt x="752" y="173"/>
                    <a:pt x="585" y="6"/>
                    <a:pt x="384" y="6"/>
                  </a:cubicBezTo>
                  <a:cubicBezTo>
                    <a:pt x="367" y="2"/>
                    <a:pt x="350" y="1"/>
                    <a:pt x="3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33"/>
            <p:cNvSpPr/>
            <p:nvPr/>
          </p:nvSpPr>
          <p:spPr>
            <a:xfrm>
              <a:off x="7680258" y="1895589"/>
              <a:ext cx="39534" cy="11327"/>
            </a:xfrm>
            <a:custGeom>
              <a:avLst/>
              <a:gdLst/>
              <a:ahLst/>
              <a:cxnLst/>
              <a:rect l="l" t="t" r="r" b="b"/>
              <a:pathLst>
                <a:path w="1505" h="410" extrusionOk="0">
                  <a:moveTo>
                    <a:pt x="753" y="1"/>
                  </a:moveTo>
                  <a:cubicBezTo>
                    <a:pt x="536" y="1"/>
                    <a:pt x="335" y="68"/>
                    <a:pt x="168" y="185"/>
                  </a:cubicBezTo>
                  <a:cubicBezTo>
                    <a:pt x="51" y="268"/>
                    <a:pt x="1" y="369"/>
                    <a:pt x="34" y="385"/>
                  </a:cubicBezTo>
                  <a:cubicBezTo>
                    <a:pt x="38" y="391"/>
                    <a:pt x="45" y="393"/>
                    <a:pt x="55" y="393"/>
                  </a:cubicBezTo>
                  <a:cubicBezTo>
                    <a:pt x="132" y="393"/>
                    <a:pt x="396" y="235"/>
                    <a:pt x="753" y="235"/>
                  </a:cubicBezTo>
                  <a:cubicBezTo>
                    <a:pt x="1112" y="235"/>
                    <a:pt x="1378" y="409"/>
                    <a:pt x="1465" y="409"/>
                  </a:cubicBezTo>
                  <a:cubicBezTo>
                    <a:pt x="1475" y="409"/>
                    <a:pt x="1483" y="407"/>
                    <a:pt x="1488" y="402"/>
                  </a:cubicBezTo>
                  <a:cubicBezTo>
                    <a:pt x="1505" y="369"/>
                    <a:pt x="1471" y="285"/>
                    <a:pt x="1338" y="185"/>
                  </a:cubicBezTo>
                  <a:cubicBezTo>
                    <a:pt x="1171" y="68"/>
                    <a:pt x="953" y="1"/>
                    <a:pt x="7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33"/>
            <p:cNvSpPr/>
            <p:nvPr/>
          </p:nvSpPr>
          <p:spPr>
            <a:xfrm>
              <a:off x="7804033" y="1912082"/>
              <a:ext cx="19333" cy="19588"/>
            </a:xfrm>
            <a:custGeom>
              <a:avLst/>
              <a:gdLst/>
              <a:ahLst/>
              <a:cxnLst/>
              <a:rect l="l" t="t" r="r" b="b"/>
              <a:pathLst>
                <a:path w="736" h="709" extrusionOk="0">
                  <a:moveTo>
                    <a:pt x="329" y="1"/>
                  </a:moveTo>
                  <a:cubicBezTo>
                    <a:pt x="154" y="1"/>
                    <a:pt x="16" y="141"/>
                    <a:pt x="1" y="323"/>
                  </a:cubicBezTo>
                  <a:cubicBezTo>
                    <a:pt x="1" y="523"/>
                    <a:pt x="151" y="691"/>
                    <a:pt x="352" y="707"/>
                  </a:cubicBezTo>
                  <a:cubicBezTo>
                    <a:pt x="362" y="708"/>
                    <a:pt x="372" y="709"/>
                    <a:pt x="382" y="709"/>
                  </a:cubicBezTo>
                  <a:cubicBezTo>
                    <a:pt x="569" y="709"/>
                    <a:pt x="720" y="563"/>
                    <a:pt x="736" y="373"/>
                  </a:cubicBezTo>
                  <a:cubicBezTo>
                    <a:pt x="736" y="173"/>
                    <a:pt x="586" y="5"/>
                    <a:pt x="385" y="5"/>
                  </a:cubicBezTo>
                  <a:cubicBezTo>
                    <a:pt x="366" y="2"/>
                    <a:pt x="348" y="1"/>
                    <a:pt x="3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33"/>
            <p:cNvSpPr/>
            <p:nvPr/>
          </p:nvSpPr>
          <p:spPr>
            <a:xfrm>
              <a:off x="7789560" y="1901142"/>
              <a:ext cx="39534" cy="10857"/>
            </a:xfrm>
            <a:custGeom>
              <a:avLst/>
              <a:gdLst/>
              <a:ahLst/>
              <a:cxnLst/>
              <a:rect l="l" t="t" r="r" b="b"/>
              <a:pathLst>
                <a:path w="1505" h="393" extrusionOk="0">
                  <a:moveTo>
                    <a:pt x="752" y="0"/>
                  </a:moveTo>
                  <a:cubicBezTo>
                    <a:pt x="552" y="0"/>
                    <a:pt x="335" y="51"/>
                    <a:pt x="168" y="168"/>
                  </a:cubicBezTo>
                  <a:cubicBezTo>
                    <a:pt x="51" y="268"/>
                    <a:pt x="0" y="351"/>
                    <a:pt x="34" y="385"/>
                  </a:cubicBezTo>
                  <a:cubicBezTo>
                    <a:pt x="36" y="387"/>
                    <a:pt x="40" y="389"/>
                    <a:pt x="46" y="389"/>
                  </a:cubicBezTo>
                  <a:cubicBezTo>
                    <a:pt x="109" y="389"/>
                    <a:pt x="359" y="233"/>
                    <a:pt x="705" y="233"/>
                  </a:cubicBezTo>
                  <a:cubicBezTo>
                    <a:pt x="720" y="233"/>
                    <a:pt x="736" y="234"/>
                    <a:pt x="752" y="234"/>
                  </a:cubicBezTo>
                  <a:cubicBezTo>
                    <a:pt x="1109" y="234"/>
                    <a:pt x="1386" y="393"/>
                    <a:pt x="1467" y="393"/>
                  </a:cubicBezTo>
                  <a:cubicBezTo>
                    <a:pt x="1477" y="393"/>
                    <a:pt x="1484" y="390"/>
                    <a:pt x="1487" y="385"/>
                  </a:cubicBezTo>
                  <a:cubicBezTo>
                    <a:pt x="1504" y="368"/>
                    <a:pt x="1471" y="285"/>
                    <a:pt x="1337" y="184"/>
                  </a:cubicBezTo>
                  <a:cubicBezTo>
                    <a:pt x="1170" y="67"/>
                    <a:pt x="970" y="0"/>
                    <a:pt x="7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33"/>
            <p:cNvSpPr/>
            <p:nvPr/>
          </p:nvSpPr>
          <p:spPr>
            <a:xfrm>
              <a:off x="7724598" y="1901142"/>
              <a:ext cx="33833" cy="92192"/>
            </a:xfrm>
            <a:custGeom>
              <a:avLst/>
              <a:gdLst/>
              <a:ahLst/>
              <a:cxnLst/>
              <a:rect l="l" t="t" r="r" b="b"/>
              <a:pathLst>
                <a:path w="1288" h="3337" extrusionOk="0">
                  <a:moveTo>
                    <a:pt x="1236" y="0"/>
                  </a:moveTo>
                  <a:cubicBezTo>
                    <a:pt x="1196" y="0"/>
                    <a:pt x="799" y="863"/>
                    <a:pt x="385" y="1955"/>
                  </a:cubicBezTo>
                  <a:cubicBezTo>
                    <a:pt x="268" y="2223"/>
                    <a:pt x="168" y="2490"/>
                    <a:pt x="84" y="2741"/>
                  </a:cubicBezTo>
                  <a:cubicBezTo>
                    <a:pt x="17" y="2858"/>
                    <a:pt x="1" y="2991"/>
                    <a:pt x="17" y="3142"/>
                  </a:cubicBezTo>
                  <a:cubicBezTo>
                    <a:pt x="51" y="3209"/>
                    <a:pt x="118" y="3259"/>
                    <a:pt x="184" y="3292"/>
                  </a:cubicBezTo>
                  <a:cubicBezTo>
                    <a:pt x="251" y="3309"/>
                    <a:pt x="301" y="3309"/>
                    <a:pt x="368" y="3309"/>
                  </a:cubicBezTo>
                  <a:cubicBezTo>
                    <a:pt x="495" y="3328"/>
                    <a:pt x="623" y="3336"/>
                    <a:pt x="750" y="3336"/>
                  </a:cubicBezTo>
                  <a:cubicBezTo>
                    <a:pt x="840" y="3336"/>
                    <a:pt x="930" y="3332"/>
                    <a:pt x="1020" y="3325"/>
                  </a:cubicBezTo>
                  <a:cubicBezTo>
                    <a:pt x="803" y="3259"/>
                    <a:pt x="585" y="3209"/>
                    <a:pt x="368" y="3192"/>
                  </a:cubicBezTo>
                  <a:cubicBezTo>
                    <a:pt x="268" y="3192"/>
                    <a:pt x="168" y="3158"/>
                    <a:pt x="151" y="3092"/>
                  </a:cubicBezTo>
                  <a:cubicBezTo>
                    <a:pt x="151" y="2991"/>
                    <a:pt x="168" y="2874"/>
                    <a:pt x="234" y="2791"/>
                  </a:cubicBezTo>
                  <a:cubicBezTo>
                    <a:pt x="335" y="2540"/>
                    <a:pt x="435" y="2290"/>
                    <a:pt x="535" y="2022"/>
                  </a:cubicBezTo>
                  <a:cubicBezTo>
                    <a:pt x="970" y="919"/>
                    <a:pt x="1287" y="17"/>
                    <a:pt x="1237" y="0"/>
                  </a:cubicBezTo>
                  <a:cubicBezTo>
                    <a:pt x="1237" y="0"/>
                    <a:pt x="1236" y="0"/>
                    <a:pt x="12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33"/>
            <p:cNvSpPr/>
            <p:nvPr/>
          </p:nvSpPr>
          <p:spPr>
            <a:xfrm>
              <a:off x="7742592" y="2095940"/>
              <a:ext cx="102288" cy="47049"/>
            </a:xfrm>
            <a:custGeom>
              <a:avLst/>
              <a:gdLst/>
              <a:ahLst/>
              <a:cxnLst/>
              <a:rect l="l" t="t" r="r" b="b"/>
              <a:pathLst>
                <a:path w="3894" h="1703" extrusionOk="0">
                  <a:moveTo>
                    <a:pt x="3894" y="0"/>
                  </a:moveTo>
                  <a:cubicBezTo>
                    <a:pt x="2761" y="654"/>
                    <a:pt x="1492" y="989"/>
                    <a:pt x="187" y="989"/>
                  </a:cubicBezTo>
                  <a:cubicBezTo>
                    <a:pt x="125" y="989"/>
                    <a:pt x="63" y="988"/>
                    <a:pt x="1" y="986"/>
                  </a:cubicBezTo>
                  <a:lnTo>
                    <a:pt x="1" y="986"/>
                  </a:lnTo>
                  <a:lnTo>
                    <a:pt x="34" y="1671"/>
                  </a:lnTo>
                  <a:cubicBezTo>
                    <a:pt x="239" y="1693"/>
                    <a:pt x="434" y="1703"/>
                    <a:pt x="620" y="1703"/>
                  </a:cubicBezTo>
                  <a:cubicBezTo>
                    <a:pt x="3057" y="1703"/>
                    <a:pt x="3894" y="1"/>
                    <a:pt x="3894" y="0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33"/>
            <p:cNvSpPr/>
            <p:nvPr/>
          </p:nvSpPr>
          <p:spPr>
            <a:xfrm>
              <a:off x="7748292" y="2000848"/>
              <a:ext cx="36014" cy="31412"/>
            </a:xfrm>
            <a:custGeom>
              <a:avLst/>
              <a:gdLst/>
              <a:ahLst/>
              <a:cxnLst/>
              <a:rect l="l" t="t" r="r" b="b"/>
              <a:pathLst>
                <a:path w="1371" h="1137" extrusionOk="0">
                  <a:moveTo>
                    <a:pt x="1287" y="1"/>
                  </a:moveTo>
                  <a:cubicBezTo>
                    <a:pt x="1221" y="1"/>
                    <a:pt x="1221" y="435"/>
                    <a:pt x="836" y="736"/>
                  </a:cubicBezTo>
                  <a:cubicBezTo>
                    <a:pt x="469" y="1036"/>
                    <a:pt x="1" y="986"/>
                    <a:pt x="1" y="1036"/>
                  </a:cubicBezTo>
                  <a:cubicBezTo>
                    <a:pt x="1" y="1070"/>
                    <a:pt x="101" y="1137"/>
                    <a:pt x="302" y="1137"/>
                  </a:cubicBezTo>
                  <a:cubicBezTo>
                    <a:pt x="552" y="1137"/>
                    <a:pt x="803" y="1053"/>
                    <a:pt x="1003" y="903"/>
                  </a:cubicBezTo>
                  <a:cubicBezTo>
                    <a:pt x="1187" y="752"/>
                    <a:pt x="1321" y="535"/>
                    <a:pt x="1354" y="285"/>
                  </a:cubicBezTo>
                  <a:cubicBezTo>
                    <a:pt x="1371" y="101"/>
                    <a:pt x="1321" y="1"/>
                    <a:pt x="128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33"/>
            <p:cNvSpPr/>
            <p:nvPr/>
          </p:nvSpPr>
          <p:spPr>
            <a:xfrm>
              <a:off x="7668411" y="1727036"/>
              <a:ext cx="217737" cy="159989"/>
            </a:xfrm>
            <a:custGeom>
              <a:avLst/>
              <a:gdLst/>
              <a:ahLst/>
              <a:cxnLst/>
              <a:rect l="l" t="t" r="r" b="b"/>
              <a:pathLst>
                <a:path w="8289" h="5791" extrusionOk="0">
                  <a:moveTo>
                    <a:pt x="4397" y="1"/>
                  </a:moveTo>
                  <a:cubicBezTo>
                    <a:pt x="4302" y="1"/>
                    <a:pt x="4206" y="2"/>
                    <a:pt x="4111" y="3"/>
                  </a:cubicBezTo>
                  <a:cubicBezTo>
                    <a:pt x="3075" y="20"/>
                    <a:pt x="1972" y="170"/>
                    <a:pt x="1187" y="772"/>
                  </a:cubicBezTo>
                  <a:cubicBezTo>
                    <a:pt x="619" y="1240"/>
                    <a:pt x="251" y="1908"/>
                    <a:pt x="151" y="2643"/>
                  </a:cubicBezTo>
                  <a:cubicBezTo>
                    <a:pt x="34" y="3512"/>
                    <a:pt x="1" y="4381"/>
                    <a:pt x="68" y="5267"/>
                  </a:cubicBezTo>
                  <a:cubicBezTo>
                    <a:pt x="68" y="5434"/>
                    <a:pt x="135" y="5601"/>
                    <a:pt x="285" y="5718"/>
                  </a:cubicBezTo>
                  <a:cubicBezTo>
                    <a:pt x="374" y="5769"/>
                    <a:pt x="483" y="5791"/>
                    <a:pt x="589" y="5791"/>
                  </a:cubicBezTo>
                  <a:cubicBezTo>
                    <a:pt x="622" y="5791"/>
                    <a:pt x="654" y="5788"/>
                    <a:pt x="686" y="5785"/>
                  </a:cubicBezTo>
                  <a:cubicBezTo>
                    <a:pt x="1906" y="5718"/>
                    <a:pt x="3209" y="4815"/>
                    <a:pt x="4111" y="4130"/>
                  </a:cubicBezTo>
                  <a:lnTo>
                    <a:pt x="4111" y="4130"/>
                  </a:lnTo>
                  <a:cubicBezTo>
                    <a:pt x="3877" y="4431"/>
                    <a:pt x="2641" y="5200"/>
                    <a:pt x="2407" y="5500"/>
                  </a:cubicBezTo>
                  <a:cubicBezTo>
                    <a:pt x="4412" y="5150"/>
                    <a:pt x="7219" y="3596"/>
                    <a:pt x="8272" y="2092"/>
                  </a:cubicBezTo>
                  <a:lnTo>
                    <a:pt x="8288" y="2042"/>
                  </a:lnTo>
                  <a:cubicBezTo>
                    <a:pt x="8171" y="1290"/>
                    <a:pt x="7486" y="655"/>
                    <a:pt x="6684" y="354"/>
                  </a:cubicBezTo>
                  <a:cubicBezTo>
                    <a:pt x="5983" y="71"/>
                    <a:pt x="5190" y="1"/>
                    <a:pt x="439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33"/>
            <p:cNvSpPr/>
            <p:nvPr/>
          </p:nvSpPr>
          <p:spPr>
            <a:xfrm>
              <a:off x="7828620" y="1736125"/>
              <a:ext cx="146524" cy="280443"/>
            </a:xfrm>
            <a:custGeom>
              <a:avLst/>
              <a:gdLst/>
              <a:ahLst/>
              <a:cxnLst/>
              <a:rect l="l" t="t" r="r" b="b"/>
              <a:pathLst>
                <a:path w="5578" h="10151" extrusionOk="0">
                  <a:moveTo>
                    <a:pt x="564" y="1"/>
                  </a:moveTo>
                  <a:cubicBezTo>
                    <a:pt x="383" y="1"/>
                    <a:pt x="195" y="9"/>
                    <a:pt x="0" y="25"/>
                  </a:cubicBezTo>
                  <a:lnTo>
                    <a:pt x="1254" y="1613"/>
                  </a:lnTo>
                  <a:cubicBezTo>
                    <a:pt x="1254" y="1613"/>
                    <a:pt x="234" y="4954"/>
                    <a:pt x="2390" y="7243"/>
                  </a:cubicBezTo>
                  <a:cubicBezTo>
                    <a:pt x="2390" y="7243"/>
                    <a:pt x="2523" y="8597"/>
                    <a:pt x="4027" y="10151"/>
                  </a:cubicBezTo>
                  <a:cubicBezTo>
                    <a:pt x="4027" y="10151"/>
                    <a:pt x="4896" y="10134"/>
                    <a:pt x="5214" y="8513"/>
                  </a:cubicBezTo>
                  <a:cubicBezTo>
                    <a:pt x="5347" y="7878"/>
                    <a:pt x="5447" y="7227"/>
                    <a:pt x="5498" y="6592"/>
                  </a:cubicBezTo>
                  <a:cubicBezTo>
                    <a:pt x="5578" y="5145"/>
                    <a:pt x="5179" y="1"/>
                    <a:pt x="5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33"/>
            <p:cNvSpPr/>
            <p:nvPr/>
          </p:nvSpPr>
          <p:spPr>
            <a:xfrm>
              <a:off x="7886122" y="1928575"/>
              <a:ext cx="49174" cy="78295"/>
            </a:xfrm>
            <a:custGeom>
              <a:avLst/>
              <a:gdLst/>
              <a:ahLst/>
              <a:cxnLst/>
              <a:rect l="l" t="t" r="r" b="b"/>
              <a:pathLst>
                <a:path w="1872" h="2834" extrusionOk="0">
                  <a:moveTo>
                    <a:pt x="471" y="0"/>
                  </a:moveTo>
                  <a:cubicBezTo>
                    <a:pt x="362" y="0"/>
                    <a:pt x="255" y="9"/>
                    <a:pt x="151" y="27"/>
                  </a:cubicBezTo>
                  <a:lnTo>
                    <a:pt x="0" y="2683"/>
                  </a:lnTo>
                  <a:cubicBezTo>
                    <a:pt x="124" y="2785"/>
                    <a:pt x="279" y="2833"/>
                    <a:pt x="433" y="2833"/>
                  </a:cubicBezTo>
                  <a:cubicBezTo>
                    <a:pt x="507" y="2833"/>
                    <a:pt x="581" y="2822"/>
                    <a:pt x="652" y="2800"/>
                  </a:cubicBezTo>
                  <a:cubicBezTo>
                    <a:pt x="852" y="2717"/>
                    <a:pt x="1053" y="2583"/>
                    <a:pt x="1203" y="2433"/>
                  </a:cubicBezTo>
                  <a:cubicBezTo>
                    <a:pt x="1437" y="2216"/>
                    <a:pt x="1621" y="1948"/>
                    <a:pt x="1755" y="1647"/>
                  </a:cubicBezTo>
                  <a:cubicBezTo>
                    <a:pt x="1872" y="1363"/>
                    <a:pt x="1872" y="1029"/>
                    <a:pt x="1755" y="728"/>
                  </a:cubicBezTo>
                  <a:cubicBezTo>
                    <a:pt x="1621" y="444"/>
                    <a:pt x="1370" y="210"/>
                    <a:pt x="1070" y="110"/>
                  </a:cubicBezTo>
                  <a:cubicBezTo>
                    <a:pt x="884" y="34"/>
                    <a:pt x="676" y="0"/>
                    <a:pt x="471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33"/>
            <p:cNvSpPr/>
            <p:nvPr/>
          </p:nvSpPr>
          <p:spPr>
            <a:xfrm>
              <a:off x="7303703" y="2380279"/>
              <a:ext cx="681633" cy="366556"/>
            </a:xfrm>
            <a:custGeom>
              <a:avLst/>
              <a:gdLst/>
              <a:ahLst/>
              <a:cxnLst/>
              <a:rect l="l" t="t" r="r" b="b"/>
              <a:pathLst>
                <a:path w="25949" h="13268" extrusionOk="0">
                  <a:moveTo>
                    <a:pt x="13918" y="1"/>
                  </a:moveTo>
                  <a:lnTo>
                    <a:pt x="0" y="101"/>
                  </a:lnTo>
                  <a:lnTo>
                    <a:pt x="3375" y="13268"/>
                  </a:lnTo>
                  <a:lnTo>
                    <a:pt x="25948" y="13268"/>
                  </a:lnTo>
                  <a:lnTo>
                    <a:pt x="25948" y="11948"/>
                  </a:lnTo>
                  <a:lnTo>
                    <a:pt x="16642" y="11948"/>
                  </a:lnTo>
                  <a:lnTo>
                    <a:pt x="1391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33"/>
            <p:cNvSpPr/>
            <p:nvPr/>
          </p:nvSpPr>
          <p:spPr>
            <a:xfrm>
              <a:off x="7471347" y="2523222"/>
              <a:ext cx="57081" cy="65255"/>
            </a:xfrm>
            <a:custGeom>
              <a:avLst/>
              <a:gdLst/>
              <a:ahLst/>
              <a:cxnLst/>
              <a:rect l="l" t="t" r="r" b="b"/>
              <a:pathLst>
                <a:path w="2173" h="2362" extrusionOk="0">
                  <a:moveTo>
                    <a:pt x="953" y="1"/>
                  </a:moveTo>
                  <a:cubicBezTo>
                    <a:pt x="874" y="1"/>
                    <a:pt x="796" y="14"/>
                    <a:pt x="719" y="40"/>
                  </a:cubicBezTo>
                  <a:cubicBezTo>
                    <a:pt x="218" y="190"/>
                    <a:pt x="1" y="842"/>
                    <a:pt x="201" y="1460"/>
                  </a:cubicBezTo>
                  <a:cubicBezTo>
                    <a:pt x="387" y="2002"/>
                    <a:pt x="816" y="2362"/>
                    <a:pt x="1239" y="2362"/>
                  </a:cubicBezTo>
                  <a:cubicBezTo>
                    <a:pt x="1311" y="2362"/>
                    <a:pt x="1383" y="2351"/>
                    <a:pt x="1454" y="2329"/>
                  </a:cubicBezTo>
                  <a:cubicBezTo>
                    <a:pt x="1939" y="2179"/>
                    <a:pt x="2173" y="1527"/>
                    <a:pt x="1956" y="892"/>
                  </a:cubicBezTo>
                  <a:cubicBezTo>
                    <a:pt x="1787" y="358"/>
                    <a:pt x="1370" y="1"/>
                    <a:pt x="95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33"/>
            <p:cNvSpPr/>
            <p:nvPr/>
          </p:nvSpPr>
          <p:spPr>
            <a:xfrm>
              <a:off x="7566595" y="2632321"/>
              <a:ext cx="646355" cy="216016"/>
            </a:xfrm>
            <a:custGeom>
              <a:avLst/>
              <a:gdLst/>
              <a:ahLst/>
              <a:cxnLst/>
              <a:rect l="l" t="t" r="r" b="b"/>
              <a:pathLst>
                <a:path w="24606" h="7819" extrusionOk="0">
                  <a:moveTo>
                    <a:pt x="23693" y="1"/>
                  </a:moveTo>
                  <a:lnTo>
                    <a:pt x="17260" y="485"/>
                  </a:lnTo>
                  <a:lnTo>
                    <a:pt x="17845" y="2891"/>
                  </a:lnTo>
                  <a:lnTo>
                    <a:pt x="5665" y="3977"/>
                  </a:lnTo>
                  <a:lnTo>
                    <a:pt x="5665" y="3994"/>
                  </a:lnTo>
                  <a:lnTo>
                    <a:pt x="5113" y="4011"/>
                  </a:lnTo>
                  <a:cubicBezTo>
                    <a:pt x="4295" y="3827"/>
                    <a:pt x="3610" y="3259"/>
                    <a:pt x="3275" y="2490"/>
                  </a:cubicBezTo>
                  <a:cubicBezTo>
                    <a:pt x="3197" y="2286"/>
                    <a:pt x="3074" y="2053"/>
                    <a:pt x="2880" y="2053"/>
                  </a:cubicBezTo>
                  <a:cubicBezTo>
                    <a:pt x="2867" y="2053"/>
                    <a:pt x="2854" y="2054"/>
                    <a:pt x="2841" y="2056"/>
                  </a:cubicBezTo>
                  <a:cubicBezTo>
                    <a:pt x="2724" y="2089"/>
                    <a:pt x="2640" y="2206"/>
                    <a:pt x="2624" y="2323"/>
                  </a:cubicBezTo>
                  <a:cubicBezTo>
                    <a:pt x="2624" y="2440"/>
                    <a:pt x="2640" y="2557"/>
                    <a:pt x="2691" y="2674"/>
                  </a:cubicBezTo>
                  <a:cubicBezTo>
                    <a:pt x="2841" y="3159"/>
                    <a:pt x="3041" y="3627"/>
                    <a:pt x="3275" y="4061"/>
                  </a:cubicBezTo>
                  <a:lnTo>
                    <a:pt x="0" y="4161"/>
                  </a:lnTo>
                  <a:cubicBezTo>
                    <a:pt x="0" y="4161"/>
                    <a:pt x="779" y="7818"/>
                    <a:pt x="4813" y="7818"/>
                  </a:cubicBezTo>
                  <a:cubicBezTo>
                    <a:pt x="4959" y="7818"/>
                    <a:pt x="5109" y="7814"/>
                    <a:pt x="5264" y="7804"/>
                  </a:cubicBezTo>
                  <a:lnTo>
                    <a:pt x="19232" y="7787"/>
                  </a:lnTo>
                  <a:cubicBezTo>
                    <a:pt x="19298" y="7790"/>
                    <a:pt x="19364" y="7791"/>
                    <a:pt x="19429" y="7791"/>
                  </a:cubicBezTo>
                  <a:cubicBezTo>
                    <a:pt x="22327" y="7791"/>
                    <a:pt x="24605" y="5282"/>
                    <a:pt x="24295" y="2373"/>
                  </a:cubicBezTo>
                  <a:lnTo>
                    <a:pt x="23693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33"/>
            <p:cNvSpPr/>
            <p:nvPr/>
          </p:nvSpPr>
          <p:spPr>
            <a:xfrm>
              <a:off x="7892924" y="1940373"/>
              <a:ext cx="25270" cy="44922"/>
            </a:xfrm>
            <a:custGeom>
              <a:avLst/>
              <a:gdLst/>
              <a:ahLst/>
              <a:cxnLst/>
              <a:rect l="l" t="t" r="r" b="b"/>
              <a:pathLst>
                <a:path w="962" h="1626" extrusionOk="0">
                  <a:moveTo>
                    <a:pt x="393" y="1"/>
                  </a:moveTo>
                  <a:cubicBezTo>
                    <a:pt x="109" y="1"/>
                    <a:pt x="9" y="201"/>
                    <a:pt x="42" y="201"/>
                  </a:cubicBezTo>
                  <a:cubicBezTo>
                    <a:pt x="46" y="206"/>
                    <a:pt x="52" y="207"/>
                    <a:pt x="59" y="207"/>
                  </a:cubicBezTo>
                  <a:cubicBezTo>
                    <a:pt x="97" y="207"/>
                    <a:pt x="173" y="155"/>
                    <a:pt x="283" y="155"/>
                  </a:cubicBezTo>
                  <a:cubicBezTo>
                    <a:pt x="312" y="155"/>
                    <a:pt x="343" y="159"/>
                    <a:pt x="376" y="168"/>
                  </a:cubicBezTo>
                  <a:cubicBezTo>
                    <a:pt x="610" y="268"/>
                    <a:pt x="744" y="519"/>
                    <a:pt x="694" y="769"/>
                  </a:cubicBezTo>
                  <a:cubicBezTo>
                    <a:pt x="660" y="1087"/>
                    <a:pt x="527" y="1388"/>
                    <a:pt x="360" y="1454"/>
                  </a:cubicBezTo>
                  <a:cubicBezTo>
                    <a:pt x="293" y="1484"/>
                    <a:pt x="236" y="1493"/>
                    <a:pt x="188" y="1493"/>
                  </a:cubicBezTo>
                  <a:cubicBezTo>
                    <a:pt x="129" y="1493"/>
                    <a:pt x="85" y="1479"/>
                    <a:pt x="61" y="1479"/>
                  </a:cubicBezTo>
                  <a:cubicBezTo>
                    <a:pt x="52" y="1479"/>
                    <a:pt x="45" y="1482"/>
                    <a:pt x="42" y="1488"/>
                  </a:cubicBezTo>
                  <a:cubicBezTo>
                    <a:pt x="1" y="1488"/>
                    <a:pt x="85" y="1625"/>
                    <a:pt x="276" y="1625"/>
                  </a:cubicBezTo>
                  <a:cubicBezTo>
                    <a:pt x="316" y="1625"/>
                    <a:pt x="361" y="1619"/>
                    <a:pt x="410" y="1605"/>
                  </a:cubicBezTo>
                  <a:cubicBezTo>
                    <a:pt x="577" y="1555"/>
                    <a:pt x="694" y="1454"/>
                    <a:pt x="777" y="1304"/>
                  </a:cubicBezTo>
                  <a:cubicBezTo>
                    <a:pt x="861" y="1154"/>
                    <a:pt x="911" y="970"/>
                    <a:pt x="928" y="803"/>
                  </a:cubicBezTo>
                  <a:cubicBezTo>
                    <a:pt x="961" y="602"/>
                    <a:pt x="911" y="418"/>
                    <a:pt x="811" y="251"/>
                  </a:cubicBezTo>
                  <a:cubicBezTo>
                    <a:pt x="710" y="118"/>
                    <a:pt x="560" y="17"/>
                    <a:pt x="393" y="1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40" name="Google Shape;1040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9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" name="Google Shape;2007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pic>
        <p:nvPicPr>
          <p:cNvPr id="2008" name="Google Shape;20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075" y="1832700"/>
            <a:ext cx="1522315" cy="162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09" name="Google Shape;2009;p51"/>
          <p:cNvGrpSpPr/>
          <p:nvPr/>
        </p:nvGrpSpPr>
        <p:grpSpPr>
          <a:xfrm>
            <a:off x="3495287" y="1070450"/>
            <a:ext cx="1502195" cy="3232171"/>
            <a:chOff x="2862937" y="1152450"/>
            <a:chExt cx="1502195" cy="3232171"/>
          </a:xfrm>
        </p:grpSpPr>
        <p:grpSp>
          <p:nvGrpSpPr>
            <p:cNvPr id="2010" name="Google Shape;2010;p51"/>
            <p:cNvGrpSpPr/>
            <p:nvPr/>
          </p:nvGrpSpPr>
          <p:grpSpPr>
            <a:xfrm>
              <a:off x="3474337" y="1152450"/>
              <a:ext cx="890795" cy="1022158"/>
              <a:chOff x="3934438" y="1736364"/>
              <a:chExt cx="1144393" cy="1256649"/>
            </a:xfrm>
          </p:grpSpPr>
          <p:grpSp>
            <p:nvGrpSpPr>
              <p:cNvPr id="2011" name="Google Shape;2011;p51"/>
              <p:cNvGrpSpPr/>
              <p:nvPr/>
            </p:nvGrpSpPr>
            <p:grpSpPr>
              <a:xfrm>
                <a:off x="3934438" y="1736364"/>
                <a:ext cx="1144393" cy="1184541"/>
                <a:chOff x="3934625" y="1736450"/>
                <a:chExt cx="792900" cy="732600"/>
              </a:xfrm>
            </p:grpSpPr>
            <p:sp>
              <p:nvSpPr>
                <p:cNvPr id="2012" name="Google Shape;2012;p51"/>
                <p:cNvSpPr/>
                <p:nvPr/>
              </p:nvSpPr>
              <p:spPr>
                <a:xfrm>
                  <a:off x="3934625" y="1736450"/>
                  <a:ext cx="792900" cy="7326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013" name="Google Shape;2013;p51"/>
                <p:cNvCxnSpPr/>
                <p:nvPr/>
              </p:nvCxnSpPr>
              <p:spPr>
                <a:xfrm>
                  <a:off x="3934625" y="1989250"/>
                  <a:ext cx="792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4" name="Google Shape;2014;p51"/>
                <p:cNvCxnSpPr/>
                <p:nvPr/>
              </p:nvCxnSpPr>
              <p:spPr>
                <a:xfrm>
                  <a:off x="3934625" y="2240175"/>
                  <a:ext cx="792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5" name="Google Shape;2015;p51"/>
                <p:cNvCxnSpPr/>
                <p:nvPr/>
              </p:nvCxnSpPr>
              <p:spPr>
                <a:xfrm>
                  <a:off x="4195625" y="1736450"/>
                  <a:ext cx="0" cy="73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16" name="Google Shape;2016;p51"/>
                <p:cNvCxnSpPr/>
                <p:nvPr/>
              </p:nvCxnSpPr>
              <p:spPr>
                <a:xfrm>
                  <a:off x="4458425" y="1736450"/>
                  <a:ext cx="0" cy="73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017" name="Google Shape;2017;p51"/>
              <p:cNvSpPr txBox="1"/>
              <p:nvPr/>
            </p:nvSpPr>
            <p:spPr>
              <a:xfrm>
                <a:off x="3934450" y="1736375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18" name="Google Shape;2018;p51"/>
              <p:cNvSpPr txBox="1"/>
              <p:nvPr/>
            </p:nvSpPr>
            <p:spPr>
              <a:xfrm>
                <a:off x="4306150" y="1736375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19" name="Google Shape;2019;p51"/>
              <p:cNvSpPr txBox="1"/>
              <p:nvPr/>
            </p:nvSpPr>
            <p:spPr>
              <a:xfrm>
                <a:off x="4677850" y="1736375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20" name="Google Shape;2020;p51"/>
              <p:cNvSpPr txBox="1"/>
              <p:nvPr/>
            </p:nvSpPr>
            <p:spPr>
              <a:xfrm>
                <a:off x="3934450" y="2128538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21" name="Google Shape;2021;p51"/>
              <p:cNvSpPr txBox="1"/>
              <p:nvPr/>
            </p:nvSpPr>
            <p:spPr>
              <a:xfrm>
                <a:off x="4306150" y="2128538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22" name="Google Shape;2022;p51"/>
              <p:cNvSpPr txBox="1"/>
              <p:nvPr/>
            </p:nvSpPr>
            <p:spPr>
              <a:xfrm>
                <a:off x="4677850" y="2128538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23" name="Google Shape;2023;p51"/>
              <p:cNvSpPr txBox="1"/>
              <p:nvPr/>
            </p:nvSpPr>
            <p:spPr>
              <a:xfrm>
                <a:off x="3934450" y="2538813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24" name="Google Shape;2024;p51"/>
              <p:cNvSpPr txBox="1"/>
              <p:nvPr/>
            </p:nvSpPr>
            <p:spPr>
              <a:xfrm>
                <a:off x="4306150" y="2538813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25" name="Google Shape;2025;p51"/>
              <p:cNvSpPr txBox="1"/>
              <p:nvPr/>
            </p:nvSpPr>
            <p:spPr>
              <a:xfrm>
                <a:off x="4677850" y="2538813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grpSp>
          <p:nvGrpSpPr>
            <p:cNvPr id="2026" name="Google Shape;2026;p51"/>
            <p:cNvGrpSpPr/>
            <p:nvPr/>
          </p:nvGrpSpPr>
          <p:grpSpPr>
            <a:xfrm>
              <a:off x="3178237" y="2256612"/>
              <a:ext cx="890795" cy="1022158"/>
              <a:chOff x="3934438" y="1736364"/>
              <a:chExt cx="1144393" cy="1256649"/>
            </a:xfrm>
          </p:grpSpPr>
          <p:grpSp>
            <p:nvGrpSpPr>
              <p:cNvPr id="2027" name="Google Shape;2027;p51"/>
              <p:cNvGrpSpPr/>
              <p:nvPr/>
            </p:nvGrpSpPr>
            <p:grpSpPr>
              <a:xfrm>
                <a:off x="3934438" y="1736364"/>
                <a:ext cx="1144393" cy="1184541"/>
                <a:chOff x="3934625" y="1736450"/>
                <a:chExt cx="792900" cy="732600"/>
              </a:xfrm>
            </p:grpSpPr>
            <p:sp>
              <p:nvSpPr>
                <p:cNvPr id="2028" name="Google Shape;2028;p51"/>
                <p:cNvSpPr/>
                <p:nvPr/>
              </p:nvSpPr>
              <p:spPr>
                <a:xfrm>
                  <a:off x="3934625" y="1736450"/>
                  <a:ext cx="792900" cy="7326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029" name="Google Shape;2029;p51"/>
                <p:cNvCxnSpPr/>
                <p:nvPr/>
              </p:nvCxnSpPr>
              <p:spPr>
                <a:xfrm>
                  <a:off x="3934625" y="1989250"/>
                  <a:ext cx="792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0" name="Google Shape;2030;p51"/>
                <p:cNvCxnSpPr/>
                <p:nvPr/>
              </p:nvCxnSpPr>
              <p:spPr>
                <a:xfrm>
                  <a:off x="3934625" y="2240175"/>
                  <a:ext cx="792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1" name="Google Shape;2031;p51"/>
                <p:cNvCxnSpPr/>
                <p:nvPr/>
              </p:nvCxnSpPr>
              <p:spPr>
                <a:xfrm>
                  <a:off x="4195625" y="1736450"/>
                  <a:ext cx="0" cy="73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32" name="Google Shape;2032;p51"/>
                <p:cNvCxnSpPr/>
                <p:nvPr/>
              </p:nvCxnSpPr>
              <p:spPr>
                <a:xfrm>
                  <a:off x="4458425" y="1736450"/>
                  <a:ext cx="0" cy="73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033" name="Google Shape;2033;p51"/>
              <p:cNvSpPr txBox="1"/>
              <p:nvPr/>
            </p:nvSpPr>
            <p:spPr>
              <a:xfrm>
                <a:off x="3934450" y="1736375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34" name="Google Shape;2034;p51"/>
              <p:cNvSpPr txBox="1"/>
              <p:nvPr/>
            </p:nvSpPr>
            <p:spPr>
              <a:xfrm>
                <a:off x="4306150" y="1736375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35" name="Google Shape;2035;p51"/>
              <p:cNvSpPr txBox="1"/>
              <p:nvPr/>
            </p:nvSpPr>
            <p:spPr>
              <a:xfrm>
                <a:off x="4677850" y="1736375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36" name="Google Shape;2036;p51"/>
              <p:cNvSpPr txBox="1"/>
              <p:nvPr/>
            </p:nvSpPr>
            <p:spPr>
              <a:xfrm>
                <a:off x="3934450" y="2128538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37" name="Google Shape;2037;p51"/>
              <p:cNvSpPr txBox="1"/>
              <p:nvPr/>
            </p:nvSpPr>
            <p:spPr>
              <a:xfrm>
                <a:off x="4306150" y="2128538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4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38" name="Google Shape;2038;p51"/>
              <p:cNvSpPr txBox="1"/>
              <p:nvPr/>
            </p:nvSpPr>
            <p:spPr>
              <a:xfrm>
                <a:off x="4677850" y="2128538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39" name="Google Shape;2039;p51"/>
              <p:cNvSpPr txBox="1"/>
              <p:nvPr/>
            </p:nvSpPr>
            <p:spPr>
              <a:xfrm>
                <a:off x="3934450" y="2538813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40" name="Google Shape;2040;p51"/>
              <p:cNvSpPr txBox="1"/>
              <p:nvPr/>
            </p:nvSpPr>
            <p:spPr>
              <a:xfrm>
                <a:off x="4306150" y="2538813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41" name="Google Shape;2041;p51"/>
              <p:cNvSpPr txBox="1"/>
              <p:nvPr/>
            </p:nvSpPr>
            <p:spPr>
              <a:xfrm>
                <a:off x="4677850" y="2538813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grpSp>
          <p:nvGrpSpPr>
            <p:cNvPr id="2042" name="Google Shape;2042;p51"/>
            <p:cNvGrpSpPr/>
            <p:nvPr/>
          </p:nvGrpSpPr>
          <p:grpSpPr>
            <a:xfrm>
              <a:off x="2862937" y="3362462"/>
              <a:ext cx="890795" cy="1022158"/>
              <a:chOff x="3934438" y="1736364"/>
              <a:chExt cx="1144393" cy="1256649"/>
            </a:xfrm>
          </p:grpSpPr>
          <p:grpSp>
            <p:nvGrpSpPr>
              <p:cNvPr id="2043" name="Google Shape;2043;p51"/>
              <p:cNvGrpSpPr/>
              <p:nvPr/>
            </p:nvGrpSpPr>
            <p:grpSpPr>
              <a:xfrm>
                <a:off x="3934438" y="1736364"/>
                <a:ext cx="1144393" cy="1184541"/>
                <a:chOff x="3934625" y="1736450"/>
                <a:chExt cx="792900" cy="732600"/>
              </a:xfrm>
            </p:grpSpPr>
            <p:sp>
              <p:nvSpPr>
                <p:cNvPr id="2044" name="Google Shape;2044;p51"/>
                <p:cNvSpPr/>
                <p:nvPr/>
              </p:nvSpPr>
              <p:spPr>
                <a:xfrm>
                  <a:off x="3934625" y="1736450"/>
                  <a:ext cx="792900" cy="732600"/>
                </a:xfrm>
                <a:prstGeom prst="rect">
                  <a:avLst/>
                </a:prstGeom>
                <a:noFill/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045" name="Google Shape;2045;p51"/>
                <p:cNvCxnSpPr/>
                <p:nvPr/>
              </p:nvCxnSpPr>
              <p:spPr>
                <a:xfrm>
                  <a:off x="3934625" y="1989250"/>
                  <a:ext cx="792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6" name="Google Shape;2046;p51"/>
                <p:cNvCxnSpPr/>
                <p:nvPr/>
              </p:nvCxnSpPr>
              <p:spPr>
                <a:xfrm>
                  <a:off x="3934625" y="2240175"/>
                  <a:ext cx="7929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7" name="Google Shape;2047;p51"/>
                <p:cNvCxnSpPr/>
                <p:nvPr/>
              </p:nvCxnSpPr>
              <p:spPr>
                <a:xfrm>
                  <a:off x="4195625" y="1736450"/>
                  <a:ext cx="0" cy="73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48" name="Google Shape;2048;p51"/>
                <p:cNvCxnSpPr/>
                <p:nvPr/>
              </p:nvCxnSpPr>
              <p:spPr>
                <a:xfrm>
                  <a:off x="4458425" y="1736450"/>
                  <a:ext cx="0" cy="7326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049" name="Google Shape;2049;p51"/>
              <p:cNvSpPr txBox="1"/>
              <p:nvPr/>
            </p:nvSpPr>
            <p:spPr>
              <a:xfrm>
                <a:off x="3934450" y="1736375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50" name="Google Shape;2050;p51"/>
              <p:cNvSpPr txBox="1"/>
              <p:nvPr/>
            </p:nvSpPr>
            <p:spPr>
              <a:xfrm>
                <a:off x="4306150" y="1736375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51" name="Google Shape;2051;p51"/>
              <p:cNvSpPr txBox="1"/>
              <p:nvPr/>
            </p:nvSpPr>
            <p:spPr>
              <a:xfrm>
                <a:off x="4677850" y="1736375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52" name="Google Shape;2052;p51"/>
              <p:cNvSpPr txBox="1"/>
              <p:nvPr/>
            </p:nvSpPr>
            <p:spPr>
              <a:xfrm>
                <a:off x="3934450" y="2128538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53" name="Google Shape;2053;p51"/>
              <p:cNvSpPr txBox="1"/>
              <p:nvPr/>
            </p:nvSpPr>
            <p:spPr>
              <a:xfrm>
                <a:off x="4306150" y="2128538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54" name="Google Shape;2054;p51"/>
              <p:cNvSpPr txBox="1"/>
              <p:nvPr/>
            </p:nvSpPr>
            <p:spPr>
              <a:xfrm>
                <a:off x="4677850" y="2128538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55" name="Google Shape;2055;p51"/>
              <p:cNvSpPr txBox="1"/>
              <p:nvPr/>
            </p:nvSpPr>
            <p:spPr>
              <a:xfrm>
                <a:off x="3934450" y="2538813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56" name="Google Shape;2056;p51"/>
              <p:cNvSpPr txBox="1"/>
              <p:nvPr/>
            </p:nvSpPr>
            <p:spPr>
              <a:xfrm>
                <a:off x="4306150" y="2538813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57" name="Google Shape;2057;p51"/>
              <p:cNvSpPr txBox="1"/>
              <p:nvPr/>
            </p:nvSpPr>
            <p:spPr>
              <a:xfrm>
                <a:off x="4677850" y="2538813"/>
                <a:ext cx="371700" cy="454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</p:grpSp>
      <p:grpSp>
        <p:nvGrpSpPr>
          <p:cNvPr id="2058" name="Google Shape;2058;p51"/>
          <p:cNvGrpSpPr/>
          <p:nvPr/>
        </p:nvGrpSpPr>
        <p:grpSpPr>
          <a:xfrm>
            <a:off x="5728125" y="1070462"/>
            <a:ext cx="2828650" cy="3149238"/>
            <a:chOff x="5020500" y="1192612"/>
            <a:chExt cx="2828650" cy="3149238"/>
          </a:xfrm>
        </p:grpSpPr>
        <p:pic>
          <p:nvPicPr>
            <p:cNvPr id="2059" name="Google Shape;2059;p5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56175" y="1192612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0" name="Google Shape;2060;p5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974025" y="2194888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61" name="Google Shape;2061;p5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020500" y="3048875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2062" name="Google Shape;2062;p51"/>
          <p:cNvCxnSpPr>
            <a:stCxn id="2008" idx="3"/>
          </p:cNvCxnSpPr>
          <p:nvPr/>
        </p:nvCxnSpPr>
        <p:spPr>
          <a:xfrm rot="10800000" flipH="1">
            <a:off x="2397390" y="1495481"/>
            <a:ext cx="1266300" cy="11496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3" name="Google Shape;2063;p51"/>
          <p:cNvCxnSpPr>
            <a:stCxn id="2008" idx="3"/>
          </p:cNvCxnSpPr>
          <p:nvPr/>
        </p:nvCxnSpPr>
        <p:spPr>
          <a:xfrm>
            <a:off x="2397390" y="2645081"/>
            <a:ext cx="1165800" cy="4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4" name="Google Shape;2064;p51"/>
          <p:cNvCxnSpPr>
            <a:stCxn id="2008" idx="3"/>
          </p:cNvCxnSpPr>
          <p:nvPr/>
        </p:nvCxnSpPr>
        <p:spPr>
          <a:xfrm>
            <a:off x="2397390" y="2645081"/>
            <a:ext cx="904800" cy="11190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5" name="Google Shape;2065;p51"/>
          <p:cNvCxnSpPr>
            <a:stCxn id="2022" idx="3"/>
          </p:cNvCxnSpPr>
          <p:nvPr/>
        </p:nvCxnSpPr>
        <p:spPr>
          <a:xfrm rot="10800000" flipH="1">
            <a:off x="4974690" y="1515667"/>
            <a:ext cx="2071500" cy="585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6" name="Google Shape;2066;p51"/>
          <p:cNvCxnSpPr>
            <a:stCxn id="2038" idx="3"/>
          </p:cNvCxnSpPr>
          <p:nvPr/>
        </p:nvCxnSpPr>
        <p:spPr>
          <a:xfrm rot="10800000" flipH="1">
            <a:off x="4678590" y="2589530"/>
            <a:ext cx="1795500" cy="88800"/>
          </a:xfrm>
          <a:prstGeom prst="straightConnector1">
            <a:avLst/>
          </a:prstGeom>
          <a:noFill/>
          <a:ln w="28575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67" name="Google Shape;2067;p51"/>
          <p:cNvCxnSpPr>
            <a:stCxn id="2054" idx="3"/>
          </p:cNvCxnSpPr>
          <p:nvPr/>
        </p:nvCxnSpPr>
        <p:spPr>
          <a:xfrm rot="10800000" flipH="1">
            <a:off x="4363290" y="3743980"/>
            <a:ext cx="1217400" cy="40200"/>
          </a:xfrm>
          <a:prstGeom prst="straightConnector1">
            <a:avLst/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068" name="Google Shape;2068;p51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BASENETWORK &gt; CONV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3" name="Google Shape;2073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pic>
        <p:nvPicPr>
          <p:cNvPr id="2074" name="Google Shape;207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175" y="1759375"/>
            <a:ext cx="1522315" cy="16247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75" name="Google Shape;2075;p52"/>
          <p:cNvGrpSpPr/>
          <p:nvPr/>
        </p:nvGrpSpPr>
        <p:grpSpPr>
          <a:xfrm>
            <a:off x="1885491" y="1898581"/>
            <a:ext cx="1228451" cy="1346338"/>
            <a:chOff x="2334016" y="2515569"/>
            <a:chExt cx="1228451" cy="1346338"/>
          </a:xfrm>
        </p:grpSpPr>
        <p:grpSp>
          <p:nvGrpSpPr>
            <p:cNvPr id="2076" name="Google Shape;2076;p52"/>
            <p:cNvGrpSpPr/>
            <p:nvPr/>
          </p:nvGrpSpPr>
          <p:grpSpPr>
            <a:xfrm>
              <a:off x="2671628" y="2515569"/>
              <a:ext cx="890839" cy="1022177"/>
              <a:chOff x="2330866" y="2788631"/>
              <a:chExt cx="890839" cy="1022177"/>
            </a:xfrm>
          </p:grpSpPr>
          <p:grpSp>
            <p:nvGrpSpPr>
              <p:cNvPr id="2077" name="Google Shape;2077;p52"/>
              <p:cNvGrpSpPr/>
              <p:nvPr/>
            </p:nvGrpSpPr>
            <p:grpSpPr>
              <a:xfrm>
                <a:off x="2330866" y="2788631"/>
                <a:ext cx="890839" cy="1022177"/>
                <a:chOff x="2330764" y="2788623"/>
                <a:chExt cx="991363" cy="1075750"/>
              </a:xfrm>
            </p:grpSpPr>
            <p:sp>
              <p:nvSpPr>
                <p:cNvPr id="2078" name="Google Shape;2078;p52"/>
                <p:cNvSpPr/>
                <p:nvPr/>
              </p:nvSpPr>
              <p:spPr>
                <a:xfrm>
                  <a:off x="2330764" y="2788623"/>
                  <a:ext cx="991363" cy="1075750"/>
                </a:xfrm>
                <a:prstGeom prst="rect">
                  <a:avLst/>
                </a:prstGeom>
                <a:solidFill>
                  <a:srgbClr val="FFFFFF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079" name="Google Shape;2079;p52"/>
                <p:cNvCxnSpPr/>
                <p:nvPr/>
              </p:nvCxnSpPr>
              <p:spPr>
                <a:xfrm>
                  <a:off x="2330764" y="3159835"/>
                  <a:ext cx="991363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0" name="Google Shape;2080;p52"/>
                <p:cNvCxnSpPr/>
                <p:nvPr/>
              </p:nvCxnSpPr>
              <p:spPr>
                <a:xfrm>
                  <a:off x="2330764" y="3528293"/>
                  <a:ext cx="991363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1" name="Google Shape;2081;p52"/>
                <p:cNvCxnSpPr/>
                <p:nvPr/>
              </p:nvCxnSpPr>
              <p:spPr>
                <a:xfrm>
                  <a:off x="2657093" y="2788623"/>
                  <a:ext cx="0" cy="107575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82" name="Google Shape;2082;p52"/>
                <p:cNvCxnSpPr/>
                <p:nvPr/>
              </p:nvCxnSpPr>
              <p:spPr>
                <a:xfrm>
                  <a:off x="2985672" y="2788623"/>
                  <a:ext cx="0" cy="107575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083" name="Google Shape;2083;p52"/>
              <p:cNvSpPr txBox="1"/>
              <p:nvPr/>
            </p:nvSpPr>
            <p:spPr>
              <a:xfrm>
                <a:off x="2330971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84" name="Google Shape;2084;p52"/>
              <p:cNvSpPr txBox="1"/>
              <p:nvPr/>
            </p:nvSpPr>
            <p:spPr>
              <a:xfrm>
                <a:off x="2620303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85" name="Google Shape;2085;p52"/>
              <p:cNvSpPr txBox="1"/>
              <p:nvPr/>
            </p:nvSpPr>
            <p:spPr>
              <a:xfrm>
                <a:off x="2909634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86" name="Google Shape;2086;p52"/>
              <p:cNvSpPr txBox="1"/>
              <p:nvPr/>
            </p:nvSpPr>
            <p:spPr>
              <a:xfrm>
                <a:off x="2330971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87" name="Google Shape;2087;p52"/>
              <p:cNvSpPr txBox="1"/>
              <p:nvPr/>
            </p:nvSpPr>
            <p:spPr>
              <a:xfrm>
                <a:off x="2620303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88" name="Google Shape;2088;p52"/>
              <p:cNvSpPr txBox="1"/>
              <p:nvPr/>
            </p:nvSpPr>
            <p:spPr>
              <a:xfrm>
                <a:off x="2909634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89" name="Google Shape;2089;p52"/>
              <p:cNvSpPr txBox="1"/>
              <p:nvPr/>
            </p:nvSpPr>
            <p:spPr>
              <a:xfrm>
                <a:off x="2330971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90" name="Google Shape;2090;p52"/>
              <p:cNvSpPr txBox="1"/>
              <p:nvPr/>
            </p:nvSpPr>
            <p:spPr>
              <a:xfrm>
                <a:off x="2620303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091" name="Google Shape;2091;p52"/>
              <p:cNvSpPr txBox="1"/>
              <p:nvPr/>
            </p:nvSpPr>
            <p:spPr>
              <a:xfrm>
                <a:off x="2909634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grpSp>
          <p:nvGrpSpPr>
            <p:cNvPr id="2092" name="Google Shape;2092;p52"/>
            <p:cNvGrpSpPr/>
            <p:nvPr/>
          </p:nvGrpSpPr>
          <p:grpSpPr>
            <a:xfrm>
              <a:off x="2571241" y="2625656"/>
              <a:ext cx="890962" cy="1022225"/>
              <a:chOff x="2330866" y="2788631"/>
              <a:chExt cx="890962" cy="1022225"/>
            </a:xfrm>
          </p:grpSpPr>
          <p:grpSp>
            <p:nvGrpSpPr>
              <p:cNvPr id="2093" name="Google Shape;2093;p52"/>
              <p:cNvGrpSpPr/>
              <p:nvPr/>
            </p:nvGrpSpPr>
            <p:grpSpPr>
              <a:xfrm>
                <a:off x="2330866" y="2788631"/>
                <a:ext cx="890962" cy="1022225"/>
                <a:chOff x="2330764" y="2788623"/>
                <a:chExt cx="991500" cy="1075800"/>
              </a:xfrm>
            </p:grpSpPr>
            <p:sp>
              <p:nvSpPr>
                <p:cNvPr id="2094" name="Google Shape;2094;p52"/>
                <p:cNvSpPr/>
                <p:nvPr/>
              </p:nvSpPr>
              <p:spPr>
                <a:xfrm>
                  <a:off x="2330764" y="2788623"/>
                  <a:ext cx="991500" cy="1075800"/>
                </a:xfrm>
                <a:prstGeom prst="rect">
                  <a:avLst/>
                </a:prstGeom>
                <a:solidFill>
                  <a:srgbClr val="FFFFFF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095" name="Google Shape;2095;p52"/>
                <p:cNvCxnSpPr/>
                <p:nvPr/>
              </p:nvCxnSpPr>
              <p:spPr>
                <a:xfrm>
                  <a:off x="2330764" y="3159835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6" name="Google Shape;2096;p52"/>
                <p:cNvCxnSpPr/>
                <p:nvPr/>
              </p:nvCxnSpPr>
              <p:spPr>
                <a:xfrm>
                  <a:off x="2330764" y="3528293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7" name="Google Shape;2097;p52"/>
                <p:cNvCxnSpPr/>
                <p:nvPr/>
              </p:nvCxnSpPr>
              <p:spPr>
                <a:xfrm>
                  <a:off x="2657093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098" name="Google Shape;2098;p52"/>
                <p:cNvCxnSpPr/>
                <p:nvPr/>
              </p:nvCxnSpPr>
              <p:spPr>
                <a:xfrm>
                  <a:off x="2985672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099" name="Google Shape;2099;p52"/>
              <p:cNvSpPr txBox="1"/>
              <p:nvPr/>
            </p:nvSpPr>
            <p:spPr>
              <a:xfrm>
                <a:off x="2330971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00" name="Google Shape;2100;p52"/>
              <p:cNvSpPr txBox="1"/>
              <p:nvPr/>
            </p:nvSpPr>
            <p:spPr>
              <a:xfrm>
                <a:off x="2620303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01" name="Google Shape;2101;p52"/>
              <p:cNvSpPr txBox="1"/>
              <p:nvPr/>
            </p:nvSpPr>
            <p:spPr>
              <a:xfrm>
                <a:off x="2909634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02" name="Google Shape;2102;p52"/>
              <p:cNvSpPr txBox="1"/>
              <p:nvPr/>
            </p:nvSpPr>
            <p:spPr>
              <a:xfrm>
                <a:off x="2330971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03" name="Google Shape;2103;p52"/>
              <p:cNvSpPr txBox="1"/>
              <p:nvPr/>
            </p:nvSpPr>
            <p:spPr>
              <a:xfrm>
                <a:off x="2620303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04" name="Google Shape;2104;p52"/>
              <p:cNvSpPr txBox="1"/>
              <p:nvPr/>
            </p:nvSpPr>
            <p:spPr>
              <a:xfrm>
                <a:off x="2909634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05" name="Google Shape;2105;p52"/>
              <p:cNvSpPr txBox="1"/>
              <p:nvPr/>
            </p:nvSpPr>
            <p:spPr>
              <a:xfrm>
                <a:off x="2330971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06" name="Google Shape;2106;p52"/>
              <p:cNvSpPr txBox="1"/>
              <p:nvPr/>
            </p:nvSpPr>
            <p:spPr>
              <a:xfrm>
                <a:off x="2620303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07" name="Google Shape;2107;p52"/>
              <p:cNvSpPr txBox="1"/>
              <p:nvPr/>
            </p:nvSpPr>
            <p:spPr>
              <a:xfrm>
                <a:off x="2909634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grpSp>
          <p:nvGrpSpPr>
            <p:cNvPr id="2108" name="Google Shape;2108;p52"/>
            <p:cNvGrpSpPr/>
            <p:nvPr/>
          </p:nvGrpSpPr>
          <p:grpSpPr>
            <a:xfrm>
              <a:off x="2442591" y="2747506"/>
              <a:ext cx="890962" cy="1022225"/>
              <a:chOff x="2330866" y="2788631"/>
              <a:chExt cx="890962" cy="1022225"/>
            </a:xfrm>
          </p:grpSpPr>
          <p:grpSp>
            <p:nvGrpSpPr>
              <p:cNvPr id="2109" name="Google Shape;2109;p52"/>
              <p:cNvGrpSpPr/>
              <p:nvPr/>
            </p:nvGrpSpPr>
            <p:grpSpPr>
              <a:xfrm>
                <a:off x="2330866" y="2788631"/>
                <a:ext cx="890962" cy="1022225"/>
                <a:chOff x="2330764" y="2788623"/>
                <a:chExt cx="991500" cy="1075800"/>
              </a:xfrm>
            </p:grpSpPr>
            <p:sp>
              <p:nvSpPr>
                <p:cNvPr id="2110" name="Google Shape;2110;p52"/>
                <p:cNvSpPr/>
                <p:nvPr/>
              </p:nvSpPr>
              <p:spPr>
                <a:xfrm>
                  <a:off x="2330764" y="2788623"/>
                  <a:ext cx="991500" cy="1075800"/>
                </a:xfrm>
                <a:prstGeom prst="rect">
                  <a:avLst/>
                </a:prstGeom>
                <a:solidFill>
                  <a:srgbClr val="FFFFFF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111" name="Google Shape;2111;p52"/>
                <p:cNvCxnSpPr/>
                <p:nvPr/>
              </p:nvCxnSpPr>
              <p:spPr>
                <a:xfrm>
                  <a:off x="2330764" y="3159835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2" name="Google Shape;2112;p52"/>
                <p:cNvCxnSpPr/>
                <p:nvPr/>
              </p:nvCxnSpPr>
              <p:spPr>
                <a:xfrm>
                  <a:off x="2330764" y="3528293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3" name="Google Shape;2113;p52"/>
                <p:cNvCxnSpPr/>
                <p:nvPr/>
              </p:nvCxnSpPr>
              <p:spPr>
                <a:xfrm>
                  <a:off x="2657093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14" name="Google Shape;2114;p52"/>
                <p:cNvCxnSpPr/>
                <p:nvPr/>
              </p:nvCxnSpPr>
              <p:spPr>
                <a:xfrm>
                  <a:off x="2985672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15" name="Google Shape;2115;p52"/>
              <p:cNvSpPr txBox="1"/>
              <p:nvPr/>
            </p:nvSpPr>
            <p:spPr>
              <a:xfrm>
                <a:off x="2330971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16" name="Google Shape;2116;p52"/>
              <p:cNvSpPr txBox="1"/>
              <p:nvPr/>
            </p:nvSpPr>
            <p:spPr>
              <a:xfrm>
                <a:off x="2620303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17" name="Google Shape;2117;p52"/>
              <p:cNvSpPr txBox="1"/>
              <p:nvPr/>
            </p:nvSpPr>
            <p:spPr>
              <a:xfrm>
                <a:off x="2909634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18" name="Google Shape;2118;p52"/>
              <p:cNvSpPr txBox="1"/>
              <p:nvPr/>
            </p:nvSpPr>
            <p:spPr>
              <a:xfrm>
                <a:off x="2330971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19" name="Google Shape;2119;p52"/>
              <p:cNvSpPr txBox="1"/>
              <p:nvPr/>
            </p:nvSpPr>
            <p:spPr>
              <a:xfrm>
                <a:off x="2620303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20" name="Google Shape;2120;p52"/>
              <p:cNvSpPr txBox="1"/>
              <p:nvPr/>
            </p:nvSpPr>
            <p:spPr>
              <a:xfrm>
                <a:off x="2909634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21" name="Google Shape;2121;p52"/>
              <p:cNvSpPr txBox="1"/>
              <p:nvPr/>
            </p:nvSpPr>
            <p:spPr>
              <a:xfrm>
                <a:off x="2330971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22" name="Google Shape;2122;p52"/>
              <p:cNvSpPr txBox="1"/>
              <p:nvPr/>
            </p:nvSpPr>
            <p:spPr>
              <a:xfrm>
                <a:off x="2620303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23" name="Google Shape;2123;p52"/>
              <p:cNvSpPr txBox="1"/>
              <p:nvPr/>
            </p:nvSpPr>
            <p:spPr>
              <a:xfrm>
                <a:off x="2909634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grpSp>
          <p:nvGrpSpPr>
            <p:cNvPr id="2124" name="Google Shape;2124;p52"/>
            <p:cNvGrpSpPr/>
            <p:nvPr/>
          </p:nvGrpSpPr>
          <p:grpSpPr>
            <a:xfrm>
              <a:off x="2334016" y="2839681"/>
              <a:ext cx="890962" cy="1022225"/>
              <a:chOff x="2330866" y="2788631"/>
              <a:chExt cx="890962" cy="1022225"/>
            </a:xfrm>
          </p:grpSpPr>
          <p:grpSp>
            <p:nvGrpSpPr>
              <p:cNvPr id="2125" name="Google Shape;2125;p52"/>
              <p:cNvGrpSpPr/>
              <p:nvPr/>
            </p:nvGrpSpPr>
            <p:grpSpPr>
              <a:xfrm>
                <a:off x="2330866" y="2788631"/>
                <a:ext cx="890962" cy="1022225"/>
                <a:chOff x="2330764" y="2788623"/>
                <a:chExt cx="991500" cy="1075800"/>
              </a:xfrm>
            </p:grpSpPr>
            <p:sp>
              <p:nvSpPr>
                <p:cNvPr id="2126" name="Google Shape;2126;p52"/>
                <p:cNvSpPr/>
                <p:nvPr/>
              </p:nvSpPr>
              <p:spPr>
                <a:xfrm>
                  <a:off x="2330764" y="2788623"/>
                  <a:ext cx="991500" cy="1075800"/>
                </a:xfrm>
                <a:prstGeom prst="rect">
                  <a:avLst/>
                </a:prstGeom>
                <a:solidFill>
                  <a:srgbClr val="FFFFFF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127" name="Google Shape;2127;p52"/>
                <p:cNvCxnSpPr/>
                <p:nvPr/>
              </p:nvCxnSpPr>
              <p:spPr>
                <a:xfrm>
                  <a:off x="2330764" y="3159835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28" name="Google Shape;2128;p52"/>
                <p:cNvCxnSpPr/>
                <p:nvPr/>
              </p:nvCxnSpPr>
              <p:spPr>
                <a:xfrm>
                  <a:off x="2330764" y="3528293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29" name="Google Shape;2129;p52"/>
                <p:cNvCxnSpPr/>
                <p:nvPr/>
              </p:nvCxnSpPr>
              <p:spPr>
                <a:xfrm>
                  <a:off x="2657093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30" name="Google Shape;2130;p52"/>
                <p:cNvCxnSpPr/>
                <p:nvPr/>
              </p:nvCxnSpPr>
              <p:spPr>
                <a:xfrm>
                  <a:off x="2985672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31" name="Google Shape;2131;p52"/>
              <p:cNvSpPr txBox="1"/>
              <p:nvPr/>
            </p:nvSpPr>
            <p:spPr>
              <a:xfrm>
                <a:off x="2330971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32" name="Google Shape;2132;p52"/>
              <p:cNvSpPr txBox="1"/>
              <p:nvPr/>
            </p:nvSpPr>
            <p:spPr>
              <a:xfrm>
                <a:off x="2620303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33" name="Google Shape;2133;p52"/>
              <p:cNvSpPr txBox="1"/>
              <p:nvPr/>
            </p:nvSpPr>
            <p:spPr>
              <a:xfrm>
                <a:off x="2909634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34" name="Google Shape;2134;p52"/>
              <p:cNvSpPr txBox="1"/>
              <p:nvPr/>
            </p:nvSpPr>
            <p:spPr>
              <a:xfrm>
                <a:off x="2330971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35" name="Google Shape;2135;p52"/>
              <p:cNvSpPr txBox="1"/>
              <p:nvPr/>
            </p:nvSpPr>
            <p:spPr>
              <a:xfrm>
                <a:off x="2620303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36" name="Google Shape;2136;p52"/>
              <p:cNvSpPr txBox="1"/>
              <p:nvPr/>
            </p:nvSpPr>
            <p:spPr>
              <a:xfrm>
                <a:off x="2909634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37" name="Google Shape;2137;p52"/>
              <p:cNvSpPr txBox="1"/>
              <p:nvPr/>
            </p:nvSpPr>
            <p:spPr>
              <a:xfrm>
                <a:off x="2330971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38" name="Google Shape;2138;p52"/>
              <p:cNvSpPr txBox="1"/>
              <p:nvPr/>
            </p:nvSpPr>
            <p:spPr>
              <a:xfrm>
                <a:off x="2620303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39" name="Google Shape;2139;p52"/>
              <p:cNvSpPr txBox="1"/>
              <p:nvPr/>
            </p:nvSpPr>
            <p:spPr>
              <a:xfrm>
                <a:off x="2909634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</p:grpSp>
      <p:grpSp>
        <p:nvGrpSpPr>
          <p:cNvPr id="2140" name="Google Shape;2140;p52"/>
          <p:cNvGrpSpPr/>
          <p:nvPr/>
        </p:nvGrpSpPr>
        <p:grpSpPr>
          <a:xfrm>
            <a:off x="3292250" y="1596087"/>
            <a:ext cx="1632588" cy="1788025"/>
            <a:chOff x="3292250" y="1596087"/>
            <a:chExt cx="1632588" cy="1788025"/>
          </a:xfrm>
        </p:grpSpPr>
        <p:pic>
          <p:nvPicPr>
            <p:cNvPr id="2141" name="Google Shape;2141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31863" y="1596087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2" name="Google Shape;2142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547475" y="1711413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3" name="Google Shape;2143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61050" y="1835138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4" name="Google Shape;214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72763" y="1951950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45" name="Google Shape;214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292250" y="2091138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46" name="Google Shape;2146;p52"/>
          <p:cNvSpPr txBox="1"/>
          <p:nvPr/>
        </p:nvSpPr>
        <p:spPr>
          <a:xfrm>
            <a:off x="2413225" y="1329175"/>
            <a:ext cx="351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Josefin Sans"/>
                <a:ea typeface="Josefin Sans"/>
                <a:cs typeface="Josefin Sans"/>
                <a:sym typeface="Josefin Sans"/>
              </a:rPr>
              <a:t>n</a:t>
            </a:r>
            <a:endParaRPr sz="25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147" name="Google Shape;2147;p52"/>
          <p:cNvSpPr txBox="1"/>
          <p:nvPr/>
        </p:nvSpPr>
        <p:spPr>
          <a:xfrm>
            <a:off x="3704625" y="3384125"/>
            <a:ext cx="351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Josefin Sans"/>
                <a:ea typeface="Josefin Sans"/>
                <a:cs typeface="Josefin Sans"/>
                <a:sym typeface="Josefin Sans"/>
              </a:rPr>
              <a:t>n</a:t>
            </a:r>
            <a:endParaRPr sz="25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2148" name="Google Shape;2148;p52"/>
          <p:cNvGrpSpPr/>
          <p:nvPr/>
        </p:nvGrpSpPr>
        <p:grpSpPr>
          <a:xfrm>
            <a:off x="5296916" y="1898581"/>
            <a:ext cx="1228574" cy="1346338"/>
            <a:chOff x="2334016" y="2515569"/>
            <a:chExt cx="1228574" cy="1346338"/>
          </a:xfrm>
        </p:grpSpPr>
        <p:grpSp>
          <p:nvGrpSpPr>
            <p:cNvPr id="2149" name="Google Shape;2149;p52"/>
            <p:cNvGrpSpPr/>
            <p:nvPr/>
          </p:nvGrpSpPr>
          <p:grpSpPr>
            <a:xfrm>
              <a:off x="2671628" y="2515569"/>
              <a:ext cx="890962" cy="1022225"/>
              <a:chOff x="2330866" y="2788631"/>
              <a:chExt cx="890962" cy="1022225"/>
            </a:xfrm>
          </p:grpSpPr>
          <p:grpSp>
            <p:nvGrpSpPr>
              <p:cNvPr id="2150" name="Google Shape;2150;p52"/>
              <p:cNvGrpSpPr/>
              <p:nvPr/>
            </p:nvGrpSpPr>
            <p:grpSpPr>
              <a:xfrm>
                <a:off x="2330866" y="2788631"/>
                <a:ext cx="890962" cy="1022225"/>
                <a:chOff x="2330764" y="2788623"/>
                <a:chExt cx="991500" cy="1075800"/>
              </a:xfrm>
            </p:grpSpPr>
            <p:sp>
              <p:nvSpPr>
                <p:cNvPr id="2151" name="Google Shape;2151;p52"/>
                <p:cNvSpPr/>
                <p:nvPr/>
              </p:nvSpPr>
              <p:spPr>
                <a:xfrm>
                  <a:off x="2330764" y="2788623"/>
                  <a:ext cx="991500" cy="1075800"/>
                </a:xfrm>
                <a:prstGeom prst="rect">
                  <a:avLst/>
                </a:prstGeom>
                <a:solidFill>
                  <a:srgbClr val="FFFFFF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152" name="Google Shape;2152;p52"/>
                <p:cNvCxnSpPr/>
                <p:nvPr/>
              </p:nvCxnSpPr>
              <p:spPr>
                <a:xfrm>
                  <a:off x="2330764" y="3159835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3" name="Google Shape;2153;p52"/>
                <p:cNvCxnSpPr/>
                <p:nvPr/>
              </p:nvCxnSpPr>
              <p:spPr>
                <a:xfrm>
                  <a:off x="2330764" y="3528293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4" name="Google Shape;2154;p52"/>
                <p:cNvCxnSpPr/>
                <p:nvPr/>
              </p:nvCxnSpPr>
              <p:spPr>
                <a:xfrm>
                  <a:off x="2657093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55" name="Google Shape;2155;p52"/>
                <p:cNvCxnSpPr/>
                <p:nvPr/>
              </p:nvCxnSpPr>
              <p:spPr>
                <a:xfrm>
                  <a:off x="2985672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56" name="Google Shape;2156;p52"/>
              <p:cNvSpPr txBox="1"/>
              <p:nvPr/>
            </p:nvSpPr>
            <p:spPr>
              <a:xfrm>
                <a:off x="2330971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57" name="Google Shape;2157;p52"/>
              <p:cNvSpPr txBox="1"/>
              <p:nvPr/>
            </p:nvSpPr>
            <p:spPr>
              <a:xfrm>
                <a:off x="2620303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58" name="Google Shape;2158;p52"/>
              <p:cNvSpPr txBox="1"/>
              <p:nvPr/>
            </p:nvSpPr>
            <p:spPr>
              <a:xfrm>
                <a:off x="2909634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59" name="Google Shape;2159;p52"/>
              <p:cNvSpPr txBox="1"/>
              <p:nvPr/>
            </p:nvSpPr>
            <p:spPr>
              <a:xfrm>
                <a:off x="2330971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60" name="Google Shape;2160;p52"/>
              <p:cNvSpPr txBox="1"/>
              <p:nvPr/>
            </p:nvSpPr>
            <p:spPr>
              <a:xfrm>
                <a:off x="2620303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61" name="Google Shape;2161;p52"/>
              <p:cNvSpPr txBox="1"/>
              <p:nvPr/>
            </p:nvSpPr>
            <p:spPr>
              <a:xfrm>
                <a:off x="2909634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62" name="Google Shape;2162;p52"/>
              <p:cNvSpPr txBox="1"/>
              <p:nvPr/>
            </p:nvSpPr>
            <p:spPr>
              <a:xfrm>
                <a:off x="2330971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63" name="Google Shape;2163;p52"/>
              <p:cNvSpPr txBox="1"/>
              <p:nvPr/>
            </p:nvSpPr>
            <p:spPr>
              <a:xfrm>
                <a:off x="2620303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64" name="Google Shape;2164;p52"/>
              <p:cNvSpPr txBox="1"/>
              <p:nvPr/>
            </p:nvSpPr>
            <p:spPr>
              <a:xfrm>
                <a:off x="2909634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grpSp>
          <p:nvGrpSpPr>
            <p:cNvPr id="2165" name="Google Shape;2165;p52"/>
            <p:cNvGrpSpPr/>
            <p:nvPr/>
          </p:nvGrpSpPr>
          <p:grpSpPr>
            <a:xfrm>
              <a:off x="2571241" y="2625656"/>
              <a:ext cx="890962" cy="1022225"/>
              <a:chOff x="2330866" y="2788631"/>
              <a:chExt cx="890962" cy="1022225"/>
            </a:xfrm>
          </p:grpSpPr>
          <p:grpSp>
            <p:nvGrpSpPr>
              <p:cNvPr id="2166" name="Google Shape;2166;p52"/>
              <p:cNvGrpSpPr/>
              <p:nvPr/>
            </p:nvGrpSpPr>
            <p:grpSpPr>
              <a:xfrm>
                <a:off x="2330866" y="2788631"/>
                <a:ext cx="890962" cy="1022225"/>
                <a:chOff x="2330764" y="2788623"/>
                <a:chExt cx="991500" cy="1075800"/>
              </a:xfrm>
            </p:grpSpPr>
            <p:sp>
              <p:nvSpPr>
                <p:cNvPr id="2167" name="Google Shape;2167;p52"/>
                <p:cNvSpPr/>
                <p:nvPr/>
              </p:nvSpPr>
              <p:spPr>
                <a:xfrm>
                  <a:off x="2330764" y="2788623"/>
                  <a:ext cx="991500" cy="1075800"/>
                </a:xfrm>
                <a:prstGeom prst="rect">
                  <a:avLst/>
                </a:prstGeom>
                <a:solidFill>
                  <a:srgbClr val="FFFFFF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168" name="Google Shape;2168;p52"/>
                <p:cNvCxnSpPr/>
                <p:nvPr/>
              </p:nvCxnSpPr>
              <p:spPr>
                <a:xfrm>
                  <a:off x="2330764" y="3159835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69" name="Google Shape;2169;p52"/>
                <p:cNvCxnSpPr/>
                <p:nvPr/>
              </p:nvCxnSpPr>
              <p:spPr>
                <a:xfrm>
                  <a:off x="2330764" y="3528293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0" name="Google Shape;2170;p52"/>
                <p:cNvCxnSpPr/>
                <p:nvPr/>
              </p:nvCxnSpPr>
              <p:spPr>
                <a:xfrm>
                  <a:off x="2657093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71" name="Google Shape;2171;p52"/>
                <p:cNvCxnSpPr/>
                <p:nvPr/>
              </p:nvCxnSpPr>
              <p:spPr>
                <a:xfrm>
                  <a:off x="2985672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72" name="Google Shape;2172;p52"/>
              <p:cNvSpPr txBox="1"/>
              <p:nvPr/>
            </p:nvSpPr>
            <p:spPr>
              <a:xfrm>
                <a:off x="2330971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73" name="Google Shape;2173;p52"/>
              <p:cNvSpPr txBox="1"/>
              <p:nvPr/>
            </p:nvSpPr>
            <p:spPr>
              <a:xfrm>
                <a:off x="2620303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74" name="Google Shape;2174;p52"/>
              <p:cNvSpPr txBox="1"/>
              <p:nvPr/>
            </p:nvSpPr>
            <p:spPr>
              <a:xfrm>
                <a:off x="2909634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75" name="Google Shape;2175;p52"/>
              <p:cNvSpPr txBox="1"/>
              <p:nvPr/>
            </p:nvSpPr>
            <p:spPr>
              <a:xfrm>
                <a:off x="2330971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76" name="Google Shape;2176;p52"/>
              <p:cNvSpPr txBox="1"/>
              <p:nvPr/>
            </p:nvSpPr>
            <p:spPr>
              <a:xfrm>
                <a:off x="2620303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77" name="Google Shape;2177;p52"/>
              <p:cNvSpPr txBox="1"/>
              <p:nvPr/>
            </p:nvSpPr>
            <p:spPr>
              <a:xfrm>
                <a:off x="2909634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78" name="Google Shape;2178;p52"/>
              <p:cNvSpPr txBox="1"/>
              <p:nvPr/>
            </p:nvSpPr>
            <p:spPr>
              <a:xfrm>
                <a:off x="2330971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79" name="Google Shape;2179;p52"/>
              <p:cNvSpPr txBox="1"/>
              <p:nvPr/>
            </p:nvSpPr>
            <p:spPr>
              <a:xfrm>
                <a:off x="2620303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80" name="Google Shape;2180;p52"/>
              <p:cNvSpPr txBox="1"/>
              <p:nvPr/>
            </p:nvSpPr>
            <p:spPr>
              <a:xfrm>
                <a:off x="2909634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grpSp>
          <p:nvGrpSpPr>
            <p:cNvPr id="2181" name="Google Shape;2181;p52"/>
            <p:cNvGrpSpPr/>
            <p:nvPr/>
          </p:nvGrpSpPr>
          <p:grpSpPr>
            <a:xfrm>
              <a:off x="2442591" y="2747506"/>
              <a:ext cx="890962" cy="1022225"/>
              <a:chOff x="2330866" y="2788631"/>
              <a:chExt cx="890962" cy="1022225"/>
            </a:xfrm>
          </p:grpSpPr>
          <p:grpSp>
            <p:nvGrpSpPr>
              <p:cNvPr id="2182" name="Google Shape;2182;p52"/>
              <p:cNvGrpSpPr/>
              <p:nvPr/>
            </p:nvGrpSpPr>
            <p:grpSpPr>
              <a:xfrm>
                <a:off x="2330866" y="2788631"/>
                <a:ext cx="890962" cy="1022225"/>
                <a:chOff x="2330764" y="2788623"/>
                <a:chExt cx="991500" cy="1075800"/>
              </a:xfrm>
            </p:grpSpPr>
            <p:sp>
              <p:nvSpPr>
                <p:cNvPr id="2183" name="Google Shape;2183;p52"/>
                <p:cNvSpPr/>
                <p:nvPr/>
              </p:nvSpPr>
              <p:spPr>
                <a:xfrm>
                  <a:off x="2330764" y="2788623"/>
                  <a:ext cx="991500" cy="1075800"/>
                </a:xfrm>
                <a:prstGeom prst="rect">
                  <a:avLst/>
                </a:prstGeom>
                <a:solidFill>
                  <a:srgbClr val="FFFFFF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184" name="Google Shape;2184;p52"/>
                <p:cNvCxnSpPr/>
                <p:nvPr/>
              </p:nvCxnSpPr>
              <p:spPr>
                <a:xfrm>
                  <a:off x="2330764" y="3159835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5" name="Google Shape;2185;p52"/>
                <p:cNvCxnSpPr/>
                <p:nvPr/>
              </p:nvCxnSpPr>
              <p:spPr>
                <a:xfrm>
                  <a:off x="2330764" y="3528293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6" name="Google Shape;2186;p52"/>
                <p:cNvCxnSpPr/>
                <p:nvPr/>
              </p:nvCxnSpPr>
              <p:spPr>
                <a:xfrm>
                  <a:off x="2657093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187" name="Google Shape;2187;p52"/>
                <p:cNvCxnSpPr/>
                <p:nvPr/>
              </p:nvCxnSpPr>
              <p:spPr>
                <a:xfrm>
                  <a:off x="2985672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188" name="Google Shape;2188;p52"/>
              <p:cNvSpPr txBox="1"/>
              <p:nvPr/>
            </p:nvSpPr>
            <p:spPr>
              <a:xfrm>
                <a:off x="2330971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89" name="Google Shape;2189;p52"/>
              <p:cNvSpPr txBox="1"/>
              <p:nvPr/>
            </p:nvSpPr>
            <p:spPr>
              <a:xfrm>
                <a:off x="2620303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90" name="Google Shape;2190;p52"/>
              <p:cNvSpPr txBox="1"/>
              <p:nvPr/>
            </p:nvSpPr>
            <p:spPr>
              <a:xfrm>
                <a:off x="2909634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91" name="Google Shape;2191;p52"/>
              <p:cNvSpPr txBox="1"/>
              <p:nvPr/>
            </p:nvSpPr>
            <p:spPr>
              <a:xfrm>
                <a:off x="2330971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92" name="Google Shape;2192;p52"/>
              <p:cNvSpPr txBox="1"/>
              <p:nvPr/>
            </p:nvSpPr>
            <p:spPr>
              <a:xfrm>
                <a:off x="2620303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93" name="Google Shape;2193;p52"/>
              <p:cNvSpPr txBox="1"/>
              <p:nvPr/>
            </p:nvSpPr>
            <p:spPr>
              <a:xfrm>
                <a:off x="2909634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94" name="Google Shape;2194;p52"/>
              <p:cNvSpPr txBox="1"/>
              <p:nvPr/>
            </p:nvSpPr>
            <p:spPr>
              <a:xfrm>
                <a:off x="2330971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95" name="Google Shape;2195;p52"/>
              <p:cNvSpPr txBox="1"/>
              <p:nvPr/>
            </p:nvSpPr>
            <p:spPr>
              <a:xfrm>
                <a:off x="2620303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196" name="Google Shape;2196;p52"/>
              <p:cNvSpPr txBox="1"/>
              <p:nvPr/>
            </p:nvSpPr>
            <p:spPr>
              <a:xfrm>
                <a:off x="2909634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grpSp>
          <p:nvGrpSpPr>
            <p:cNvPr id="2197" name="Google Shape;2197;p52"/>
            <p:cNvGrpSpPr/>
            <p:nvPr/>
          </p:nvGrpSpPr>
          <p:grpSpPr>
            <a:xfrm>
              <a:off x="2334016" y="2839681"/>
              <a:ext cx="890962" cy="1022225"/>
              <a:chOff x="2330866" y="2788631"/>
              <a:chExt cx="890962" cy="1022225"/>
            </a:xfrm>
          </p:grpSpPr>
          <p:grpSp>
            <p:nvGrpSpPr>
              <p:cNvPr id="2198" name="Google Shape;2198;p52"/>
              <p:cNvGrpSpPr/>
              <p:nvPr/>
            </p:nvGrpSpPr>
            <p:grpSpPr>
              <a:xfrm>
                <a:off x="2330866" y="2788631"/>
                <a:ext cx="890962" cy="1022225"/>
                <a:chOff x="2330764" y="2788623"/>
                <a:chExt cx="991500" cy="1075800"/>
              </a:xfrm>
            </p:grpSpPr>
            <p:sp>
              <p:nvSpPr>
                <p:cNvPr id="2199" name="Google Shape;2199;p52"/>
                <p:cNvSpPr/>
                <p:nvPr/>
              </p:nvSpPr>
              <p:spPr>
                <a:xfrm>
                  <a:off x="2330764" y="2788623"/>
                  <a:ext cx="991500" cy="1075800"/>
                </a:xfrm>
                <a:prstGeom prst="rect">
                  <a:avLst/>
                </a:prstGeom>
                <a:solidFill>
                  <a:srgbClr val="FFFFFF"/>
                </a:solidFill>
                <a:ln w="28575" cap="flat" cmpd="sng">
                  <a:solidFill>
                    <a:schemeClr val="dk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2200" name="Google Shape;2200;p52"/>
                <p:cNvCxnSpPr/>
                <p:nvPr/>
              </p:nvCxnSpPr>
              <p:spPr>
                <a:xfrm>
                  <a:off x="2330764" y="3159835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1" name="Google Shape;2201;p52"/>
                <p:cNvCxnSpPr/>
                <p:nvPr/>
              </p:nvCxnSpPr>
              <p:spPr>
                <a:xfrm>
                  <a:off x="2330764" y="3528293"/>
                  <a:ext cx="991500" cy="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2" name="Google Shape;2202;p52"/>
                <p:cNvCxnSpPr/>
                <p:nvPr/>
              </p:nvCxnSpPr>
              <p:spPr>
                <a:xfrm>
                  <a:off x="2657093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2203" name="Google Shape;2203;p52"/>
                <p:cNvCxnSpPr/>
                <p:nvPr/>
              </p:nvCxnSpPr>
              <p:spPr>
                <a:xfrm>
                  <a:off x="2985672" y="2788623"/>
                  <a:ext cx="0" cy="1075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sp>
            <p:nvSpPr>
              <p:cNvPr id="2204" name="Google Shape;2204;p52"/>
              <p:cNvSpPr txBox="1"/>
              <p:nvPr/>
            </p:nvSpPr>
            <p:spPr>
              <a:xfrm>
                <a:off x="2330971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05" name="Google Shape;2205;p52"/>
              <p:cNvSpPr txBox="1"/>
              <p:nvPr/>
            </p:nvSpPr>
            <p:spPr>
              <a:xfrm>
                <a:off x="2620303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06" name="Google Shape;2206;p52"/>
              <p:cNvSpPr txBox="1"/>
              <p:nvPr/>
            </p:nvSpPr>
            <p:spPr>
              <a:xfrm>
                <a:off x="2909634" y="2788647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07" name="Google Shape;2207;p52"/>
              <p:cNvSpPr txBox="1"/>
              <p:nvPr/>
            </p:nvSpPr>
            <p:spPr>
              <a:xfrm>
                <a:off x="2330971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08" name="Google Shape;2208;p52"/>
              <p:cNvSpPr txBox="1"/>
              <p:nvPr/>
            </p:nvSpPr>
            <p:spPr>
              <a:xfrm>
                <a:off x="2620303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09" name="Google Shape;2209;p52"/>
              <p:cNvSpPr txBox="1"/>
              <p:nvPr/>
            </p:nvSpPr>
            <p:spPr>
              <a:xfrm>
                <a:off x="2909634" y="3107632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10" name="Google Shape;2210;p52"/>
              <p:cNvSpPr txBox="1"/>
              <p:nvPr/>
            </p:nvSpPr>
            <p:spPr>
              <a:xfrm>
                <a:off x="2330971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-1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11" name="Google Shape;2211;p52"/>
              <p:cNvSpPr txBox="1"/>
              <p:nvPr/>
            </p:nvSpPr>
            <p:spPr>
              <a:xfrm>
                <a:off x="2620303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0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12" name="Google Shape;2212;p52"/>
              <p:cNvSpPr txBox="1"/>
              <p:nvPr/>
            </p:nvSpPr>
            <p:spPr>
              <a:xfrm>
                <a:off x="2909634" y="3441349"/>
                <a:ext cx="2892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1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</p:grpSp>
      <p:grpSp>
        <p:nvGrpSpPr>
          <p:cNvPr id="2213" name="Google Shape;2213;p52"/>
          <p:cNvGrpSpPr/>
          <p:nvPr/>
        </p:nvGrpSpPr>
        <p:grpSpPr>
          <a:xfrm>
            <a:off x="6841875" y="1543112"/>
            <a:ext cx="1885538" cy="2169950"/>
            <a:chOff x="6751525" y="1543112"/>
            <a:chExt cx="1885538" cy="2169950"/>
          </a:xfrm>
        </p:grpSpPr>
        <p:pic>
          <p:nvPicPr>
            <p:cNvPr id="2214" name="Google Shape;221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44088" y="1543112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5" name="Google Shape;221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299825" y="1597413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6" name="Google Shape;2216;p5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7255050" y="1682288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7" name="Google Shape;2217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205188" y="1760525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8" name="Google Shape;2218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158525" y="1845600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9" name="Google Shape;2219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118363" y="1929837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0" name="Google Shape;2220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896475" y="2268350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1" name="Google Shape;2221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70013" y="2011487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2" name="Google Shape;2222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011638" y="2114187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3" name="Google Shape;2223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963288" y="2177362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4" name="Google Shape;2224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834638" y="2319737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25" name="Google Shape;2225;p5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751525" y="2420088"/>
              <a:ext cx="1292975" cy="12929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26" name="Google Shape;2226;p52"/>
          <p:cNvSpPr txBox="1"/>
          <p:nvPr/>
        </p:nvSpPr>
        <p:spPr>
          <a:xfrm>
            <a:off x="5837800" y="1329175"/>
            <a:ext cx="3513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Josefin Sans"/>
                <a:ea typeface="Josefin Sans"/>
                <a:cs typeface="Josefin Sans"/>
                <a:sym typeface="Josefin Sans"/>
              </a:rPr>
              <a:t>n</a:t>
            </a:r>
            <a:endParaRPr sz="25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27" name="Google Shape;2227;p52"/>
          <p:cNvSpPr txBox="1"/>
          <p:nvPr/>
        </p:nvSpPr>
        <p:spPr>
          <a:xfrm>
            <a:off x="6687475" y="3772450"/>
            <a:ext cx="17439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320</a:t>
            </a: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x</a:t>
            </a: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320x</a:t>
            </a:r>
            <a:r>
              <a:rPr lang="en" sz="2500">
                <a:latin typeface="Josefin Sans"/>
                <a:ea typeface="Josefin Sans"/>
                <a:cs typeface="Josefin Sans"/>
                <a:sym typeface="Josefin Sans"/>
              </a:rPr>
              <a:t>n</a:t>
            </a: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x</a:t>
            </a:r>
            <a:r>
              <a:rPr lang="en" sz="2500">
                <a:latin typeface="Josefin Sans"/>
                <a:ea typeface="Josefin Sans"/>
                <a:cs typeface="Josefin Sans"/>
                <a:sym typeface="Josefin Sans"/>
              </a:rPr>
              <a:t>n</a:t>
            </a:r>
            <a:endParaRPr sz="25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28" name="Google Shape;2228;p52"/>
          <p:cNvSpPr txBox="1"/>
          <p:nvPr/>
        </p:nvSpPr>
        <p:spPr>
          <a:xfrm>
            <a:off x="491825" y="3244925"/>
            <a:ext cx="1094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320</a:t>
            </a: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x</a:t>
            </a: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320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29" name="Google Shape;2229;p52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BASENETWORK &gt; CONV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4" name="Google Shape;2234;p5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pic>
        <p:nvPicPr>
          <p:cNvPr id="2235" name="Google Shape;223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0800" y="1111000"/>
            <a:ext cx="4282405" cy="338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6" name="Google Shape;223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2550" y="3402650"/>
            <a:ext cx="1009650" cy="794175"/>
          </a:xfrm>
          <a:prstGeom prst="rect">
            <a:avLst/>
          </a:prstGeom>
          <a:noFill/>
          <a:ln>
            <a:noFill/>
          </a:ln>
        </p:spPr>
      </p:pic>
      <p:sp>
        <p:nvSpPr>
          <p:cNvPr id="2237" name="Google Shape;2237;p53"/>
          <p:cNvSpPr/>
          <p:nvPr/>
        </p:nvSpPr>
        <p:spPr>
          <a:xfrm>
            <a:off x="5630925" y="3482950"/>
            <a:ext cx="461700" cy="49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238" name="Google Shape;2238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5475" y="3525238"/>
            <a:ext cx="492600" cy="40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9" name="Google Shape;2239;p53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BASENETWORK &gt; POOLING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5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sp>
        <p:nvSpPr>
          <p:cNvPr id="2245" name="Google Shape;2245;p54"/>
          <p:cNvSpPr/>
          <p:nvPr/>
        </p:nvSpPr>
        <p:spPr>
          <a:xfrm>
            <a:off x="5630925" y="3482950"/>
            <a:ext cx="461700" cy="492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46" name="Google Shape;2246;p54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BASENETWORK &gt; POOLING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247" name="Google Shape;224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8938" y="610200"/>
            <a:ext cx="5326126" cy="39231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" name="Google Shape;2252;p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pic>
        <p:nvPicPr>
          <p:cNvPr id="2253" name="Google Shape;2253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600" y="1347875"/>
            <a:ext cx="2948501" cy="28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4" name="Google Shape;2254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26576" y="1347887"/>
            <a:ext cx="2885538" cy="2861201"/>
          </a:xfrm>
          <a:prstGeom prst="rect">
            <a:avLst/>
          </a:prstGeom>
          <a:noFill/>
          <a:ln>
            <a:noFill/>
          </a:ln>
        </p:spPr>
      </p:pic>
      <p:sp>
        <p:nvSpPr>
          <p:cNvPr id="2255" name="Google Shape;2255;p55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BASENETWORK &gt; Activation(ReLU)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0" name="Google Shape;2260;p5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pic>
        <p:nvPicPr>
          <p:cNvPr id="2261" name="Google Shape;22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5125" y="797850"/>
            <a:ext cx="5893762" cy="4118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2" name="Google Shape;2262;p56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FEATURE MAP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7" name="Google Shape;2267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sp>
        <p:nvSpPr>
          <p:cNvPr id="2268" name="Google Shape;2268;p57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DETECTION PROCESS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269" name="Google Shape;226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25" y="824550"/>
            <a:ext cx="3494301" cy="3494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270" name="Google Shape;2270;p57"/>
          <p:cNvGrpSpPr/>
          <p:nvPr/>
        </p:nvGrpSpPr>
        <p:grpSpPr>
          <a:xfrm>
            <a:off x="5196359" y="679405"/>
            <a:ext cx="478038" cy="3494303"/>
            <a:chOff x="4371088" y="955000"/>
            <a:chExt cx="548713" cy="3840738"/>
          </a:xfrm>
        </p:grpSpPr>
        <p:grpSp>
          <p:nvGrpSpPr>
            <p:cNvPr id="2271" name="Google Shape;2271;p57"/>
            <p:cNvGrpSpPr/>
            <p:nvPr/>
          </p:nvGrpSpPr>
          <p:grpSpPr>
            <a:xfrm>
              <a:off x="4371100" y="955000"/>
              <a:ext cx="548700" cy="2005938"/>
              <a:chOff x="4715875" y="955000"/>
              <a:chExt cx="548700" cy="2005938"/>
            </a:xfrm>
          </p:grpSpPr>
          <p:sp>
            <p:nvSpPr>
              <p:cNvPr id="2272" name="Google Shape;2272;p57"/>
              <p:cNvSpPr txBox="1"/>
              <p:nvPr/>
            </p:nvSpPr>
            <p:spPr>
              <a:xfrm>
                <a:off x="4715875" y="9550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bx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73" name="Google Shape;2273;p57"/>
              <p:cNvSpPr txBox="1"/>
              <p:nvPr/>
            </p:nvSpPr>
            <p:spPr>
              <a:xfrm>
                <a:off x="4715875" y="12504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by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74" name="Google Shape;2274;p57"/>
              <p:cNvSpPr txBox="1"/>
              <p:nvPr/>
            </p:nvSpPr>
            <p:spPr>
              <a:xfrm>
                <a:off x="4715875" y="1568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bh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75" name="Google Shape;2275;p57"/>
              <p:cNvSpPr txBox="1"/>
              <p:nvPr/>
            </p:nvSpPr>
            <p:spPr>
              <a:xfrm>
                <a:off x="4715875" y="1851863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bw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76" name="Google Shape;2276;p57"/>
              <p:cNvSpPr txBox="1"/>
              <p:nvPr/>
            </p:nvSpPr>
            <p:spPr>
              <a:xfrm>
                <a:off x="4715875" y="2130225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pc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77" name="Google Shape;2277;p57"/>
              <p:cNvSpPr txBox="1"/>
              <p:nvPr/>
            </p:nvSpPr>
            <p:spPr>
              <a:xfrm>
                <a:off x="4715875" y="2453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c1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sp>
          <p:nvSpPr>
            <p:cNvPr id="2278" name="Google Shape;2278;p57"/>
            <p:cNvSpPr/>
            <p:nvPr/>
          </p:nvSpPr>
          <p:spPr>
            <a:xfrm>
              <a:off x="4371100" y="1119025"/>
              <a:ext cx="548700" cy="34401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279" name="Google Shape;2279;p57"/>
            <p:cNvGrpSpPr/>
            <p:nvPr/>
          </p:nvGrpSpPr>
          <p:grpSpPr>
            <a:xfrm>
              <a:off x="4371088" y="2789800"/>
              <a:ext cx="548700" cy="2005938"/>
              <a:chOff x="4715875" y="955000"/>
              <a:chExt cx="548700" cy="2005938"/>
            </a:xfrm>
          </p:grpSpPr>
          <p:sp>
            <p:nvSpPr>
              <p:cNvPr id="2280" name="Google Shape;2280;p57"/>
              <p:cNvSpPr txBox="1"/>
              <p:nvPr/>
            </p:nvSpPr>
            <p:spPr>
              <a:xfrm>
                <a:off x="4715875" y="9550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bx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81" name="Google Shape;2281;p57"/>
              <p:cNvSpPr txBox="1"/>
              <p:nvPr/>
            </p:nvSpPr>
            <p:spPr>
              <a:xfrm>
                <a:off x="4715875" y="12504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by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82" name="Google Shape;2282;p57"/>
              <p:cNvSpPr txBox="1"/>
              <p:nvPr/>
            </p:nvSpPr>
            <p:spPr>
              <a:xfrm>
                <a:off x="4715875" y="1568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bh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83" name="Google Shape;2283;p57"/>
              <p:cNvSpPr txBox="1"/>
              <p:nvPr/>
            </p:nvSpPr>
            <p:spPr>
              <a:xfrm>
                <a:off x="4715875" y="1851863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bw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84" name="Google Shape;2284;p57"/>
              <p:cNvSpPr txBox="1"/>
              <p:nvPr/>
            </p:nvSpPr>
            <p:spPr>
              <a:xfrm>
                <a:off x="4715875" y="218168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pc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285" name="Google Shape;2285;p57"/>
              <p:cNvSpPr txBox="1"/>
              <p:nvPr/>
            </p:nvSpPr>
            <p:spPr>
              <a:xfrm>
                <a:off x="4715875" y="2453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c1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</p:grpSp>
      <p:sp>
        <p:nvSpPr>
          <p:cNvPr id="2286" name="Google Shape;2286;p57"/>
          <p:cNvSpPr/>
          <p:nvPr/>
        </p:nvSpPr>
        <p:spPr>
          <a:xfrm flipH="1">
            <a:off x="5013300" y="902113"/>
            <a:ext cx="108000" cy="8496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C0000"/>
              </a:solidFill>
            </a:endParaRPr>
          </a:p>
        </p:txBody>
      </p:sp>
      <p:sp>
        <p:nvSpPr>
          <p:cNvPr id="2287" name="Google Shape;2287;p57"/>
          <p:cNvSpPr/>
          <p:nvPr/>
        </p:nvSpPr>
        <p:spPr>
          <a:xfrm flipH="1">
            <a:off x="5013300" y="2166145"/>
            <a:ext cx="108000" cy="2304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8" name="Google Shape;2288;p57"/>
          <p:cNvSpPr/>
          <p:nvPr/>
        </p:nvSpPr>
        <p:spPr>
          <a:xfrm flipH="1">
            <a:off x="5013300" y="1843720"/>
            <a:ext cx="108000" cy="2304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89" name="Google Shape;2289;p57"/>
          <p:cNvSpPr txBox="1"/>
          <p:nvPr/>
        </p:nvSpPr>
        <p:spPr>
          <a:xfrm>
            <a:off x="4765513" y="4070100"/>
            <a:ext cx="133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Feature map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p5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sp>
        <p:nvSpPr>
          <p:cNvPr id="2295" name="Google Shape;2295;p58"/>
          <p:cNvSpPr txBox="1"/>
          <p:nvPr/>
        </p:nvSpPr>
        <p:spPr>
          <a:xfrm>
            <a:off x="667188" y="4283525"/>
            <a:ext cx="2306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Josefin Sans"/>
                <a:ea typeface="Josefin Sans"/>
                <a:cs typeface="Josefin Sans"/>
                <a:sym typeface="Josefin Sans"/>
              </a:rPr>
              <a:t>y  is </a:t>
            </a:r>
            <a:r>
              <a:rPr lang="en" sz="2400">
                <a:solidFill>
                  <a:srgbClr val="FF9900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r>
              <a:rPr lang="en" sz="2400">
                <a:latin typeface="Josefin Sans"/>
                <a:ea typeface="Josefin Sans"/>
                <a:cs typeface="Josefin Sans"/>
                <a:sym typeface="Josefin Sans"/>
              </a:rPr>
              <a:t>x</a:t>
            </a:r>
            <a:r>
              <a:rPr lang="en" sz="2400">
                <a:solidFill>
                  <a:srgbClr val="FF9900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r>
              <a:rPr lang="en" sz="2400">
                <a:latin typeface="Josefin Sans"/>
                <a:ea typeface="Josefin Sans"/>
                <a:cs typeface="Josefin Sans"/>
                <a:sym typeface="Josefin Sans"/>
              </a:rPr>
              <a:t>x2x</a:t>
            </a:r>
            <a:r>
              <a:rPr lang="en" sz="2400">
                <a:solidFill>
                  <a:srgbClr val="A61C00"/>
                </a:solidFill>
                <a:latin typeface="Josefin Sans"/>
                <a:ea typeface="Josefin Sans"/>
                <a:cs typeface="Josefin Sans"/>
                <a:sym typeface="Josefin Sans"/>
              </a:rPr>
              <a:t>6</a:t>
            </a:r>
            <a:endParaRPr sz="2400" dirty="0">
              <a:solidFill>
                <a:srgbClr val="A61C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96" name="Google Shape;2296;p58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DETECTION PROCESS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297" name="Google Shape;229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25" y="824550"/>
            <a:ext cx="3494301" cy="349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8" name="Google Shape;2298;p58"/>
          <p:cNvSpPr txBox="1"/>
          <p:nvPr/>
        </p:nvSpPr>
        <p:spPr>
          <a:xfrm>
            <a:off x="4274638" y="1996662"/>
            <a:ext cx="6636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Josefin Sans"/>
                <a:ea typeface="Josefin Sans"/>
                <a:cs typeface="Josefin Sans"/>
                <a:sym typeface="Josefin Sans"/>
              </a:rPr>
              <a:t>y=</a:t>
            </a:r>
            <a:endParaRPr sz="25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2299" name="Google Shape;2299;p58"/>
          <p:cNvGrpSpPr/>
          <p:nvPr/>
        </p:nvGrpSpPr>
        <p:grpSpPr>
          <a:xfrm>
            <a:off x="5196359" y="679405"/>
            <a:ext cx="478038" cy="3494303"/>
            <a:chOff x="4371088" y="955000"/>
            <a:chExt cx="548713" cy="3840738"/>
          </a:xfrm>
        </p:grpSpPr>
        <p:grpSp>
          <p:nvGrpSpPr>
            <p:cNvPr id="2300" name="Google Shape;2300;p58"/>
            <p:cNvGrpSpPr/>
            <p:nvPr/>
          </p:nvGrpSpPr>
          <p:grpSpPr>
            <a:xfrm>
              <a:off x="4371100" y="955000"/>
              <a:ext cx="548700" cy="2005938"/>
              <a:chOff x="4715875" y="955000"/>
              <a:chExt cx="548700" cy="2005938"/>
            </a:xfrm>
          </p:grpSpPr>
          <p:sp>
            <p:nvSpPr>
              <p:cNvPr id="2301" name="Google Shape;2301;p58"/>
              <p:cNvSpPr txBox="1"/>
              <p:nvPr/>
            </p:nvSpPr>
            <p:spPr>
              <a:xfrm>
                <a:off x="4715875" y="9550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bx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02" name="Google Shape;2302;p58"/>
              <p:cNvSpPr txBox="1"/>
              <p:nvPr/>
            </p:nvSpPr>
            <p:spPr>
              <a:xfrm>
                <a:off x="4715875" y="12504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by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03" name="Google Shape;2303;p58"/>
              <p:cNvSpPr txBox="1"/>
              <p:nvPr/>
            </p:nvSpPr>
            <p:spPr>
              <a:xfrm>
                <a:off x="4715875" y="1568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bh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04" name="Google Shape;2304;p58"/>
              <p:cNvSpPr txBox="1"/>
              <p:nvPr/>
            </p:nvSpPr>
            <p:spPr>
              <a:xfrm>
                <a:off x="4715875" y="1851863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bw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05" name="Google Shape;2305;p58"/>
              <p:cNvSpPr txBox="1"/>
              <p:nvPr/>
            </p:nvSpPr>
            <p:spPr>
              <a:xfrm>
                <a:off x="4715875" y="2130225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pc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06" name="Google Shape;2306;p58"/>
              <p:cNvSpPr txBox="1"/>
              <p:nvPr/>
            </p:nvSpPr>
            <p:spPr>
              <a:xfrm>
                <a:off x="4715875" y="2453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c1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sp>
          <p:nvSpPr>
            <p:cNvPr id="2307" name="Google Shape;2307;p58"/>
            <p:cNvSpPr/>
            <p:nvPr/>
          </p:nvSpPr>
          <p:spPr>
            <a:xfrm>
              <a:off x="4371100" y="1119025"/>
              <a:ext cx="548700" cy="34401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308" name="Google Shape;2308;p58"/>
            <p:cNvGrpSpPr/>
            <p:nvPr/>
          </p:nvGrpSpPr>
          <p:grpSpPr>
            <a:xfrm>
              <a:off x="4371088" y="2789800"/>
              <a:ext cx="548700" cy="2005938"/>
              <a:chOff x="4715875" y="955000"/>
              <a:chExt cx="548700" cy="2005938"/>
            </a:xfrm>
          </p:grpSpPr>
          <p:sp>
            <p:nvSpPr>
              <p:cNvPr id="2309" name="Google Shape;2309;p58"/>
              <p:cNvSpPr txBox="1"/>
              <p:nvPr/>
            </p:nvSpPr>
            <p:spPr>
              <a:xfrm>
                <a:off x="4715875" y="9550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bx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10" name="Google Shape;2310;p58"/>
              <p:cNvSpPr txBox="1"/>
              <p:nvPr/>
            </p:nvSpPr>
            <p:spPr>
              <a:xfrm>
                <a:off x="4715875" y="12504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by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11" name="Google Shape;2311;p58"/>
              <p:cNvSpPr txBox="1"/>
              <p:nvPr/>
            </p:nvSpPr>
            <p:spPr>
              <a:xfrm>
                <a:off x="4715875" y="1568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bh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12" name="Google Shape;2312;p58"/>
              <p:cNvSpPr txBox="1"/>
              <p:nvPr/>
            </p:nvSpPr>
            <p:spPr>
              <a:xfrm>
                <a:off x="4715875" y="1851863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bw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13" name="Google Shape;2313;p58"/>
              <p:cNvSpPr txBox="1"/>
              <p:nvPr/>
            </p:nvSpPr>
            <p:spPr>
              <a:xfrm>
                <a:off x="4715875" y="218168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pc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14" name="Google Shape;2314;p58"/>
              <p:cNvSpPr txBox="1"/>
              <p:nvPr/>
            </p:nvSpPr>
            <p:spPr>
              <a:xfrm>
                <a:off x="4715875" y="2453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c1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</p:grpSp>
      <p:sp>
        <p:nvSpPr>
          <p:cNvPr id="2315" name="Google Shape;2315;p58"/>
          <p:cNvSpPr/>
          <p:nvPr/>
        </p:nvSpPr>
        <p:spPr>
          <a:xfrm flipH="1">
            <a:off x="5013300" y="902113"/>
            <a:ext cx="108000" cy="8496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CC0000"/>
              </a:solidFill>
            </a:endParaRPr>
          </a:p>
        </p:txBody>
      </p:sp>
      <p:sp>
        <p:nvSpPr>
          <p:cNvPr id="2316" name="Google Shape;2316;p58"/>
          <p:cNvSpPr/>
          <p:nvPr/>
        </p:nvSpPr>
        <p:spPr>
          <a:xfrm flipH="1">
            <a:off x="5013300" y="2166145"/>
            <a:ext cx="108000" cy="2304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7" name="Google Shape;2317;p58"/>
          <p:cNvSpPr/>
          <p:nvPr/>
        </p:nvSpPr>
        <p:spPr>
          <a:xfrm flipH="1">
            <a:off x="5013300" y="1843720"/>
            <a:ext cx="108000" cy="230400"/>
          </a:xfrm>
          <a:prstGeom prst="rightBracket">
            <a:avLst>
              <a:gd name="adj" fmla="val 8333"/>
            </a:avLst>
          </a:prstGeom>
          <a:noFill/>
          <a:ln w="28575" cap="flat" cmpd="sng">
            <a:solidFill>
              <a:srgbClr val="A61C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318" name="Google Shape;2318;p58"/>
          <p:cNvGrpSpPr/>
          <p:nvPr/>
        </p:nvGrpSpPr>
        <p:grpSpPr>
          <a:xfrm>
            <a:off x="5850634" y="679405"/>
            <a:ext cx="478038" cy="3494303"/>
            <a:chOff x="4371088" y="955000"/>
            <a:chExt cx="548713" cy="3840738"/>
          </a:xfrm>
        </p:grpSpPr>
        <p:grpSp>
          <p:nvGrpSpPr>
            <p:cNvPr id="2319" name="Google Shape;2319;p58"/>
            <p:cNvGrpSpPr/>
            <p:nvPr/>
          </p:nvGrpSpPr>
          <p:grpSpPr>
            <a:xfrm>
              <a:off x="4371100" y="955000"/>
              <a:ext cx="548700" cy="2005938"/>
              <a:chOff x="4715875" y="955000"/>
              <a:chExt cx="548700" cy="2005938"/>
            </a:xfrm>
          </p:grpSpPr>
          <p:sp>
            <p:nvSpPr>
              <p:cNvPr id="2320" name="Google Shape;2320;p58"/>
              <p:cNvSpPr txBox="1"/>
              <p:nvPr/>
            </p:nvSpPr>
            <p:spPr>
              <a:xfrm>
                <a:off x="4715875" y="9550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bx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21" name="Google Shape;2321;p58"/>
              <p:cNvSpPr txBox="1"/>
              <p:nvPr/>
            </p:nvSpPr>
            <p:spPr>
              <a:xfrm>
                <a:off x="4715875" y="12504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by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22" name="Google Shape;2322;p58"/>
              <p:cNvSpPr txBox="1"/>
              <p:nvPr/>
            </p:nvSpPr>
            <p:spPr>
              <a:xfrm>
                <a:off x="4715875" y="1568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bh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23" name="Google Shape;2323;p58"/>
              <p:cNvSpPr txBox="1"/>
              <p:nvPr/>
            </p:nvSpPr>
            <p:spPr>
              <a:xfrm>
                <a:off x="4715875" y="1851863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bw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24" name="Google Shape;2324;p58"/>
              <p:cNvSpPr txBox="1"/>
              <p:nvPr/>
            </p:nvSpPr>
            <p:spPr>
              <a:xfrm>
                <a:off x="4715875" y="2130225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pc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25" name="Google Shape;2325;p58"/>
              <p:cNvSpPr txBox="1"/>
              <p:nvPr/>
            </p:nvSpPr>
            <p:spPr>
              <a:xfrm>
                <a:off x="4715875" y="2453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c1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sp>
          <p:nvSpPr>
            <p:cNvPr id="2326" name="Google Shape;2326;p58"/>
            <p:cNvSpPr/>
            <p:nvPr/>
          </p:nvSpPr>
          <p:spPr>
            <a:xfrm>
              <a:off x="4371100" y="1119025"/>
              <a:ext cx="548700" cy="34401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327" name="Google Shape;2327;p58"/>
            <p:cNvGrpSpPr/>
            <p:nvPr/>
          </p:nvGrpSpPr>
          <p:grpSpPr>
            <a:xfrm>
              <a:off x="4371088" y="2789800"/>
              <a:ext cx="548700" cy="2005938"/>
              <a:chOff x="4715875" y="955000"/>
              <a:chExt cx="548700" cy="2005938"/>
            </a:xfrm>
          </p:grpSpPr>
          <p:sp>
            <p:nvSpPr>
              <p:cNvPr id="2328" name="Google Shape;2328;p58"/>
              <p:cNvSpPr txBox="1"/>
              <p:nvPr/>
            </p:nvSpPr>
            <p:spPr>
              <a:xfrm>
                <a:off x="4715875" y="9550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bx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29" name="Google Shape;2329;p58"/>
              <p:cNvSpPr txBox="1"/>
              <p:nvPr/>
            </p:nvSpPr>
            <p:spPr>
              <a:xfrm>
                <a:off x="4715875" y="12504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by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30" name="Google Shape;2330;p58"/>
              <p:cNvSpPr txBox="1"/>
              <p:nvPr/>
            </p:nvSpPr>
            <p:spPr>
              <a:xfrm>
                <a:off x="4715875" y="1568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bh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31" name="Google Shape;2331;p58"/>
              <p:cNvSpPr txBox="1"/>
              <p:nvPr/>
            </p:nvSpPr>
            <p:spPr>
              <a:xfrm>
                <a:off x="4715875" y="1851863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bw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32" name="Google Shape;2332;p58"/>
              <p:cNvSpPr txBox="1"/>
              <p:nvPr/>
            </p:nvSpPr>
            <p:spPr>
              <a:xfrm>
                <a:off x="4715875" y="218168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pc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33" name="Google Shape;2333;p58"/>
              <p:cNvSpPr txBox="1"/>
              <p:nvPr/>
            </p:nvSpPr>
            <p:spPr>
              <a:xfrm>
                <a:off x="4715875" y="2453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c1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</p:grpSp>
      <p:grpSp>
        <p:nvGrpSpPr>
          <p:cNvPr id="2334" name="Google Shape;2334;p58"/>
          <p:cNvGrpSpPr/>
          <p:nvPr/>
        </p:nvGrpSpPr>
        <p:grpSpPr>
          <a:xfrm>
            <a:off x="6410974" y="2375668"/>
            <a:ext cx="501600" cy="101700"/>
            <a:chOff x="6692024" y="2490381"/>
            <a:chExt cx="501600" cy="101700"/>
          </a:xfrm>
        </p:grpSpPr>
        <p:sp>
          <p:nvSpPr>
            <p:cNvPr id="2335" name="Google Shape;2335;p58"/>
            <p:cNvSpPr/>
            <p:nvPr/>
          </p:nvSpPr>
          <p:spPr>
            <a:xfrm>
              <a:off x="6692024" y="2490381"/>
              <a:ext cx="108000" cy="1017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6" name="Google Shape;2336;p58"/>
            <p:cNvSpPr/>
            <p:nvPr/>
          </p:nvSpPr>
          <p:spPr>
            <a:xfrm>
              <a:off x="6888824" y="2490381"/>
              <a:ext cx="108000" cy="1017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37" name="Google Shape;2337;p58"/>
            <p:cNvSpPr/>
            <p:nvPr/>
          </p:nvSpPr>
          <p:spPr>
            <a:xfrm>
              <a:off x="7085624" y="2490381"/>
              <a:ext cx="108000" cy="101700"/>
            </a:xfrm>
            <a:prstGeom prst="ellipse">
              <a:avLst/>
            </a:prstGeom>
            <a:solidFill>
              <a:srgbClr val="434343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38" name="Google Shape;2338;p58"/>
          <p:cNvGrpSpPr/>
          <p:nvPr/>
        </p:nvGrpSpPr>
        <p:grpSpPr>
          <a:xfrm>
            <a:off x="313725" y="824550"/>
            <a:ext cx="3494301" cy="3494301"/>
            <a:chOff x="313725" y="824550"/>
            <a:chExt cx="3494301" cy="3494301"/>
          </a:xfrm>
        </p:grpSpPr>
        <p:pic>
          <p:nvPicPr>
            <p:cNvPr id="2339" name="Google Shape;2339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725" y="824550"/>
              <a:ext cx="3494301" cy="3494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40" name="Google Shape;2340;p58"/>
            <p:cNvSpPr/>
            <p:nvPr/>
          </p:nvSpPr>
          <p:spPr>
            <a:xfrm>
              <a:off x="369650" y="1239300"/>
              <a:ext cx="1009500" cy="393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1" name="Google Shape;2341;p58"/>
            <p:cNvSpPr/>
            <p:nvPr/>
          </p:nvSpPr>
          <p:spPr>
            <a:xfrm>
              <a:off x="313725" y="2081225"/>
              <a:ext cx="1009500" cy="3228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2" name="Google Shape;2342;p58"/>
            <p:cNvSpPr/>
            <p:nvPr/>
          </p:nvSpPr>
          <p:spPr>
            <a:xfrm>
              <a:off x="1606250" y="1441600"/>
              <a:ext cx="1198500" cy="393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3" name="Google Shape;2343;p58"/>
            <p:cNvSpPr/>
            <p:nvPr/>
          </p:nvSpPr>
          <p:spPr>
            <a:xfrm>
              <a:off x="2860600" y="951075"/>
              <a:ext cx="848700" cy="492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4" name="Google Shape;2344;p58"/>
            <p:cNvSpPr/>
            <p:nvPr/>
          </p:nvSpPr>
          <p:spPr>
            <a:xfrm>
              <a:off x="1606250" y="2304075"/>
              <a:ext cx="1009500" cy="4179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5" name="Google Shape;2345;p58"/>
            <p:cNvSpPr/>
            <p:nvPr/>
          </p:nvSpPr>
          <p:spPr>
            <a:xfrm>
              <a:off x="2441200" y="2155775"/>
              <a:ext cx="1268100" cy="4179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6" name="Google Shape;2346;p58"/>
            <p:cNvSpPr/>
            <p:nvPr/>
          </p:nvSpPr>
          <p:spPr>
            <a:xfrm>
              <a:off x="392600" y="3308200"/>
              <a:ext cx="963600" cy="393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7" name="Google Shape;2347;p58"/>
            <p:cNvSpPr/>
            <p:nvPr/>
          </p:nvSpPr>
          <p:spPr>
            <a:xfrm>
              <a:off x="1579075" y="3308200"/>
              <a:ext cx="963600" cy="393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8" name="Google Shape;2348;p58"/>
            <p:cNvSpPr/>
            <p:nvPr/>
          </p:nvSpPr>
          <p:spPr>
            <a:xfrm>
              <a:off x="2348125" y="3701800"/>
              <a:ext cx="1418700" cy="492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49" name="Google Shape;2349;p58"/>
            <p:cNvSpPr/>
            <p:nvPr/>
          </p:nvSpPr>
          <p:spPr>
            <a:xfrm>
              <a:off x="3053525" y="3285775"/>
              <a:ext cx="4368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0" name="Google Shape;2350;p58"/>
            <p:cNvSpPr/>
            <p:nvPr/>
          </p:nvSpPr>
          <p:spPr>
            <a:xfrm>
              <a:off x="544125" y="981150"/>
              <a:ext cx="4995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1" name="Google Shape;2351;p58"/>
            <p:cNvSpPr/>
            <p:nvPr/>
          </p:nvSpPr>
          <p:spPr>
            <a:xfrm>
              <a:off x="1531700" y="1096775"/>
              <a:ext cx="548700" cy="10590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2" name="Google Shape;2352;p58"/>
            <p:cNvSpPr/>
            <p:nvPr/>
          </p:nvSpPr>
          <p:spPr>
            <a:xfrm>
              <a:off x="3324700" y="824550"/>
              <a:ext cx="3846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3" name="Google Shape;2353;p58"/>
            <p:cNvSpPr/>
            <p:nvPr/>
          </p:nvSpPr>
          <p:spPr>
            <a:xfrm>
              <a:off x="494925" y="1872575"/>
              <a:ext cx="384600" cy="10998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4" name="Google Shape;2354;p58"/>
            <p:cNvSpPr/>
            <p:nvPr/>
          </p:nvSpPr>
          <p:spPr>
            <a:xfrm>
              <a:off x="1918700" y="2116750"/>
              <a:ext cx="3846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5" name="Google Shape;2355;p58"/>
            <p:cNvSpPr/>
            <p:nvPr/>
          </p:nvSpPr>
          <p:spPr>
            <a:xfrm>
              <a:off x="3074925" y="2019325"/>
              <a:ext cx="334200" cy="12327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6" name="Google Shape;2356;p58"/>
            <p:cNvSpPr/>
            <p:nvPr/>
          </p:nvSpPr>
          <p:spPr>
            <a:xfrm>
              <a:off x="519525" y="3212050"/>
              <a:ext cx="5487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57" name="Google Shape;2357;p58"/>
            <p:cNvSpPr/>
            <p:nvPr/>
          </p:nvSpPr>
          <p:spPr>
            <a:xfrm>
              <a:off x="1797225" y="3050050"/>
              <a:ext cx="5487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358" name="Google Shape;2358;p58"/>
          <p:cNvGrpSpPr/>
          <p:nvPr/>
        </p:nvGrpSpPr>
        <p:grpSpPr>
          <a:xfrm>
            <a:off x="7058009" y="679355"/>
            <a:ext cx="478038" cy="3494303"/>
            <a:chOff x="4371088" y="955000"/>
            <a:chExt cx="548713" cy="3840738"/>
          </a:xfrm>
        </p:grpSpPr>
        <p:grpSp>
          <p:nvGrpSpPr>
            <p:cNvPr id="2359" name="Google Shape;2359;p58"/>
            <p:cNvGrpSpPr/>
            <p:nvPr/>
          </p:nvGrpSpPr>
          <p:grpSpPr>
            <a:xfrm>
              <a:off x="4371100" y="955000"/>
              <a:ext cx="548700" cy="2005938"/>
              <a:chOff x="4715875" y="955000"/>
              <a:chExt cx="548700" cy="2005938"/>
            </a:xfrm>
          </p:grpSpPr>
          <p:sp>
            <p:nvSpPr>
              <p:cNvPr id="2360" name="Google Shape;2360;p58"/>
              <p:cNvSpPr txBox="1"/>
              <p:nvPr/>
            </p:nvSpPr>
            <p:spPr>
              <a:xfrm>
                <a:off x="4715875" y="9550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bx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61" name="Google Shape;2361;p58"/>
              <p:cNvSpPr txBox="1"/>
              <p:nvPr/>
            </p:nvSpPr>
            <p:spPr>
              <a:xfrm>
                <a:off x="4715875" y="12504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by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62" name="Google Shape;2362;p58"/>
              <p:cNvSpPr txBox="1"/>
              <p:nvPr/>
            </p:nvSpPr>
            <p:spPr>
              <a:xfrm>
                <a:off x="4715875" y="1568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bh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63" name="Google Shape;2363;p58"/>
              <p:cNvSpPr txBox="1"/>
              <p:nvPr/>
            </p:nvSpPr>
            <p:spPr>
              <a:xfrm>
                <a:off x="4715875" y="1851863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bw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64" name="Google Shape;2364;p58"/>
              <p:cNvSpPr txBox="1"/>
              <p:nvPr/>
            </p:nvSpPr>
            <p:spPr>
              <a:xfrm>
                <a:off x="4715875" y="2130225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pc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65" name="Google Shape;2365;p58"/>
              <p:cNvSpPr txBox="1"/>
              <p:nvPr/>
            </p:nvSpPr>
            <p:spPr>
              <a:xfrm>
                <a:off x="4715875" y="2453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c1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sp>
          <p:nvSpPr>
            <p:cNvPr id="2366" name="Google Shape;2366;p58"/>
            <p:cNvSpPr/>
            <p:nvPr/>
          </p:nvSpPr>
          <p:spPr>
            <a:xfrm>
              <a:off x="4371100" y="1119025"/>
              <a:ext cx="548700" cy="34401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2367" name="Google Shape;2367;p58"/>
            <p:cNvGrpSpPr/>
            <p:nvPr/>
          </p:nvGrpSpPr>
          <p:grpSpPr>
            <a:xfrm>
              <a:off x="4371088" y="2789800"/>
              <a:ext cx="548700" cy="2005938"/>
              <a:chOff x="4715875" y="955000"/>
              <a:chExt cx="548700" cy="2005938"/>
            </a:xfrm>
          </p:grpSpPr>
          <p:sp>
            <p:nvSpPr>
              <p:cNvPr id="2368" name="Google Shape;2368;p58"/>
              <p:cNvSpPr txBox="1"/>
              <p:nvPr/>
            </p:nvSpPr>
            <p:spPr>
              <a:xfrm>
                <a:off x="4715875" y="9550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bx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69" name="Google Shape;2369;p58"/>
              <p:cNvSpPr txBox="1"/>
              <p:nvPr/>
            </p:nvSpPr>
            <p:spPr>
              <a:xfrm>
                <a:off x="4715875" y="1250400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by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70" name="Google Shape;2370;p58"/>
              <p:cNvSpPr txBox="1"/>
              <p:nvPr/>
            </p:nvSpPr>
            <p:spPr>
              <a:xfrm>
                <a:off x="4715875" y="1568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bh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71" name="Google Shape;2371;p58"/>
              <p:cNvSpPr txBox="1"/>
              <p:nvPr/>
            </p:nvSpPr>
            <p:spPr>
              <a:xfrm>
                <a:off x="4715875" y="1851863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bw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72" name="Google Shape;2372;p58"/>
              <p:cNvSpPr txBox="1"/>
              <p:nvPr/>
            </p:nvSpPr>
            <p:spPr>
              <a:xfrm>
                <a:off x="4715875" y="218168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pc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2373" name="Google Shape;2373;p58"/>
              <p:cNvSpPr txBox="1"/>
              <p:nvPr/>
            </p:nvSpPr>
            <p:spPr>
              <a:xfrm>
                <a:off x="4715875" y="2453338"/>
                <a:ext cx="548700" cy="507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800">
                    <a:latin typeface="Josefin Sans"/>
                    <a:ea typeface="Josefin Sans"/>
                    <a:cs typeface="Josefin Sans"/>
                    <a:sym typeface="Josefin Sans"/>
                  </a:rPr>
                  <a:t>c1</a:t>
                </a:r>
                <a:endParaRPr sz="18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5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 dirty="0"/>
          </a:p>
        </p:txBody>
      </p:sp>
      <p:sp>
        <p:nvSpPr>
          <p:cNvPr id="2379" name="Google Shape;2379;p59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DETECTION PROCESS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380" name="Google Shape;23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25" y="824550"/>
            <a:ext cx="3494301" cy="34943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81" name="Google Shape;2381;p59"/>
          <p:cNvGrpSpPr/>
          <p:nvPr/>
        </p:nvGrpSpPr>
        <p:grpSpPr>
          <a:xfrm>
            <a:off x="313725" y="824550"/>
            <a:ext cx="3494301" cy="3494301"/>
            <a:chOff x="313725" y="824550"/>
            <a:chExt cx="3494301" cy="3494301"/>
          </a:xfrm>
        </p:grpSpPr>
        <p:pic>
          <p:nvPicPr>
            <p:cNvPr id="2382" name="Google Shape;2382;p5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725" y="824550"/>
              <a:ext cx="3494301" cy="3494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83" name="Google Shape;2383;p59"/>
            <p:cNvSpPr/>
            <p:nvPr/>
          </p:nvSpPr>
          <p:spPr>
            <a:xfrm>
              <a:off x="369650" y="1239300"/>
              <a:ext cx="1009500" cy="393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4" name="Google Shape;2384;p59"/>
            <p:cNvSpPr/>
            <p:nvPr/>
          </p:nvSpPr>
          <p:spPr>
            <a:xfrm>
              <a:off x="313725" y="2081225"/>
              <a:ext cx="1009500" cy="3228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5" name="Google Shape;2385;p59"/>
            <p:cNvSpPr/>
            <p:nvPr/>
          </p:nvSpPr>
          <p:spPr>
            <a:xfrm>
              <a:off x="1606250" y="1441600"/>
              <a:ext cx="1198500" cy="393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6" name="Google Shape;2386;p59"/>
            <p:cNvSpPr/>
            <p:nvPr/>
          </p:nvSpPr>
          <p:spPr>
            <a:xfrm>
              <a:off x="2860600" y="951075"/>
              <a:ext cx="848700" cy="492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7" name="Google Shape;2387;p59"/>
            <p:cNvSpPr/>
            <p:nvPr/>
          </p:nvSpPr>
          <p:spPr>
            <a:xfrm>
              <a:off x="1606250" y="2304075"/>
              <a:ext cx="1009500" cy="4179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8" name="Google Shape;2388;p59"/>
            <p:cNvSpPr/>
            <p:nvPr/>
          </p:nvSpPr>
          <p:spPr>
            <a:xfrm>
              <a:off x="2441200" y="2155775"/>
              <a:ext cx="1268100" cy="4179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89" name="Google Shape;2389;p59"/>
            <p:cNvSpPr/>
            <p:nvPr/>
          </p:nvSpPr>
          <p:spPr>
            <a:xfrm>
              <a:off x="392600" y="3308200"/>
              <a:ext cx="963600" cy="393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0" name="Google Shape;2390;p59"/>
            <p:cNvSpPr/>
            <p:nvPr/>
          </p:nvSpPr>
          <p:spPr>
            <a:xfrm>
              <a:off x="1579075" y="3308200"/>
              <a:ext cx="963600" cy="393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1" name="Google Shape;2391;p59"/>
            <p:cNvSpPr/>
            <p:nvPr/>
          </p:nvSpPr>
          <p:spPr>
            <a:xfrm>
              <a:off x="2348125" y="3701800"/>
              <a:ext cx="1418700" cy="4926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2" name="Google Shape;2392;p59"/>
            <p:cNvSpPr/>
            <p:nvPr/>
          </p:nvSpPr>
          <p:spPr>
            <a:xfrm>
              <a:off x="3053525" y="3285775"/>
              <a:ext cx="4368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3" name="Google Shape;2393;p59"/>
            <p:cNvSpPr/>
            <p:nvPr/>
          </p:nvSpPr>
          <p:spPr>
            <a:xfrm>
              <a:off x="544125" y="981150"/>
              <a:ext cx="4995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4" name="Google Shape;2394;p59"/>
            <p:cNvSpPr/>
            <p:nvPr/>
          </p:nvSpPr>
          <p:spPr>
            <a:xfrm>
              <a:off x="1531700" y="1096775"/>
              <a:ext cx="548700" cy="10590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5" name="Google Shape;2395;p59"/>
            <p:cNvSpPr/>
            <p:nvPr/>
          </p:nvSpPr>
          <p:spPr>
            <a:xfrm>
              <a:off x="3324700" y="824550"/>
              <a:ext cx="3846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6" name="Google Shape;2396;p59"/>
            <p:cNvSpPr/>
            <p:nvPr/>
          </p:nvSpPr>
          <p:spPr>
            <a:xfrm>
              <a:off x="494925" y="1872575"/>
              <a:ext cx="384600" cy="10998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7" name="Google Shape;2397;p59"/>
            <p:cNvSpPr/>
            <p:nvPr/>
          </p:nvSpPr>
          <p:spPr>
            <a:xfrm>
              <a:off x="1918700" y="2116750"/>
              <a:ext cx="3846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8" name="Google Shape;2398;p59"/>
            <p:cNvSpPr/>
            <p:nvPr/>
          </p:nvSpPr>
          <p:spPr>
            <a:xfrm>
              <a:off x="3074925" y="2019325"/>
              <a:ext cx="334200" cy="12327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399" name="Google Shape;2399;p59"/>
            <p:cNvSpPr/>
            <p:nvPr/>
          </p:nvSpPr>
          <p:spPr>
            <a:xfrm>
              <a:off x="519525" y="3212050"/>
              <a:ext cx="5487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00" name="Google Shape;2400;p59"/>
            <p:cNvSpPr/>
            <p:nvPr/>
          </p:nvSpPr>
          <p:spPr>
            <a:xfrm>
              <a:off x="1797225" y="3050050"/>
              <a:ext cx="5487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01" name="Google Shape;2401;p59"/>
          <p:cNvSpPr txBox="1"/>
          <p:nvPr/>
        </p:nvSpPr>
        <p:spPr>
          <a:xfrm>
            <a:off x="4061675" y="824561"/>
            <a:ext cx="4698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Use </a:t>
            </a:r>
            <a:r>
              <a:rPr lang="en" sz="1900" b="1">
                <a:latin typeface="Josefin Sans"/>
                <a:ea typeface="Josefin Sans"/>
                <a:cs typeface="Josefin Sans"/>
                <a:sym typeface="Josefin Sans"/>
              </a:rPr>
              <a:t>non-max suppression</a:t>
            </a: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 to generate final predictions.</a:t>
            </a:r>
            <a:endParaRPr sz="19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" name="Google Shape;2406;p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 dirty="0"/>
          </a:p>
        </p:txBody>
      </p:sp>
      <p:sp>
        <p:nvSpPr>
          <p:cNvPr id="2407" name="Google Shape;2407;p60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DETECTION PROCESS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2408" name="Google Shape;2408;p60"/>
          <p:cNvGrpSpPr/>
          <p:nvPr/>
        </p:nvGrpSpPr>
        <p:grpSpPr>
          <a:xfrm>
            <a:off x="313725" y="824550"/>
            <a:ext cx="3494301" cy="3494301"/>
            <a:chOff x="313725" y="824550"/>
            <a:chExt cx="3494301" cy="3494301"/>
          </a:xfrm>
        </p:grpSpPr>
        <p:pic>
          <p:nvPicPr>
            <p:cNvPr id="2409" name="Google Shape;2409;p6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725" y="824550"/>
              <a:ext cx="3494301" cy="3494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10" name="Google Shape;2410;p60"/>
            <p:cNvSpPr/>
            <p:nvPr/>
          </p:nvSpPr>
          <p:spPr>
            <a:xfrm>
              <a:off x="1606250" y="2304075"/>
              <a:ext cx="1009500" cy="4179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11" name="Google Shape;2411;p60"/>
            <p:cNvSpPr/>
            <p:nvPr/>
          </p:nvSpPr>
          <p:spPr>
            <a:xfrm>
              <a:off x="1918700" y="2116750"/>
              <a:ext cx="3846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12" name="Google Shape;2412;p60"/>
          <p:cNvSpPr txBox="1"/>
          <p:nvPr/>
        </p:nvSpPr>
        <p:spPr>
          <a:xfrm>
            <a:off x="4061675" y="824550"/>
            <a:ext cx="46986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latin typeface="Josefin Sans"/>
                <a:ea typeface="Josefin Sans"/>
                <a:cs typeface="Josefin Sans"/>
                <a:sym typeface="Josefin Sans"/>
              </a:rPr>
              <a:t>1. </a:t>
            </a: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 Filter bounding boxes that do not contain objects.</a:t>
            </a:r>
            <a:endParaRPr sz="13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34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Overview</a:t>
            </a:r>
            <a:endParaRPr dirty="0"/>
          </a:p>
        </p:txBody>
      </p:sp>
      <p:sp>
        <p:nvSpPr>
          <p:cNvPr id="1046" name="Google Shape;1046;p34"/>
          <p:cNvSpPr txBox="1">
            <a:spLocks noGrp="1"/>
          </p:cNvSpPr>
          <p:nvPr>
            <p:ph type="subTitle" idx="1"/>
          </p:nvPr>
        </p:nvSpPr>
        <p:spPr>
          <a:xfrm>
            <a:off x="2189675" y="860400"/>
            <a:ext cx="2044800" cy="6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dirty="0"/>
              <a:t>Introduction</a:t>
            </a:r>
            <a:endParaRPr dirty="0"/>
          </a:p>
        </p:txBody>
      </p:sp>
      <p:sp>
        <p:nvSpPr>
          <p:cNvPr id="1047" name="Google Shape;1047;p34"/>
          <p:cNvSpPr txBox="1">
            <a:spLocks noGrp="1"/>
          </p:cNvSpPr>
          <p:nvPr>
            <p:ph type="subTitle" idx="3"/>
          </p:nvPr>
        </p:nvSpPr>
        <p:spPr>
          <a:xfrm>
            <a:off x="2189671" y="1773982"/>
            <a:ext cx="2044800" cy="369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1048" name="Google Shape;1048;p34"/>
          <p:cNvSpPr txBox="1">
            <a:spLocks noGrp="1"/>
          </p:cNvSpPr>
          <p:nvPr>
            <p:ph type="title" idx="16"/>
          </p:nvPr>
        </p:nvSpPr>
        <p:spPr>
          <a:xfrm>
            <a:off x="1529675" y="1009975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dirty="0"/>
              <a:t>01 </a:t>
            </a:r>
            <a:endParaRPr dirty="0"/>
          </a:p>
        </p:txBody>
      </p:sp>
      <p:sp>
        <p:nvSpPr>
          <p:cNvPr id="1049" name="Google Shape;1049;p34"/>
          <p:cNvSpPr txBox="1">
            <a:spLocks noGrp="1"/>
          </p:cNvSpPr>
          <p:nvPr>
            <p:ph type="title" idx="17"/>
          </p:nvPr>
        </p:nvSpPr>
        <p:spPr>
          <a:xfrm>
            <a:off x="1529675" y="1629025"/>
            <a:ext cx="660000" cy="559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050" name="Google Shape;1050;p34"/>
          <p:cNvGrpSpPr/>
          <p:nvPr/>
        </p:nvGrpSpPr>
        <p:grpSpPr>
          <a:xfrm>
            <a:off x="5362951" y="1321202"/>
            <a:ext cx="2445259" cy="3352887"/>
            <a:chOff x="5213500" y="1896950"/>
            <a:chExt cx="1894375" cy="2597325"/>
          </a:xfrm>
        </p:grpSpPr>
        <p:sp>
          <p:nvSpPr>
            <p:cNvPr id="1051" name="Google Shape;1051;p34"/>
            <p:cNvSpPr/>
            <p:nvPr/>
          </p:nvSpPr>
          <p:spPr>
            <a:xfrm>
              <a:off x="7045175" y="1896950"/>
              <a:ext cx="62700" cy="2588600"/>
            </a:xfrm>
            <a:custGeom>
              <a:avLst/>
              <a:gdLst/>
              <a:ahLst/>
              <a:cxnLst/>
              <a:rect l="l" t="t" r="r" b="b"/>
              <a:pathLst>
                <a:path w="2508" h="103544" extrusionOk="0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34"/>
            <p:cNvSpPr/>
            <p:nvPr/>
          </p:nvSpPr>
          <p:spPr>
            <a:xfrm>
              <a:off x="6905675" y="1897375"/>
              <a:ext cx="62675" cy="2588175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34"/>
            <p:cNvSpPr/>
            <p:nvPr/>
          </p:nvSpPr>
          <p:spPr>
            <a:xfrm>
              <a:off x="5687200" y="1899475"/>
              <a:ext cx="62675" cy="2588150"/>
            </a:xfrm>
            <a:custGeom>
              <a:avLst/>
              <a:gdLst/>
              <a:ahLst/>
              <a:cxnLst/>
              <a:rect l="l" t="t" r="r" b="b"/>
              <a:pathLst>
                <a:path w="2507" h="103526" extrusionOk="0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34"/>
            <p:cNvSpPr/>
            <p:nvPr/>
          </p:nvSpPr>
          <p:spPr>
            <a:xfrm>
              <a:off x="5547675" y="1899475"/>
              <a:ext cx="62675" cy="2588575"/>
            </a:xfrm>
            <a:custGeom>
              <a:avLst/>
              <a:gdLst/>
              <a:ahLst/>
              <a:cxnLst/>
              <a:rect l="l" t="t" r="r" b="b"/>
              <a:pathLst>
                <a:path w="2507" h="103543" extrusionOk="0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34"/>
            <p:cNvSpPr/>
            <p:nvPr/>
          </p:nvSpPr>
          <p:spPr>
            <a:xfrm>
              <a:off x="5547675" y="1896950"/>
              <a:ext cx="1555600" cy="61850"/>
            </a:xfrm>
            <a:custGeom>
              <a:avLst/>
              <a:gdLst/>
              <a:ahLst/>
              <a:cxnLst/>
              <a:rect l="l" t="t" r="r" b="b"/>
              <a:pathLst>
                <a:path w="62224" h="2474" extrusionOk="0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34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34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34"/>
            <p:cNvSpPr/>
            <p:nvPr/>
          </p:nvSpPr>
          <p:spPr>
            <a:xfrm>
              <a:off x="5550600" y="343037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34"/>
            <p:cNvSpPr/>
            <p:nvPr/>
          </p:nvSpPr>
          <p:spPr>
            <a:xfrm>
              <a:off x="5551450" y="393122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34"/>
            <p:cNvSpPr/>
            <p:nvPr/>
          </p:nvSpPr>
          <p:spPr>
            <a:xfrm>
              <a:off x="6199325" y="3640075"/>
              <a:ext cx="276125" cy="292850"/>
            </a:xfrm>
            <a:custGeom>
              <a:avLst/>
              <a:gdLst/>
              <a:ahLst/>
              <a:cxnLst/>
              <a:rect l="l" t="t" r="r" b="b"/>
              <a:pathLst>
                <a:path w="11045" h="11714" extrusionOk="0">
                  <a:moveTo>
                    <a:pt x="11011" y="0"/>
                  </a:moveTo>
                  <a:lnTo>
                    <a:pt x="0" y="17"/>
                  </a:lnTo>
                  <a:lnTo>
                    <a:pt x="17" y="11713"/>
                  </a:lnTo>
                  <a:lnTo>
                    <a:pt x="11044" y="11680"/>
                  </a:lnTo>
                  <a:lnTo>
                    <a:pt x="11011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34"/>
            <p:cNvSpPr/>
            <p:nvPr/>
          </p:nvSpPr>
          <p:spPr>
            <a:xfrm>
              <a:off x="5924875" y="3640500"/>
              <a:ext cx="276125" cy="292825"/>
            </a:xfrm>
            <a:custGeom>
              <a:avLst/>
              <a:gdLst/>
              <a:ahLst/>
              <a:cxnLst/>
              <a:rect l="l" t="t" r="r" b="b"/>
              <a:pathLst>
                <a:path w="11045" h="11713" extrusionOk="0">
                  <a:moveTo>
                    <a:pt x="11028" y="0"/>
                  </a:moveTo>
                  <a:lnTo>
                    <a:pt x="1" y="17"/>
                  </a:lnTo>
                  <a:lnTo>
                    <a:pt x="17" y="11713"/>
                  </a:lnTo>
                  <a:lnTo>
                    <a:pt x="11045" y="11679"/>
                  </a:lnTo>
                  <a:lnTo>
                    <a:pt x="1102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34"/>
            <p:cNvSpPr/>
            <p:nvPr/>
          </p:nvSpPr>
          <p:spPr>
            <a:xfrm>
              <a:off x="5922375" y="3714875"/>
              <a:ext cx="555150" cy="7525"/>
            </a:xfrm>
            <a:custGeom>
              <a:avLst/>
              <a:gdLst/>
              <a:ahLst/>
              <a:cxnLst/>
              <a:rect l="l" t="t" r="r" b="b"/>
              <a:pathLst>
                <a:path w="22206" h="301" extrusionOk="0">
                  <a:moveTo>
                    <a:pt x="13223" y="1"/>
                  </a:moveTo>
                  <a:cubicBezTo>
                    <a:pt x="8851" y="1"/>
                    <a:pt x="4481" y="33"/>
                    <a:pt x="117" y="83"/>
                  </a:cubicBezTo>
                  <a:cubicBezTo>
                    <a:pt x="0" y="83"/>
                    <a:pt x="0" y="250"/>
                    <a:pt x="117" y="250"/>
                  </a:cubicBezTo>
                  <a:cubicBezTo>
                    <a:pt x="3465" y="280"/>
                    <a:pt x="6819" y="301"/>
                    <a:pt x="10175" y="301"/>
                  </a:cubicBezTo>
                  <a:cubicBezTo>
                    <a:pt x="14154" y="301"/>
                    <a:pt x="18135" y="272"/>
                    <a:pt x="22106" y="200"/>
                  </a:cubicBezTo>
                  <a:cubicBezTo>
                    <a:pt x="22206" y="200"/>
                    <a:pt x="22206" y="49"/>
                    <a:pt x="22106" y="49"/>
                  </a:cubicBezTo>
                  <a:cubicBezTo>
                    <a:pt x="19144" y="16"/>
                    <a:pt x="16183" y="1"/>
                    <a:pt x="1322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34"/>
            <p:cNvSpPr/>
            <p:nvPr/>
          </p:nvSpPr>
          <p:spPr>
            <a:xfrm>
              <a:off x="6271150" y="2538975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1" y="1"/>
                  </a:moveTo>
                  <a:lnTo>
                    <a:pt x="1" y="17"/>
                  </a:lnTo>
                  <a:lnTo>
                    <a:pt x="18" y="8589"/>
                  </a:lnTo>
                  <a:lnTo>
                    <a:pt x="8088" y="8572"/>
                  </a:lnTo>
                  <a:lnTo>
                    <a:pt x="807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34"/>
            <p:cNvSpPr/>
            <p:nvPr/>
          </p:nvSpPr>
          <p:spPr>
            <a:xfrm>
              <a:off x="6070250" y="2539400"/>
              <a:ext cx="202200" cy="214725"/>
            </a:xfrm>
            <a:custGeom>
              <a:avLst/>
              <a:gdLst/>
              <a:ahLst/>
              <a:cxnLst/>
              <a:rect l="l" t="t" r="r" b="b"/>
              <a:pathLst>
                <a:path w="8088" h="8589" extrusionOk="0">
                  <a:moveTo>
                    <a:pt x="8070" y="0"/>
                  </a:moveTo>
                  <a:lnTo>
                    <a:pt x="0" y="17"/>
                  </a:lnTo>
                  <a:lnTo>
                    <a:pt x="17" y="8589"/>
                  </a:lnTo>
                  <a:lnTo>
                    <a:pt x="8087" y="8572"/>
                  </a:lnTo>
                  <a:lnTo>
                    <a:pt x="807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34"/>
            <p:cNvSpPr/>
            <p:nvPr/>
          </p:nvSpPr>
          <p:spPr>
            <a:xfrm>
              <a:off x="6067725" y="2593475"/>
              <a:ext cx="407300" cy="6525"/>
            </a:xfrm>
            <a:custGeom>
              <a:avLst/>
              <a:gdLst/>
              <a:ahLst/>
              <a:cxnLst/>
              <a:rect l="l" t="t" r="r" b="b"/>
              <a:pathLst>
                <a:path w="16292" h="261" extrusionOk="0">
                  <a:moveTo>
                    <a:pt x="9147" y="0"/>
                  </a:moveTo>
                  <a:cubicBezTo>
                    <a:pt x="6130" y="0"/>
                    <a:pt x="3113" y="22"/>
                    <a:pt x="101" y="60"/>
                  </a:cubicBezTo>
                  <a:cubicBezTo>
                    <a:pt x="1" y="60"/>
                    <a:pt x="1" y="227"/>
                    <a:pt x="101" y="227"/>
                  </a:cubicBezTo>
                  <a:cubicBezTo>
                    <a:pt x="2442" y="249"/>
                    <a:pt x="4786" y="261"/>
                    <a:pt x="7131" y="261"/>
                  </a:cubicBezTo>
                  <a:cubicBezTo>
                    <a:pt x="10158" y="261"/>
                    <a:pt x="13186" y="240"/>
                    <a:pt x="16208" y="193"/>
                  </a:cubicBezTo>
                  <a:cubicBezTo>
                    <a:pt x="16292" y="177"/>
                    <a:pt x="16292" y="60"/>
                    <a:pt x="16208" y="43"/>
                  </a:cubicBezTo>
                  <a:cubicBezTo>
                    <a:pt x="13857" y="14"/>
                    <a:pt x="11502" y="0"/>
                    <a:pt x="914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34"/>
            <p:cNvSpPr/>
            <p:nvPr/>
          </p:nvSpPr>
          <p:spPr>
            <a:xfrm>
              <a:off x="6233575" y="274992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70" y="1"/>
                  </a:moveTo>
                  <a:lnTo>
                    <a:pt x="0" y="17"/>
                  </a:lnTo>
                  <a:lnTo>
                    <a:pt x="17" y="7001"/>
                  </a:lnTo>
                  <a:lnTo>
                    <a:pt x="14670" y="6968"/>
                  </a:lnTo>
                  <a:lnTo>
                    <a:pt x="1467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34"/>
            <p:cNvSpPr/>
            <p:nvPr/>
          </p:nvSpPr>
          <p:spPr>
            <a:xfrm>
              <a:off x="5869325" y="2748675"/>
              <a:ext cx="366775" cy="175050"/>
            </a:xfrm>
            <a:custGeom>
              <a:avLst/>
              <a:gdLst/>
              <a:ahLst/>
              <a:cxnLst/>
              <a:rect l="l" t="t" r="r" b="b"/>
              <a:pathLst>
                <a:path w="14671" h="7002" extrusionOk="0">
                  <a:moveTo>
                    <a:pt x="14654" y="0"/>
                  </a:moveTo>
                  <a:lnTo>
                    <a:pt x="0" y="34"/>
                  </a:lnTo>
                  <a:lnTo>
                    <a:pt x="0" y="7001"/>
                  </a:lnTo>
                  <a:lnTo>
                    <a:pt x="14670" y="6985"/>
                  </a:lnTo>
                  <a:lnTo>
                    <a:pt x="14654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34"/>
            <p:cNvSpPr/>
            <p:nvPr/>
          </p:nvSpPr>
          <p:spPr>
            <a:xfrm>
              <a:off x="5865975" y="2792450"/>
              <a:ext cx="736450" cy="9100"/>
            </a:xfrm>
            <a:custGeom>
              <a:avLst/>
              <a:gdLst/>
              <a:ahLst/>
              <a:cxnLst/>
              <a:rect l="l" t="t" r="r" b="b"/>
              <a:pathLst>
                <a:path w="29458" h="364" extrusionOk="0">
                  <a:moveTo>
                    <a:pt x="17345" y="0"/>
                  </a:moveTo>
                  <a:cubicBezTo>
                    <a:pt x="11598" y="0"/>
                    <a:pt x="5846" y="52"/>
                    <a:pt x="101" y="121"/>
                  </a:cubicBezTo>
                  <a:cubicBezTo>
                    <a:pt x="1" y="121"/>
                    <a:pt x="1" y="288"/>
                    <a:pt x="101" y="288"/>
                  </a:cubicBezTo>
                  <a:cubicBezTo>
                    <a:pt x="4671" y="335"/>
                    <a:pt x="9245" y="363"/>
                    <a:pt x="13818" y="363"/>
                  </a:cubicBezTo>
                  <a:cubicBezTo>
                    <a:pt x="19008" y="363"/>
                    <a:pt x="24196" y="327"/>
                    <a:pt x="29374" y="238"/>
                  </a:cubicBezTo>
                  <a:cubicBezTo>
                    <a:pt x="29458" y="221"/>
                    <a:pt x="29458" y="87"/>
                    <a:pt x="29374" y="87"/>
                  </a:cubicBezTo>
                  <a:cubicBezTo>
                    <a:pt x="25369" y="26"/>
                    <a:pt x="21358" y="0"/>
                    <a:pt x="1734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34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34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34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34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34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34"/>
            <p:cNvSpPr/>
            <p:nvPr/>
          </p:nvSpPr>
          <p:spPr>
            <a:xfrm>
              <a:off x="6520125" y="3087025"/>
              <a:ext cx="215150" cy="346300"/>
            </a:xfrm>
            <a:custGeom>
              <a:avLst/>
              <a:gdLst/>
              <a:ahLst/>
              <a:cxnLst/>
              <a:rect l="l" t="t" r="r" b="b"/>
              <a:pathLst>
                <a:path w="8606" h="13852" extrusionOk="0">
                  <a:moveTo>
                    <a:pt x="3409" y="0"/>
                  </a:moveTo>
                  <a:lnTo>
                    <a:pt x="0" y="1437"/>
                  </a:lnTo>
                  <a:lnTo>
                    <a:pt x="5197" y="13852"/>
                  </a:lnTo>
                  <a:lnTo>
                    <a:pt x="8605" y="12431"/>
                  </a:lnTo>
                  <a:lnTo>
                    <a:pt x="3409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34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34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34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34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34"/>
            <p:cNvSpPr/>
            <p:nvPr/>
          </p:nvSpPr>
          <p:spPr>
            <a:xfrm>
              <a:off x="5912350" y="3418275"/>
              <a:ext cx="336700" cy="16300"/>
            </a:xfrm>
            <a:custGeom>
              <a:avLst/>
              <a:gdLst/>
              <a:ahLst/>
              <a:cxnLst/>
              <a:rect l="l" t="t" r="r" b="b"/>
              <a:pathLst>
                <a:path w="13468" h="652" extrusionOk="0">
                  <a:moveTo>
                    <a:pt x="13467" y="0"/>
                  </a:moveTo>
                  <a:lnTo>
                    <a:pt x="0" y="17"/>
                  </a:lnTo>
                  <a:lnTo>
                    <a:pt x="0" y="652"/>
                  </a:lnTo>
                  <a:lnTo>
                    <a:pt x="13467" y="618"/>
                  </a:lnTo>
                  <a:lnTo>
                    <a:pt x="1346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34"/>
            <p:cNvSpPr/>
            <p:nvPr/>
          </p:nvSpPr>
          <p:spPr>
            <a:xfrm>
              <a:off x="5883100" y="3325125"/>
              <a:ext cx="367200" cy="93575"/>
            </a:xfrm>
            <a:custGeom>
              <a:avLst/>
              <a:gdLst/>
              <a:ahLst/>
              <a:cxnLst/>
              <a:rect l="l" t="t" r="r" b="b"/>
              <a:pathLst>
                <a:path w="14688" h="3743" extrusionOk="0">
                  <a:moveTo>
                    <a:pt x="14687" y="0"/>
                  </a:moveTo>
                  <a:lnTo>
                    <a:pt x="1" y="17"/>
                  </a:lnTo>
                  <a:lnTo>
                    <a:pt x="17" y="3743"/>
                  </a:lnTo>
                  <a:lnTo>
                    <a:pt x="14687" y="3726"/>
                  </a:lnTo>
                  <a:lnTo>
                    <a:pt x="1468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34"/>
            <p:cNvSpPr/>
            <p:nvPr/>
          </p:nvSpPr>
          <p:spPr>
            <a:xfrm>
              <a:off x="5955375" y="3231125"/>
              <a:ext cx="294925" cy="94025"/>
            </a:xfrm>
            <a:custGeom>
              <a:avLst/>
              <a:gdLst/>
              <a:ahLst/>
              <a:cxnLst/>
              <a:rect l="l" t="t" r="r" b="b"/>
              <a:pathLst>
                <a:path w="11797" h="3761" extrusionOk="0">
                  <a:moveTo>
                    <a:pt x="11780" y="1"/>
                  </a:moveTo>
                  <a:lnTo>
                    <a:pt x="0" y="34"/>
                  </a:lnTo>
                  <a:lnTo>
                    <a:pt x="0" y="3760"/>
                  </a:lnTo>
                  <a:lnTo>
                    <a:pt x="11796" y="3727"/>
                  </a:lnTo>
                  <a:lnTo>
                    <a:pt x="1178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34"/>
            <p:cNvSpPr/>
            <p:nvPr/>
          </p:nvSpPr>
          <p:spPr>
            <a:xfrm>
              <a:off x="5836725" y="4382350"/>
              <a:ext cx="244825" cy="107575"/>
            </a:xfrm>
            <a:custGeom>
              <a:avLst/>
              <a:gdLst/>
              <a:ahLst/>
              <a:cxnLst/>
              <a:rect l="l" t="t" r="r" b="b"/>
              <a:pathLst>
                <a:path w="9793" h="4303" extrusionOk="0">
                  <a:moveTo>
                    <a:pt x="4496" y="0"/>
                  </a:moveTo>
                  <a:lnTo>
                    <a:pt x="4479" y="2824"/>
                  </a:lnTo>
                  <a:cubicBezTo>
                    <a:pt x="4479" y="2824"/>
                    <a:pt x="1" y="3827"/>
                    <a:pt x="1087" y="4161"/>
                  </a:cubicBezTo>
                  <a:cubicBezTo>
                    <a:pt x="1446" y="4266"/>
                    <a:pt x="2486" y="4302"/>
                    <a:pt x="3729" y="4302"/>
                  </a:cubicBezTo>
                  <a:cubicBezTo>
                    <a:pt x="5843" y="4302"/>
                    <a:pt x="8542" y="4197"/>
                    <a:pt x="9458" y="4144"/>
                  </a:cubicBezTo>
                  <a:lnTo>
                    <a:pt x="9792" y="4111"/>
                  </a:lnTo>
                  <a:lnTo>
                    <a:pt x="975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34"/>
            <p:cNvSpPr/>
            <p:nvPr/>
          </p:nvSpPr>
          <p:spPr>
            <a:xfrm>
              <a:off x="6033900" y="4448225"/>
              <a:ext cx="47225" cy="37750"/>
            </a:xfrm>
            <a:custGeom>
              <a:avLst/>
              <a:gdLst/>
              <a:ahLst/>
              <a:cxnLst/>
              <a:rect l="l" t="t" r="r" b="b"/>
              <a:pathLst>
                <a:path w="1889" h="1510" extrusionOk="0">
                  <a:moveTo>
                    <a:pt x="1757" y="0"/>
                  </a:moveTo>
                  <a:cubicBezTo>
                    <a:pt x="1365" y="0"/>
                    <a:pt x="969" y="134"/>
                    <a:pt x="669" y="390"/>
                  </a:cubicBezTo>
                  <a:cubicBezTo>
                    <a:pt x="301" y="657"/>
                    <a:pt x="67" y="1058"/>
                    <a:pt x="0" y="1509"/>
                  </a:cubicBezTo>
                  <a:lnTo>
                    <a:pt x="1889" y="1476"/>
                  </a:lnTo>
                  <a:lnTo>
                    <a:pt x="1889" y="5"/>
                  </a:lnTo>
                  <a:cubicBezTo>
                    <a:pt x="1845" y="2"/>
                    <a:pt x="1801" y="0"/>
                    <a:pt x="1757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34"/>
            <p:cNvSpPr/>
            <p:nvPr/>
          </p:nvSpPr>
          <p:spPr>
            <a:xfrm>
              <a:off x="5855125" y="4467150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1571" y="0"/>
                  </a:moveTo>
                  <a:cubicBezTo>
                    <a:pt x="1571" y="0"/>
                    <a:pt x="0" y="451"/>
                    <a:pt x="201" y="702"/>
                  </a:cubicBezTo>
                  <a:cubicBezTo>
                    <a:pt x="293" y="836"/>
                    <a:pt x="1842" y="898"/>
                    <a:pt x="3701" y="898"/>
                  </a:cubicBezTo>
                  <a:cubicBezTo>
                    <a:pt x="5560" y="898"/>
                    <a:pt x="7728" y="836"/>
                    <a:pt x="9056" y="719"/>
                  </a:cubicBezTo>
                  <a:lnTo>
                    <a:pt x="9040" y="602"/>
                  </a:lnTo>
                  <a:lnTo>
                    <a:pt x="2039" y="669"/>
                  </a:lnTo>
                  <a:cubicBezTo>
                    <a:pt x="2039" y="669"/>
                    <a:pt x="1872" y="0"/>
                    <a:pt x="1571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34"/>
            <p:cNvSpPr/>
            <p:nvPr/>
          </p:nvSpPr>
          <p:spPr>
            <a:xfrm>
              <a:off x="5858875" y="4480925"/>
              <a:ext cx="223500" cy="3375"/>
            </a:xfrm>
            <a:custGeom>
              <a:avLst/>
              <a:gdLst/>
              <a:ahLst/>
              <a:cxnLst/>
              <a:rect l="l" t="t" r="r" b="b"/>
              <a:pathLst>
                <a:path w="8940" h="135" extrusionOk="0">
                  <a:moveTo>
                    <a:pt x="55" y="27"/>
                  </a:moveTo>
                  <a:cubicBezTo>
                    <a:pt x="38" y="27"/>
                    <a:pt x="23" y="34"/>
                    <a:pt x="1" y="34"/>
                  </a:cubicBezTo>
                  <a:lnTo>
                    <a:pt x="84" y="34"/>
                  </a:lnTo>
                  <a:cubicBezTo>
                    <a:pt x="73" y="29"/>
                    <a:pt x="64" y="27"/>
                    <a:pt x="55" y="27"/>
                  </a:cubicBezTo>
                  <a:close/>
                  <a:moveTo>
                    <a:pt x="8839" y="1"/>
                  </a:moveTo>
                  <a:lnTo>
                    <a:pt x="8589" y="17"/>
                  </a:lnTo>
                  <a:lnTo>
                    <a:pt x="7620" y="34"/>
                  </a:lnTo>
                  <a:cubicBezTo>
                    <a:pt x="6818" y="51"/>
                    <a:pt x="5698" y="68"/>
                    <a:pt x="4462" y="68"/>
                  </a:cubicBezTo>
                  <a:cubicBezTo>
                    <a:pt x="4100" y="72"/>
                    <a:pt x="3749" y="74"/>
                    <a:pt x="3413" y="74"/>
                  </a:cubicBezTo>
                  <a:cubicBezTo>
                    <a:pt x="2604" y="74"/>
                    <a:pt x="1883" y="63"/>
                    <a:pt x="1304" y="51"/>
                  </a:cubicBezTo>
                  <a:cubicBezTo>
                    <a:pt x="936" y="34"/>
                    <a:pt x="602" y="34"/>
                    <a:pt x="351" y="34"/>
                  </a:cubicBezTo>
                  <a:lnTo>
                    <a:pt x="84" y="34"/>
                  </a:lnTo>
                  <a:lnTo>
                    <a:pt x="351" y="51"/>
                  </a:lnTo>
                  <a:lnTo>
                    <a:pt x="1304" y="101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5698" y="134"/>
                    <a:pt x="6818" y="118"/>
                    <a:pt x="7620" y="84"/>
                  </a:cubicBezTo>
                  <a:lnTo>
                    <a:pt x="8589" y="34"/>
                  </a:lnTo>
                  <a:cubicBezTo>
                    <a:pt x="8672" y="34"/>
                    <a:pt x="8773" y="34"/>
                    <a:pt x="8839" y="17"/>
                  </a:cubicBezTo>
                  <a:lnTo>
                    <a:pt x="8940" y="17"/>
                  </a:lnTo>
                  <a:cubicBezTo>
                    <a:pt x="8906" y="1"/>
                    <a:pt x="8873" y="1"/>
                    <a:pt x="88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34"/>
            <p:cNvSpPr/>
            <p:nvPr/>
          </p:nvSpPr>
          <p:spPr>
            <a:xfrm>
              <a:off x="5893125" y="4465900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201"/>
                    <a:pt x="452" y="501"/>
                    <a:pt x="519" y="819"/>
                  </a:cubicBezTo>
                  <a:cubicBezTo>
                    <a:pt x="535" y="468"/>
                    <a:pt x="335" y="1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34"/>
            <p:cNvSpPr/>
            <p:nvPr/>
          </p:nvSpPr>
          <p:spPr>
            <a:xfrm>
              <a:off x="5939925" y="4452525"/>
              <a:ext cx="7950" cy="11300"/>
            </a:xfrm>
            <a:custGeom>
              <a:avLst/>
              <a:gdLst/>
              <a:ahLst/>
              <a:cxnLst/>
              <a:rect l="l" t="t" r="r" b="b"/>
              <a:pathLst>
                <a:path w="318" h="452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17"/>
                    <a:pt x="50" y="117"/>
                    <a:pt x="134" y="251"/>
                  </a:cubicBezTo>
                  <a:cubicBezTo>
                    <a:pt x="201" y="368"/>
                    <a:pt x="284" y="452"/>
                    <a:pt x="301" y="452"/>
                  </a:cubicBezTo>
                  <a:cubicBezTo>
                    <a:pt x="317" y="435"/>
                    <a:pt x="251" y="335"/>
                    <a:pt x="184" y="218"/>
                  </a:cubicBezTo>
                  <a:cubicBezTo>
                    <a:pt x="100" y="84"/>
                    <a:pt x="33" y="0"/>
                    <a:pt x="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34"/>
            <p:cNvSpPr/>
            <p:nvPr/>
          </p:nvSpPr>
          <p:spPr>
            <a:xfrm>
              <a:off x="5949525" y="4450425"/>
              <a:ext cx="8800" cy="7625"/>
            </a:xfrm>
            <a:custGeom>
              <a:avLst/>
              <a:gdLst/>
              <a:ahLst/>
              <a:cxnLst/>
              <a:rect l="l" t="t" r="r" b="b"/>
              <a:pathLst>
                <a:path w="352" h="305" extrusionOk="0">
                  <a:moveTo>
                    <a:pt x="0" y="1"/>
                  </a:moveTo>
                  <a:cubicBezTo>
                    <a:pt x="0" y="18"/>
                    <a:pt x="67" y="101"/>
                    <a:pt x="151" y="185"/>
                  </a:cubicBezTo>
                  <a:cubicBezTo>
                    <a:pt x="223" y="257"/>
                    <a:pt x="296" y="305"/>
                    <a:pt x="325" y="305"/>
                  </a:cubicBezTo>
                  <a:cubicBezTo>
                    <a:pt x="329" y="305"/>
                    <a:pt x="332" y="304"/>
                    <a:pt x="334" y="302"/>
                  </a:cubicBezTo>
                  <a:cubicBezTo>
                    <a:pt x="351" y="285"/>
                    <a:pt x="284" y="218"/>
                    <a:pt x="201" y="135"/>
                  </a:cubicBezTo>
                  <a:cubicBezTo>
                    <a:pt x="101" y="51"/>
                    <a:pt x="17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34"/>
            <p:cNvSpPr/>
            <p:nvPr/>
          </p:nvSpPr>
          <p:spPr>
            <a:xfrm>
              <a:off x="5950775" y="4444850"/>
              <a:ext cx="13800" cy="1700"/>
            </a:xfrm>
            <a:custGeom>
              <a:avLst/>
              <a:gdLst/>
              <a:ahLst/>
              <a:cxnLst/>
              <a:rect l="l" t="t" r="r" b="b"/>
              <a:pathLst>
                <a:path w="552" h="68" extrusionOk="0">
                  <a:moveTo>
                    <a:pt x="304" y="0"/>
                  </a:moveTo>
                  <a:cubicBezTo>
                    <a:pt x="203" y="0"/>
                    <a:pt x="102" y="13"/>
                    <a:pt x="0" y="40"/>
                  </a:cubicBezTo>
                  <a:cubicBezTo>
                    <a:pt x="59" y="60"/>
                    <a:pt x="112" y="68"/>
                    <a:pt x="166" y="68"/>
                  </a:cubicBezTo>
                  <a:cubicBezTo>
                    <a:pt x="204" y="68"/>
                    <a:pt x="243" y="64"/>
                    <a:pt x="284" y="57"/>
                  </a:cubicBezTo>
                  <a:cubicBezTo>
                    <a:pt x="307" y="61"/>
                    <a:pt x="330" y="63"/>
                    <a:pt x="355" y="63"/>
                  </a:cubicBezTo>
                  <a:cubicBezTo>
                    <a:pt x="421" y="63"/>
                    <a:pt x="491" y="48"/>
                    <a:pt x="552" y="23"/>
                  </a:cubicBezTo>
                  <a:cubicBezTo>
                    <a:pt x="469" y="8"/>
                    <a:pt x="387" y="0"/>
                    <a:pt x="3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34"/>
            <p:cNvSpPr/>
            <p:nvPr/>
          </p:nvSpPr>
          <p:spPr>
            <a:xfrm>
              <a:off x="5951200" y="4436650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635" y="1"/>
                  </a:moveTo>
                  <a:lnTo>
                    <a:pt x="635" y="1"/>
                  </a:lnTo>
                  <a:cubicBezTo>
                    <a:pt x="418" y="17"/>
                    <a:pt x="217" y="34"/>
                    <a:pt x="0" y="51"/>
                  </a:cubicBezTo>
                  <a:cubicBezTo>
                    <a:pt x="91" y="85"/>
                    <a:pt x="181" y="103"/>
                    <a:pt x="270" y="103"/>
                  </a:cubicBezTo>
                  <a:cubicBezTo>
                    <a:pt x="395" y="103"/>
                    <a:pt x="518" y="69"/>
                    <a:pt x="6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34"/>
            <p:cNvSpPr/>
            <p:nvPr/>
          </p:nvSpPr>
          <p:spPr>
            <a:xfrm>
              <a:off x="5917775" y="4440475"/>
              <a:ext cx="25075" cy="14175"/>
            </a:xfrm>
            <a:custGeom>
              <a:avLst/>
              <a:gdLst/>
              <a:ahLst/>
              <a:cxnLst/>
              <a:rect l="l" t="t" r="r" b="b"/>
              <a:pathLst>
                <a:path w="1003" h="567" extrusionOk="0">
                  <a:moveTo>
                    <a:pt x="336" y="60"/>
                  </a:moveTo>
                  <a:cubicBezTo>
                    <a:pt x="391" y="60"/>
                    <a:pt x="446" y="68"/>
                    <a:pt x="502" y="81"/>
                  </a:cubicBezTo>
                  <a:cubicBezTo>
                    <a:pt x="619" y="115"/>
                    <a:pt x="719" y="182"/>
                    <a:pt x="802" y="265"/>
                  </a:cubicBezTo>
                  <a:cubicBezTo>
                    <a:pt x="847" y="333"/>
                    <a:pt x="885" y="392"/>
                    <a:pt x="915" y="460"/>
                  </a:cubicBezTo>
                  <a:lnTo>
                    <a:pt x="915" y="460"/>
                  </a:lnTo>
                  <a:cubicBezTo>
                    <a:pt x="856" y="454"/>
                    <a:pt x="771" y="441"/>
                    <a:pt x="669" y="416"/>
                  </a:cubicBezTo>
                  <a:cubicBezTo>
                    <a:pt x="552" y="399"/>
                    <a:pt x="435" y="366"/>
                    <a:pt x="318" y="332"/>
                  </a:cubicBezTo>
                  <a:cubicBezTo>
                    <a:pt x="251" y="315"/>
                    <a:pt x="184" y="282"/>
                    <a:pt x="134" y="249"/>
                  </a:cubicBezTo>
                  <a:cubicBezTo>
                    <a:pt x="67" y="215"/>
                    <a:pt x="51" y="148"/>
                    <a:pt x="101" y="115"/>
                  </a:cubicBezTo>
                  <a:cubicBezTo>
                    <a:pt x="179" y="76"/>
                    <a:pt x="257" y="60"/>
                    <a:pt x="336" y="60"/>
                  </a:cubicBezTo>
                  <a:close/>
                  <a:moveTo>
                    <a:pt x="337" y="1"/>
                  </a:moveTo>
                  <a:cubicBezTo>
                    <a:pt x="246" y="1"/>
                    <a:pt x="154" y="21"/>
                    <a:pt x="67" y="65"/>
                  </a:cubicBezTo>
                  <a:cubicBezTo>
                    <a:pt x="17" y="98"/>
                    <a:pt x="0" y="148"/>
                    <a:pt x="17" y="198"/>
                  </a:cubicBezTo>
                  <a:cubicBezTo>
                    <a:pt x="34" y="249"/>
                    <a:pt x="51" y="282"/>
                    <a:pt x="101" y="299"/>
                  </a:cubicBezTo>
                  <a:cubicBezTo>
                    <a:pt x="168" y="332"/>
                    <a:pt x="234" y="366"/>
                    <a:pt x="301" y="382"/>
                  </a:cubicBezTo>
                  <a:cubicBezTo>
                    <a:pt x="418" y="432"/>
                    <a:pt x="535" y="449"/>
                    <a:pt x="669" y="466"/>
                  </a:cubicBezTo>
                  <a:cubicBezTo>
                    <a:pt x="719" y="474"/>
                    <a:pt x="773" y="478"/>
                    <a:pt x="830" y="478"/>
                  </a:cubicBezTo>
                  <a:cubicBezTo>
                    <a:pt x="860" y="478"/>
                    <a:pt x="890" y="477"/>
                    <a:pt x="921" y="475"/>
                  </a:cubicBezTo>
                  <a:lnTo>
                    <a:pt x="921" y="475"/>
                  </a:lnTo>
                  <a:cubicBezTo>
                    <a:pt x="933" y="503"/>
                    <a:pt x="944" y="533"/>
                    <a:pt x="953" y="566"/>
                  </a:cubicBezTo>
                  <a:cubicBezTo>
                    <a:pt x="953" y="535"/>
                    <a:pt x="953" y="504"/>
                    <a:pt x="940" y="473"/>
                  </a:cubicBezTo>
                  <a:lnTo>
                    <a:pt x="940" y="473"/>
                  </a:lnTo>
                  <a:cubicBezTo>
                    <a:pt x="961" y="471"/>
                    <a:pt x="982" y="469"/>
                    <a:pt x="1003" y="466"/>
                  </a:cubicBezTo>
                  <a:cubicBezTo>
                    <a:pt x="1003" y="466"/>
                    <a:pt x="979" y="466"/>
                    <a:pt x="935" y="462"/>
                  </a:cubicBezTo>
                  <a:lnTo>
                    <a:pt x="935" y="462"/>
                  </a:lnTo>
                  <a:cubicBezTo>
                    <a:pt x="918" y="380"/>
                    <a:pt x="885" y="314"/>
                    <a:pt x="836" y="249"/>
                  </a:cubicBezTo>
                  <a:cubicBezTo>
                    <a:pt x="712" y="90"/>
                    <a:pt x="526" y="1"/>
                    <a:pt x="3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34"/>
            <p:cNvSpPr/>
            <p:nvPr/>
          </p:nvSpPr>
          <p:spPr>
            <a:xfrm>
              <a:off x="5939075" y="4436225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402" y="1"/>
                  </a:moveTo>
                  <a:cubicBezTo>
                    <a:pt x="285" y="1"/>
                    <a:pt x="168" y="68"/>
                    <a:pt x="118" y="168"/>
                  </a:cubicBezTo>
                  <a:cubicBezTo>
                    <a:pt x="67" y="251"/>
                    <a:pt x="34" y="335"/>
                    <a:pt x="17" y="419"/>
                  </a:cubicBezTo>
                  <a:cubicBezTo>
                    <a:pt x="1" y="502"/>
                    <a:pt x="17" y="586"/>
                    <a:pt x="67" y="652"/>
                  </a:cubicBezTo>
                  <a:cubicBezTo>
                    <a:pt x="51" y="586"/>
                    <a:pt x="51" y="502"/>
                    <a:pt x="67" y="435"/>
                  </a:cubicBezTo>
                  <a:cubicBezTo>
                    <a:pt x="84" y="352"/>
                    <a:pt x="118" y="268"/>
                    <a:pt x="168" y="201"/>
                  </a:cubicBezTo>
                  <a:cubicBezTo>
                    <a:pt x="213" y="140"/>
                    <a:pt x="287" y="66"/>
                    <a:pt x="363" y="66"/>
                  </a:cubicBezTo>
                  <a:cubicBezTo>
                    <a:pt x="370" y="66"/>
                    <a:pt x="378" y="66"/>
                    <a:pt x="385" y="68"/>
                  </a:cubicBezTo>
                  <a:cubicBezTo>
                    <a:pt x="468" y="84"/>
                    <a:pt x="435" y="201"/>
                    <a:pt x="385" y="285"/>
                  </a:cubicBezTo>
                  <a:cubicBezTo>
                    <a:pt x="351" y="352"/>
                    <a:pt x="301" y="419"/>
                    <a:pt x="251" y="485"/>
                  </a:cubicBezTo>
                  <a:cubicBezTo>
                    <a:pt x="151" y="586"/>
                    <a:pt x="84" y="636"/>
                    <a:pt x="84" y="652"/>
                  </a:cubicBezTo>
                  <a:cubicBezTo>
                    <a:pt x="168" y="619"/>
                    <a:pt x="235" y="569"/>
                    <a:pt x="285" y="519"/>
                  </a:cubicBezTo>
                  <a:cubicBezTo>
                    <a:pt x="351" y="452"/>
                    <a:pt x="402" y="385"/>
                    <a:pt x="435" y="302"/>
                  </a:cubicBezTo>
                  <a:cubicBezTo>
                    <a:pt x="468" y="268"/>
                    <a:pt x="485" y="218"/>
                    <a:pt x="502" y="151"/>
                  </a:cubicBezTo>
                  <a:cubicBezTo>
                    <a:pt x="519" y="84"/>
                    <a:pt x="468" y="18"/>
                    <a:pt x="4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34"/>
            <p:cNvSpPr/>
            <p:nvPr/>
          </p:nvSpPr>
          <p:spPr>
            <a:xfrm>
              <a:off x="6036400" y="4446775"/>
              <a:ext cx="46825" cy="38350"/>
            </a:xfrm>
            <a:custGeom>
              <a:avLst/>
              <a:gdLst/>
              <a:ahLst/>
              <a:cxnLst/>
              <a:rect l="l" t="t" r="r" b="b"/>
              <a:pathLst>
                <a:path w="1873" h="1534" extrusionOk="0">
                  <a:moveTo>
                    <a:pt x="1621" y="1"/>
                  </a:moveTo>
                  <a:cubicBezTo>
                    <a:pt x="1571" y="1"/>
                    <a:pt x="1521" y="5"/>
                    <a:pt x="1471" y="13"/>
                  </a:cubicBezTo>
                  <a:cubicBezTo>
                    <a:pt x="819" y="47"/>
                    <a:pt x="251" y="498"/>
                    <a:pt x="51" y="1133"/>
                  </a:cubicBezTo>
                  <a:cubicBezTo>
                    <a:pt x="34" y="1233"/>
                    <a:pt x="17" y="1333"/>
                    <a:pt x="1" y="1417"/>
                  </a:cubicBezTo>
                  <a:cubicBezTo>
                    <a:pt x="1" y="1450"/>
                    <a:pt x="1" y="1500"/>
                    <a:pt x="1" y="1534"/>
                  </a:cubicBezTo>
                  <a:cubicBezTo>
                    <a:pt x="17" y="1534"/>
                    <a:pt x="17" y="1383"/>
                    <a:pt x="101" y="1149"/>
                  </a:cubicBezTo>
                  <a:cubicBezTo>
                    <a:pt x="301" y="548"/>
                    <a:pt x="853" y="114"/>
                    <a:pt x="1488" y="47"/>
                  </a:cubicBezTo>
                  <a:cubicBezTo>
                    <a:pt x="1605" y="38"/>
                    <a:pt x="1701" y="38"/>
                    <a:pt x="1768" y="38"/>
                  </a:cubicBezTo>
                  <a:cubicBezTo>
                    <a:pt x="1834" y="38"/>
                    <a:pt x="1872" y="38"/>
                    <a:pt x="1872" y="30"/>
                  </a:cubicBezTo>
                  <a:cubicBezTo>
                    <a:pt x="1839" y="30"/>
                    <a:pt x="1805" y="13"/>
                    <a:pt x="1772" y="13"/>
                  </a:cubicBezTo>
                  <a:cubicBezTo>
                    <a:pt x="1722" y="5"/>
                    <a:pt x="1672" y="1"/>
                    <a:pt x="16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34"/>
            <p:cNvSpPr/>
            <p:nvPr/>
          </p:nvSpPr>
          <p:spPr>
            <a:xfrm>
              <a:off x="6068575" y="4388625"/>
              <a:ext cx="2525" cy="54325"/>
            </a:xfrm>
            <a:custGeom>
              <a:avLst/>
              <a:gdLst/>
              <a:ahLst/>
              <a:cxnLst/>
              <a:rect l="l" t="t" r="r" b="b"/>
              <a:pathLst>
                <a:path w="101" h="2173" extrusionOk="0">
                  <a:moveTo>
                    <a:pt x="34" y="0"/>
                  </a:moveTo>
                  <a:lnTo>
                    <a:pt x="34" y="0"/>
                  </a:lnTo>
                  <a:cubicBezTo>
                    <a:pt x="0" y="735"/>
                    <a:pt x="17" y="1454"/>
                    <a:pt x="67" y="2172"/>
                  </a:cubicBezTo>
                  <a:cubicBezTo>
                    <a:pt x="101" y="1454"/>
                    <a:pt x="84" y="719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5" name="Google Shape;1095;p34"/>
            <p:cNvSpPr/>
            <p:nvPr/>
          </p:nvSpPr>
          <p:spPr>
            <a:xfrm>
              <a:off x="5981275" y="4468650"/>
              <a:ext cx="38450" cy="2125"/>
            </a:xfrm>
            <a:custGeom>
              <a:avLst/>
              <a:gdLst/>
              <a:ahLst/>
              <a:cxnLst/>
              <a:rect l="l" t="t" r="r" b="b"/>
              <a:pathLst>
                <a:path w="1538" h="85" extrusionOk="0">
                  <a:moveTo>
                    <a:pt x="1454" y="0"/>
                  </a:moveTo>
                  <a:cubicBezTo>
                    <a:pt x="1326" y="0"/>
                    <a:pt x="1064" y="12"/>
                    <a:pt x="769" y="24"/>
                  </a:cubicBezTo>
                  <a:cubicBezTo>
                    <a:pt x="479" y="24"/>
                    <a:pt x="234" y="16"/>
                    <a:pt x="103" y="16"/>
                  </a:cubicBezTo>
                  <a:cubicBezTo>
                    <a:pt x="37" y="16"/>
                    <a:pt x="0" y="18"/>
                    <a:pt x="0" y="24"/>
                  </a:cubicBezTo>
                  <a:cubicBezTo>
                    <a:pt x="239" y="64"/>
                    <a:pt x="486" y="85"/>
                    <a:pt x="733" y="85"/>
                  </a:cubicBezTo>
                  <a:cubicBezTo>
                    <a:pt x="1004" y="85"/>
                    <a:pt x="1275" y="60"/>
                    <a:pt x="1537" y="7"/>
                  </a:cubicBezTo>
                  <a:cubicBezTo>
                    <a:pt x="1537" y="2"/>
                    <a:pt x="1507" y="0"/>
                    <a:pt x="14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6" name="Google Shape;1096;p34"/>
            <p:cNvSpPr/>
            <p:nvPr/>
          </p:nvSpPr>
          <p:spPr>
            <a:xfrm>
              <a:off x="6041425" y="4468725"/>
              <a:ext cx="4200" cy="7625"/>
            </a:xfrm>
            <a:custGeom>
              <a:avLst/>
              <a:gdLst/>
              <a:ahLst/>
              <a:cxnLst/>
              <a:rect l="l" t="t" r="r" b="b"/>
              <a:pathLst>
                <a:path w="168" h="305" extrusionOk="0">
                  <a:moveTo>
                    <a:pt x="158" y="1"/>
                  </a:moveTo>
                  <a:cubicBezTo>
                    <a:pt x="134" y="1"/>
                    <a:pt x="77" y="48"/>
                    <a:pt x="34" y="121"/>
                  </a:cubicBezTo>
                  <a:cubicBezTo>
                    <a:pt x="0" y="221"/>
                    <a:pt x="17" y="305"/>
                    <a:pt x="34" y="305"/>
                  </a:cubicBezTo>
                  <a:cubicBezTo>
                    <a:pt x="50" y="305"/>
                    <a:pt x="67" y="238"/>
                    <a:pt x="100" y="154"/>
                  </a:cubicBezTo>
                  <a:cubicBezTo>
                    <a:pt x="134" y="71"/>
                    <a:pt x="167" y="21"/>
                    <a:pt x="167" y="4"/>
                  </a:cubicBezTo>
                  <a:cubicBezTo>
                    <a:pt x="165" y="2"/>
                    <a:pt x="162" y="1"/>
                    <a:pt x="15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7" name="Google Shape;1097;p34"/>
            <p:cNvSpPr/>
            <p:nvPr/>
          </p:nvSpPr>
          <p:spPr>
            <a:xfrm>
              <a:off x="6049775" y="4456600"/>
              <a:ext cx="5875" cy="5150"/>
            </a:xfrm>
            <a:custGeom>
              <a:avLst/>
              <a:gdLst/>
              <a:ahLst/>
              <a:cxnLst/>
              <a:rect l="l" t="t" r="r" b="b"/>
              <a:pathLst>
                <a:path w="235" h="206" extrusionOk="0">
                  <a:moveTo>
                    <a:pt x="206" y="0"/>
                  </a:moveTo>
                  <a:cubicBezTo>
                    <a:pt x="183" y="0"/>
                    <a:pt x="142" y="30"/>
                    <a:pt x="101" y="71"/>
                  </a:cubicBezTo>
                  <a:cubicBezTo>
                    <a:pt x="34" y="138"/>
                    <a:pt x="0" y="188"/>
                    <a:pt x="17" y="205"/>
                  </a:cubicBezTo>
                  <a:cubicBezTo>
                    <a:pt x="34" y="205"/>
                    <a:pt x="84" y="172"/>
                    <a:pt x="134" y="122"/>
                  </a:cubicBezTo>
                  <a:cubicBezTo>
                    <a:pt x="201" y="71"/>
                    <a:pt x="234" y="5"/>
                    <a:pt x="218" y="5"/>
                  </a:cubicBezTo>
                  <a:cubicBezTo>
                    <a:pt x="215" y="2"/>
                    <a:pt x="211" y="0"/>
                    <a:pt x="2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8" name="Google Shape;1098;p34"/>
            <p:cNvSpPr/>
            <p:nvPr/>
          </p:nvSpPr>
          <p:spPr>
            <a:xfrm>
              <a:off x="6061475" y="4450475"/>
              <a:ext cx="7825" cy="3325"/>
            </a:xfrm>
            <a:custGeom>
              <a:avLst/>
              <a:gdLst/>
              <a:ahLst/>
              <a:cxnLst/>
              <a:rect l="l" t="t" r="r" b="b"/>
              <a:pathLst>
                <a:path w="313" h="133" extrusionOk="0">
                  <a:moveTo>
                    <a:pt x="225" y="1"/>
                  </a:moveTo>
                  <a:cubicBezTo>
                    <a:pt x="199" y="1"/>
                    <a:pt x="167" y="5"/>
                    <a:pt x="134" y="16"/>
                  </a:cubicBezTo>
                  <a:cubicBezTo>
                    <a:pt x="34" y="32"/>
                    <a:pt x="0" y="116"/>
                    <a:pt x="0" y="133"/>
                  </a:cubicBezTo>
                  <a:cubicBezTo>
                    <a:pt x="17" y="133"/>
                    <a:pt x="84" y="99"/>
                    <a:pt x="151" y="66"/>
                  </a:cubicBezTo>
                  <a:cubicBezTo>
                    <a:pt x="234" y="32"/>
                    <a:pt x="301" y="49"/>
                    <a:pt x="301" y="16"/>
                  </a:cubicBezTo>
                  <a:cubicBezTo>
                    <a:pt x="312" y="16"/>
                    <a:pt x="279" y="1"/>
                    <a:pt x="22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9" name="Google Shape;1099;p34"/>
            <p:cNvSpPr/>
            <p:nvPr/>
          </p:nvSpPr>
          <p:spPr>
            <a:xfrm>
              <a:off x="6074825" y="4448025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139" y="1"/>
                  </a:moveTo>
                  <a:cubicBezTo>
                    <a:pt x="122" y="1"/>
                    <a:pt x="101" y="5"/>
                    <a:pt x="84" y="13"/>
                  </a:cubicBezTo>
                  <a:cubicBezTo>
                    <a:pt x="34" y="30"/>
                    <a:pt x="1" y="64"/>
                    <a:pt x="1" y="80"/>
                  </a:cubicBezTo>
                  <a:cubicBezTo>
                    <a:pt x="9" y="89"/>
                    <a:pt x="22" y="93"/>
                    <a:pt x="38" y="93"/>
                  </a:cubicBezTo>
                  <a:cubicBezTo>
                    <a:pt x="55" y="93"/>
                    <a:pt x="76" y="89"/>
                    <a:pt x="101" y="80"/>
                  </a:cubicBezTo>
                  <a:cubicBezTo>
                    <a:pt x="135" y="64"/>
                    <a:pt x="168" y="30"/>
                    <a:pt x="168" y="13"/>
                  </a:cubicBezTo>
                  <a:cubicBezTo>
                    <a:pt x="168" y="5"/>
                    <a:pt x="155" y="1"/>
                    <a:pt x="13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0" name="Google Shape;1100;p34"/>
            <p:cNvSpPr/>
            <p:nvPr/>
          </p:nvSpPr>
          <p:spPr>
            <a:xfrm>
              <a:off x="5485025" y="2132125"/>
              <a:ext cx="1176300" cy="313725"/>
            </a:xfrm>
            <a:custGeom>
              <a:avLst/>
              <a:gdLst/>
              <a:ahLst/>
              <a:cxnLst/>
              <a:rect l="l" t="t" r="r" b="b"/>
              <a:pathLst>
                <a:path w="47052" h="12549" extrusionOk="0">
                  <a:moveTo>
                    <a:pt x="685" y="1"/>
                  </a:moveTo>
                  <a:lnTo>
                    <a:pt x="0" y="10828"/>
                  </a:lnTo>
                  <a:lnTo>
                    <a:pt x="47052" y="12549"/>
                  </a:lnTo>
                  <a:lnTo>
                    <a:pt x="47052" y="1855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1" name="Google Shape;1101;p34"/>
            <p:cNvSpPr/>
            <p:nvPr/>
          </p:nvSpPr>
          <p:spPr>
            <a:xfrm>
              <a:off x="5213500" y="2230225"/>
              <a:ext cx="81900" cy="54975"/>
            </a:xfrm>
            <a:custGeom>
              <a:avLst/>
              <a:gdLst/>
              <a:ahLst/>
              <a:cxnLst/>
              <a:rect l="l" t="t" r="r" b="b"/>
              <a:pathLst>
                <a:path w="3276" h="2199" extrusionOk="0">
                  <a:moveTo>
                    <a:pt x="2519" y="1"/>
                  </a:moveTo>
                  <a:cubicBezTo>
                    <a:pt x="1688" y="1"/>
                    <a:pt x="416" y="129"/>
                    <a:pt x="1" y="872"/>
                  </a:cubicBezTo>
                  <a:cubicBezTo>
                    <a:pt x="1" y="872"/>
                    <a:pt x="494" y="2199"/>
                    <a:pt x="2860" y="2199"/>
                  </a:cubicBezTo>
                  <a:cubicBezTo>
                    <a:pt x="2957" y="2199"/>
                    <a:pt x="3056" y="2197"/>
                    <a:pt x="3159" y="2192"/>
                  </a:cubicBezTo>
                  <a:lnTo>
                    <a:pt x="3276" y="37"/>
                  </a:lnTo>
                  <a:cubicBezTo>
                    <a:pt x="3276" y="37"/>
                    <a:pt x="2959" y="1"/>
                    <a:pt x="2519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2" name="Google Shape;1102;p34"/>
            <p:cNvSpPr/>
            <p:nvPr/>
          </p:nvSpPr>
          <p:spPr>
            <a:xfrm>
              <a:off x="5282850" y="2132125"/>
              <a:ext cx="219325" cy="270700"/>
            </a:xfrm>
            <a:custGeom>
              <a:avLst/>
              <a:gdLst/>
              <a:ahLst/>
              <a:cxnLst/>
              <a:rect l="l" t="t" r="r" b="b"/>
              <a:pathLst>
                <a:path w="8773" h="10828" extrusionOk="0">
                  <a:moveTo>
                    <a:pt x="8772" y="1"/>
                  </a:moveTo>
                  <a:lnTo>
                    <a:pt x="6684" y="1956"/>
                  </a:lnTo>
                  <a:cubicBezTo>
                    <a:pt x="6266" y="2340"/>
                    <a:pt x="5798" y="2657"/>
                    <a:pt x="5280" y="2875"/>
                  </a:cubicBezTo>
                  <a:cubicBezTo>
                    <a:pt x="4645" y="3159"/>
                    <a:pt x="3793" y="3509"/>
                    <a:pt x="3292" y="3543"/>
                  </a:cubicBezTo>
                  <a:cubicBezTo>
                    <a:pt x="2971" y="3559"/>
                    <a:pt x="2648" y="3566"/>
                    <a:pt x="2324" y="3566"/>
                  </a:cubicBezTo>
                  <a:cubicBezTo>
                    <a:pt x="1638" y="3566"/>
                    <a:pt x="949" y="3533"/>
                    <a:pt x="268" y="3476"/>
                  </a:cubicBezTo>
                  <a:lnTo>
                    <a:pt x="0" y="6433"/>
                  </a:lnTo>
                  <a:lnTo>
                    <a:pt x="3175" y="6734"/>
                  </a:lnTo>
                  <a:cubicBezTo>
                    <a:pt x="3175" y="6734"/>
                    <a:pt x="4478" y="6851"/>
                    <a:pt x="5982" y="8472"/>
                  </a:cubicBezTo>
                  <a:cubicBezTo>
                    <a:pt x="7486" y="10093"/>
                    <a:pt x="8087" y="10828"/>
                    <a:pt x="8087" y="10828"/>
                  </a:cubicBezTo>
                  <a:lnTo>
                    <a:pt x="877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3" name="Google Shape;1103;p34"/>
            <p:cNvSpPr/>
            <p:nvPr/>
          </p:nvSpPr>
          <p:spPr>
            <a:xfrm>
              <a:off x="6661300" y="2178500"/>
              <a:ext cx="69800" cy="267350"/>
            </a:xfrm>
            <a:custGeom>
              <a:avLst/>
              <a:gdLst/>
              <a:ahLst/>
              <a:cxnLst/>
              <a:rect l="l" t="t" r="r" b="b"/>
              <a:pathLst>
                <a:path w="2792" h="10694" extrusionOk="0">
                  <a:moveTo>
                    <a:pt x="1" y="0"/>
                  </a:moveTo>
                  <a:lnTo>
                    <a:pt x="1" y="10694"/>
                  </a:lnTo>
                  <a:cubicBezTo>
                    <a:pt x="1" y="10694"/>
                    <a:pt x="1755" y="9307"/>
                    <a:pt x="2240" y="5748"/>
                  </a:cubicBezTo>
                  <a:cubicBezTo>
                    <a:pt x="2791" y="160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4" name="Google Shape;1104;p34"/>
            <p:cNvSpPr/>
            <p:nvPr/>
          </p:nvSpPr>
          <p:spPr>
            <a:xfrm>
              <a:off x="5492550" y="2230700"/>
              <a:ext cx="1168775" cy="114900"/>
            </a:xfrm>
            <a:custGeom>
              <a:avLst/>
              <a:gdLst/>
              <a:ahLst/>
              <a:cxnLst/>
              <a:rect l="l" t="t" r="r" b="b"/>
              <a:pathLst>
                <a:path w="46751" h="4596" extrusionOk="0">
                  <a:moveTo>
                    <a:pt x="167" y="1"/>
                  </a:moveTo>
                  <a:lnTo>
                    <a:pt x="0" y="2741"/>
                  </a:lnTo>
                  <a:lnTo>
                    <a:pt x="46751" y="4596"/>
                  </a:lnTo>
                  <a:lnTo>
                    <a:pt x="46751" y="1705"/>
                  </a:lnTo>
                  <a:lnTo>
                    <a:pt x="167" y="1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5" name="Google Shape;1105;p34"/>
            <p:cNvSpPr/>
            <p:nvPr/>
          </p:nvSpPr>
          <p:spPr>
            <a:xfrm>
              <a:off x="6088200" y="2176000"/>
              <a:ext cx="208875" cy="251050"/>
            </a:xfrm>
            <a:custGeom>
              <a:avLst/>
              <a:gdLst/>
              <a:ahLst/>
              <a:cxnLst/>
              <a:rect l="l" t="t" r="r" b="b"/>
              <a:pathLst>
                <a:path w="8355" h="10042" extrusionOk="0">
                  <a:moveTo>
                    <a:pt x="3108" y="0"/>
                  </a:moveTo>
                  <a:lnTo>
                    <a:pt x="251" y="618"/>
                  </a:lnTo>
                  <a:lnTo>
                    <a:pt x="1" y="9925"/>
                  </a:lnTo>
                  <a:lnTo>
                    <a:pt x="2290" y="10042"/>
                  </a:lnTo>
                  <a:cubicBezTo>
                    <a:pt x="2290" y="9607"/>
                    <a:pt x="2273" y="9073"/>
                    <a:pt x="2273" y="8622"/>
                  </a:cubicBezTo>
                  <a:lnTo>
                    <a:pt x="2273" y="8622"/>
                  </a:lnTo>
                  <a:cubicBezTo>
                    <a:pt x="2301" y="8625"/>
                    <a:pt x="2329" y="8627"/>
                    <a:pt x="2357" y="8627"/>
                  </a:cubicBezTo>
                  <a:cubicBezTo>
                    <a:pt x="2721" y="8627"/>
                    <a:pt x="3023" y="8332"/>
                    <a:pt x="3225" y="8037"/>
                  </a:cubicBezTo>
                  <a:cubicBezTo>
                    <a:pt x="3443" y="7703"/>
                    <a:pt x="3593" y="7318"/>
                    <a:pt x="3877" y="7051"/>
                  </a:cubicBezTo>
                  <a:cubicBezTo>
                    <a:pt x="4050" y="6889"/>
                    <a:pt x="4302" y="6776"/>
                    <a:pt x="4538" y="6776"/>
                  </a:cubicBezTo>
                  <a:cubicBezTo>
                    <a:pt x="4690" y="6776"/>
                    <a:pt x="4835" y="6823"/>
                    <a:pt x="4946" y="6934"/>
                  </a:cubicBezTo>
                  <a:cubicBezTo>
                    <a:pt x="5080" y="7051"/>
                    <a:pt x="5164" y="7268"/>
                    <a:pt x="5347" y="7285"/>
                  </a:cubicBezTo>
                  <a:cubicBezTo>
                    <a:pt x="5368" y="7289"/>
                    <a:pt x="5387" y="7291"/>
                    <a:pt x="5406" y="7291"/>
                  </a:cubicBezTo>
                  <a:cubicBezTo>
                    <a:pt x="5688" y="7291"/>
                    <a:pt x="5736" y="6830"/>
                    <a:pt x="5798" y="6516"/>
                  </a:cubicBezTo>
                  <a:cubicBezTo>
                    <a:pt x="5966" y="5781"/>
                    <a:pt x="6834" y="5497"/>
                    <a:pt x="7386" y="4979"/>
                  </a:cubicBezTo>
                  <a:cubicBezTo>
                    <a:pt x="8355" y="4060"/>
                    <a:pt x="8154" y="2456"/>
                    <a:pt x="6985" y="1805"/>
                  </a:cubicBezTo>
                  <a:cubicBezTo>
                    <a:pt x="6367" y="1454"/>
                    <a:pt x="5581" y="1454"/>
                    <a:pt x="4963" y="1103"/>
                  </a:cubicBezTo>
                  <a:cubicBezTo>
                    <a:pt x="4328" y="752"/>
                    <a:pt x="3844" y="50"/>
                    <a:pt x="3108" y="0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6" name="Google Shape;1106;p34"/>
            <p:cNvSpPr/>
            <p:nvPr/>
          </p:nvSpPr>
          <p:spPr>
            <a:xfrm>
              <a:off x="6219775" y="4386525"/>
              <a:ext cx="244400" cy="107750"/>
            </a:xfrm>
            <a:custGeom>
              <a:avLst/>
              <a:gdLst/>
              <a:ahLst/>
              <a:cxnLst/>
              <a:rect l="l" t="t" r="r" b="b"/>
              <a:pathLst>
                <a:path w="9776" h="4310" extrusionOk="0">
                  <a:moveTo>
                    <a:pt x="17" y="1"/>
                  </a:moveTo>
                  <a:lnTo>
                    <a:pt x="1" y="4128"/>
                  </a:lnTo>
                  <a:lnTo>
                    <a:pt x="318" y="4144"/>
                  </a:lnTo>
                  <a:cubicBezTo>
                    <a:pt x="1237" y="4197"/>
                    <a:pt x="3951" y="4310"/>
                    <a:pt x="6068" y="4310"/>
                  </a:cubicBezTo>
                  <a:cubicBezTo>
                    <a:pt x="7302" y="4310"/>
                    <a:pt x="8333" y="4272"/>
                    <a:pt x="8689" y="4161"/>
                  </a:cubicBezTo>
                  <a:cubicBezTo>
                    <a:pt x="9775" y="3827"/>
                    <a:pt x="5297" y="2824"/>
                    <a:pt x="5297" y="2824"/>
                  </a:cubicBezTo>
                  <a:lnTo>
                    <a:pt x="5281" y="17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7" name="Google Shape;1107;p34"/>
            <p:cNvSpPr/>
            <p:nvPr/>
          </p:nvSpPr>
          <p:spPr>
            <a:xfrm>
              <a:off x="6219775" y="4452400"/>
              <a:ext cx="47650" cy="37750"/>
            </a:xfrm>
            <a:custGeom>
              <a:avLst/>
              <a:gdLst/>
              <a:ahLst/>
              <a:cxnLst/>
              <a:rect l="l" t="t" r="r" b="b"/>
              <a:pathLst>
                <a:path w="1906" h="1510" extrusionOk="0">
                  <a:moveTo>
                    <a:pt x="132" y="0"/>
                  </a:moveTo>
                  <a:cubicBezTo>
                    <a:pt x="88" y="0"/>
                    <a:pt x="44" y="2"/>
                    <a:pt x="1" y="5"/>
                  </a:cubicBezTo>
                  <a:lnTo>
                    <a:pt x="1" y="1476"/>
                  </a:lnTo>
                  <a:lnTo>
                    <a:pt x="1906" y="1509"/>
                  </a:lnTo>
                  <a:cubicBezTo>
                    <a:pt x="1822" y="1058"/>
                    <a:pt x="1588" y="657"/>
                    <a:pt x="1237" y="390"/>
                  </a:cubicBezTo>
                  <a:cubicBezTo>
                    <a:pt x="922" y="134"/>
                    <a:pt x="525" y="0"/>
                    <a:pt x="132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8" name="Google Shape;1108;p34"/>
            <p:cNvSpPr/>
            <p:nvPr/>
          </p:nvSpPr>
          <p:spPr>
            <a:xfrm>
              <a:off x="6219375" y="4471325"/>
              <a:ext cx="226425" cy="22475"/>
            </a:xfrm>
            <a:custGeom>
              <a:avLst/>
              <a:gdLst/>
              <a:ahLst/>
              <a:cxnLst/>
              <a:rect l="l" t="t" r="r" b="b"/>
              <a:pathLst>
                <a:path w="9057" h="899" extrusionOk="0">
                  <a:moveTo>
                    <a:pt x="7502" y="0"/>
                  </a:moveTo>
                  <a:cubicBezTo>
                    <a:pt x="7185" y="17"/>
                    <a:pt x="7034" y="669"/>
                    <a:pt x="7034" y="669"/>
                  </a:cubicBezTo>
                  <a:lnTo>
                    <a:pt x="17" y="602"/>
                  </a:lnTo>
                  <a:lnTo>
                    <a:pt x="0" y="719"/>
                  </a:lnTo>
                  <a:cubicBezTo>
                    <a:pt x="1328" y="836"/>
                    <a:pt x="3496" y="898"/>
                    <a:pt x="5357" y="898"/>
                  </a:cubicBezTo>
                  <a:cubicBezTo>
                    <a:pt x="7218" y="898"/>
                    <a:pt x="8772" y="836"/>
                    <a:pt x="8872" y="702"/>
                  </a:cubicBezTo>
                  <a:cubicBezTo>
                    <a:pt x="9056" y="452"/>
                    <a:pt x="7502" y="0"/>
                    <a:pt x="7502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9" name="Google Shape;1109;p34"/>
            <p:cNvSpPr/>
            <p:nvPr/>
          </p:nvSpPr>
          <p:spPr>
            <a:xfrm>
              <a:off x="6218950" y="4485100"/>
              <a:ext cx="221000" cy="3475"/>
            </a:xfrm>
            <a:custGeom>
              <a:avLst/>
              <a:gdLst/>
              <a:ahLst/>
              <a:cxnLst/>
              <a:rect l="l" t="t" r="r" b="b"/>
              <a:pathLst>
                <a:path w="8840" h="139" extrusionOk="0">
                  <a:moveTo>
                    <a:pt x="84" y="1"/>
                  </a:moveTo>
                  <a:cubicBezTo>
                    <a:pt x="50" y="1"/>
                    <a:pt x="17" y="1"/>
                    <a:pt x="0" y="17"/>
                  </a:cubicBezTo>
                  <a:lnTo>
                    <a:pt x="84" y="17"/>
                  </a:lnTo>
                  <a:cubicBezTo>
                    <a:pt x="167" y="34"/>
                    <a:pt x="251" y="34"/>
                    <a:pt x="335" y="34"/>
                  </a:cubicBezTo>
                  <a:lnTo>
                    <a:pt x="1304" y="84"/>
                  </a:lnTo>
                  <a:cubicBezTo>
                    <a:pt x="2106" y="118"/>
                    <a:pt x="3225" y="134"/>
                    <a:pt x="4462" y="134"/>
                  </a:cubicBezTo>
                  <a:cubicBezTo>
                    <a:pt x="4698" y="138"/>
                    <a:pt x="4930" y="139"/>
                    <a:pt x="5156" y="139"/>
                  </a:cubicBezTo>
                  <a:cubicBezTo>
                    <a:pt x="6114" y="139"/>
                    <a:pt x="6971" y="115"/>
                    <a:pt x="7619" y="101"/>
                  </a:cubicBezTo>
                  <a:cubicBezTo>
                    <a:pt x="8004" y="84"/>
                    <a:pt x="8321" y="68"/>
                    <a:pt x="8572" y="51"/>
                  </a:cubicBezTo>
                  <a:lnTo>
                    <a:pt x="8839" y="34"/>
                  </a:lnTo>
                  <a:lnTo>
                    <a:pt x="8572" y="34"/>
                  </a:lnTo>
                  <a:lnTo>
                    <a:pt x="7619" y="51"/>
                  </a:lnTo>
                  <a:cubicBezTo>
                    <a:pt x="6817" y="68"/>
                    <a:pt x="5698" y="84"/>
                    <a:pt x="4462" y="84"/>
                  </a:cubicBezTo>
                  <a:cubicBezTo>
                    <a:pt x="3225" y="68"/>
                    <a:pt x="2106" y="51"/>
                    <a:pt x="1304" y="34"/>
                  </a:cubicBezTo>
                  <a:cubicBezTo>
                    <a:pt x="919" y="34"/>
                    <a:pt x="602" y="17"/>
                    <a:pt x="351" y="17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0" name="Google Shape;1110;p34"/>
            <p:cNvSpPr/>
            <p:nvPr/>
          </p:nvSpPr>
          <p:spPr>
            <a:xfrm>
              <a:off x="6394375" y="4470075"/>
              <a:ext cx="13400" cy="20475"/>
            </a:xfrm>
            <a:custGeom>
              <a:avLst/>
              <a:gdLst/>
              <a:ahLst/>
              <a:cxnLst/>
              <a:rect l="l" t="t" r="r" b="b"/>
              <a:pathLst>
                <a:path w="536" h="819" extrusionOk="0">
                  <a:moveTo>
                    <a:pt x="536" y="0"/>
                  </a:moveTo>
                  <a:lnTo>
                    <a:pt x="536" y="0"/>
                  </a:lnTo>
                  <a:cubicBezTo>
                    <a:pt x="201" y="151"/>
                    <a:pt x="1" y="468"/>
                    <a:pt x="34" y="819"/>
                  </a:cubicBezTo>
                  <a:cubicBezTo>
                    <a:pt x="68" y="669"/>
                    <a:pt x="135" y="518"/>
                    <a:pt x="201" y="368"/>
                  </a:cubicBezTo>
                  <a:cubicBezTo>
                    <a:pt x="302" y="234"/>
                    <a:pt x="402" y="117"/>
                    <a:pt x="53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1" name="Google Shape;1111;p34"/>
            <p:cNvSpPr/>
            <p:nvPr/>
          </p:nvSpPr>
          <p:spPr>
            <a:xfrm>
              <a:off x="6353450" y="4457075"/>
              <a:ext cx="7550" cy="10925"/>
            </a:xfrm>
            <a:custGeom>
              <a:avLst/>
              <a:gdLst/>
              <a:ahLst/>
              <a:cxnLst/>
              <a:rect l="l" t="t" r="r" b="b"/>
              <a:pathLst>
                <a:path w="302" h="437" extrusionOk="0">
                  <a:moveTo>
                    <a:pt x="279" y="0"/>
                  </a:moveTo>
                  <a:cubicBezTo>
                    <a:pt x="256" y="0"/>
                    <a:pt x="194" y="80"/>
                    <a:pt x="117" y="203"/>
                  </a:cubicBezTo>
                  <a:cubicBezTo>
                    <a:pt x="51" y="320"/>
                    <a:pt x="1" y="420"/>
                    <a:pt x="17" y="437"/>
                  </a:cubicBezTo>
                  <a:cubicBezTo>
                    <a:pt x="17" y="437"/>
                    <a:pt x="101" y="353"/>
                    <a:pt x="184" y="236"/>
                  </a:cubicBezTo>
                  <a:cubicBezTo>
                    <a:pt x="251" y="103"/>
                    <a:pt x="301" y="2"/>
                    <a:pt x="285" y="2"/>
                  </a:cubicBezTo>
                  <a:cubicBezTo>
                    <a:pt x="283" y="1"/>
                    <a:pt x="281" y="0"/>
                    <a:pt x="2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2" name="Google Shape;1112;p34"/>
            <p:cNvSpPr/>
            <p:nvPr/>
          </p:nvSpPr>
          <p:spPr>
            <a:xfrm>
              <a:off x="6342600" y="4454950"/>
              <a:ext cx="8775" cy="7275"/>
            </a:xfrm>
            <a:custGeom>
              <a:avLst/>
              <a:gdLst/>
              <a:ahLst/>
              <a:cxnLst/>
              <a:rect l="l" t="t" r="r" b="b"/>
              <a:pathLst>
                <a:path w="351" h="291" extrusionOk="0">
                  <a:moveTo>
                    <a:pt x="341" y="1"/>
                  </a:moveTo>
                  <a:cubicBezTo>
                    <a:pt x="313" y="1"/>
                    <a:pt x="240" y="48"/>
                    <a:pt x="167" y="121"/>
                  </a:cubicBezTo>
                  <a:cubicBezTo>
                    <a:pt x="67" y="204"/>
                    <a:pt x="0" y="271"/>
                    <a:pt x="17" y="288"/>
                  </a:cubicBezTo>
                  <a:cubicBezTo>
                    <a:pt x="19" y="290"/>
                    <a:pt x="22" y="291"/>
                    <a:pt x="26" y="291"/>
                  </a:cubicBezTo>
                  <a:cubicBezTo>
                    <a:pt x="55" y="291"/>
                    <a:pt x="128" y="244"/>
                    <a:pt x="201" y="171"/>
                  </a:cubicBezTo>
                  <a:cubicBezTo>
                    <a:pt x="301" y="87"/>
                    <a:pt x="351" y="4"/>
                    <a:pt x="351" y="4"/>
                  </a:cubicBezTo>
                  <a:cubicBezTo>
                    <a:pt x="349" y="2"/>
                    <a:pt x="346" y="1"/>
                    <a:pt x="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34"/>
            <p:cNvSpPr/>
            <p:nvPr/>
          </p:nvSpPr>
          <p:spPr>
            <a:xfrm>
              <a:off x="6336325" y="4449025"/>
              <a:ext cx="13800" cy="1850"/>
            </a:xfrm>
            <a:custGeom>
              <a:avLst/>
              <a:gdLst/>
              <a:ahLst/>
              <a:cxnLst/>
              <a:rect l="l" t="t" r="r" b="b"/>
              <a:pathLst>
                <a:path w="552" h="74" extrusionOk="0">
                  <a:moveTo>
                    <a:pt x="248" y="0"/>
                  </a:moveTo>
                  <a:cubicBezTo>
                    <a:pt x="166" y="0"/>
                    <a:pt x="83" y="9"/>
                    <a:pt x="0" y="24"/>
                  </a:cubicBezTo>
                  <a:cubicBezTo>
                    <a:pt x="84" y="57"/>
                    <a:pt x="184" y="74"/>
                    <a:pt x="268" y="74"/>
                  </a:cubicBezTo>
                  <a:cubicBezTo>
                    <a:pt x="368" y="74"/>
                    <a:pt x="468" y="74"/>
                    <a:pt x="552" y="40"/>
                  </a:cubicBezTo>
                  <a:cubicBezTo>
                    <a:pt x="451" y="13"/>
                    <a:pt x="349" y="0"/>
                    <a:pt x="2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34"/>
            <p:cNvSpPr/>
            <p:nvPr/>
          </p:nvSpPr>
          <p:spPr>
            <a:xfrm>
              <a:off x="6333825" y="4440825"/>
              <a:ext cx="15900" cy="2575"/>
            </a:xfrm>
            <a:custGeom>
              <a:avLst/>
              <a:gdLst/>
              <a:ahLst/>
              <a:cxnLst/>
              <a:rect l="l" t="t" r="r" b="b"/>
              <a:pathLst>
                <a:path w="636" h="103" extrusionOk="0">
                  <a:moveTo>
                    <a:pt x="0" y="1"/>
                  </a:moveTo>
                  <a:cubicBezTo>
                    <a:pt x="117" y="69"/>
                    <a:pt x="240" y="103"/>
                    <a:pt x="365" y="103"/>
                  </a:cubicBezTo>
                  <a:cubicBezTo>
                    <a:pt x="454" y="103"/>
                    <a:pt x="545" y="86"/>
                    <a:pt x="635" y="51"/>
                  </a:cubicBezTo>
                  <a:cubicBezTo>
                    <a:pt x="418" y="51"/>
                    <a:pt x="217" y="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34"/>
            <p:cNvSpPr/>
            <p:nvPr/>
          </p:nvSpPr>
          <p:spPr>
            <a:xfrm>
              <a:off x="6358050" y="4444675"/>
              <a:ext cx="25075" cy="14150"/>
            </a:xfrm>
            <a:custGeom>
              <a:avLst/>
              <a:gdLst/>
              <a:ahLst/>
              <a:cxnLst/>
              <a:rect l="l" t="t" r="r" b="b"/>
              <a:pathLst>
                <a:path w="1003" h="566" extrusionOk="0">
                  <a:moveTo>
                    <a:pt x="668" y="59"/>
                  </a:moveTo>
                  <a:cubicBezTo>
                    <a:pt x="746" y="59"/>
                    <a:pt x="824" y="75"/>
                    <a:pt x="903" y="114"/>
                  </a:cubicBezTo>
                  <a:cubicBezTo>
                    <a:pt x="953" y="147"/>
                    <a:pt x="936" y="214"/>
                    <a:pt x="869" y="248"/>
                  </a:cubicBezTo>
                  <a:cubicBezTo>
                    <a:pt x="819" y="281"/>
                    <a:pt x="752" y="314"/>
                    <a:pt x="685" y="331"/>
                  </a:cubicBezTo>
                  <a:cubicBezTo>
                    <a:pt x="568" y="365"/>
                    <a:pt x="451" y="398"/>
                    <a:pt x="334" y="415"/>
                  </a:cubicBezTo>
                  <a:cubicBezTo>
                    <a:pt x="235" y="440"/>
                    <a:pt x="152" y="452"/>
                    <a:pt x="93" y="458"/>
                  </a:cubicBezTo>
                  <a:lnTo>
                    <a:pt x="93" y="458"/>
                  </a:lnTo>
                  <a:cubicBezTo>
                    <a:pt x="124" y="395"/>
                    <a:pt x="164" y="335"/>
                    <a:pt x="218" y="281"/>
                  </a:cubicBezTo>
                  <a:cubicBezTo>
                    <a:pt x="284" y="181"/>
                    <a:pt x="385" y="114"/>
                    <a:pt x="502" y="81"/>
                  </a:cubicBezTo>
                  <a:cubicBezTo>
                    <a:pt x="557" y="67"/>
                    <a:pt x="612" y="59"/>
                    <a:pt x="668" y="59"/>
                  </a:cubicBezTo>
                  <a:close/>
                  <a:moveTo>
                    <a:pt x="667" y="0"/>
                  </a:moveTo>
                  <a:cubicBezTo>
                    <a:pt x="477" y="0"/>
                    <a:pt x="292" y="89"/>
                    <a:pt x="167" y="248"/>
                  </a:cubicBezTo>
                  <a:cubicBezTo>
                    <a:pt x="118" y="313"/>
                    <a:pt x="85" y="379"/>
                    <a:pt x="68" y="461"/>
                  </a:cubicBezTo>
                  <a:lnTo>
                    <a:pt x="68" y="461"/>
                  </a:lnTo>
                  <a:cubicBezTo>
                    <a:pt x="25" y="465"/>
                    <a:pt x="0" y="465"/>
                    <a:pt x="0" y="465"/>
                  </a:cubicBezTo>
                  <a:cubicBezTo>
                    <a:pt x="21" y="468"/>
                    <a:pt x="43" y="470"/>
                    <a:pt x="64" y="472"/>
                  </a:cubicBezTo>
                  <a:lnTo>
                    <a:pt x="64" y="472"/>
                  </a:lnTo>
                  <a:cubicBezTo>
                    <a:pt x="50" y="503"/>
                    <a:pt x="50" y="534"/>
                    <a:pt x="50" y="565"/>
                  </a:cubicBezTo>
                  <a:cubicBezTo>
                    <a:pt x="61" y="535"/>
                    <a:pt x="72" y="504"/>
                    <a:pt x="86" y="474"/>
                  </a:cubicBezTo>
                  <a:lnTo>
                    <a:pt x="86" y="474"/>
                  </a:lnTo>
                  <a:cubicBezTo>
                    <a:pt x="116" y="476"/>
                    <a:pt x="145" y="477"/>
                    <a:pt x="174" y="477"/>
                  </a:cubicBezTo>
                  <a:cubicBezTo>
                    <a:pt x="230" y="477"/>
                    <a:pt x="284" y="473"/>
                    <a:pt x="334" y="465"/>
                  </a:cubicBezTo>
                  <a:cubicBezTo>
                    <a:pt x="468" y="448"/>
                    <a:pt x="585" y="431"/>
                    <a:pt x="702" y="381"/>
                  </a:cubicBezTo>
                  <a:cubicBezTo>
                    <a:pt x="769" y="365"/>
                    <a:pt x="836" y="348"/>
                    <a:pt x="903" y="298"/>
                  </a:cubicBezTo>
                  <a:cubicBezTo>
                    <a:pt x="953" y="281"/>
                    <a:pt x="986" y="248"/>
                    <a:pt x="986" y="198"/>
                  </a:cubicBezTo>
                  <a:cubicBezTo>
                    <a:pt x="1003" y="147"/>
                    <a:pt x="986" y="97"/>
                    <a:pt x="936" y="64"/>
                  </a:cubicBezTo>
                  <a:cubicBezTo>
                    <a:pt x="849" y="21"/>
                    <a:pt x="758" y="0"/>
                    <a:pt x="6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34"/>
            <p:cNvSpPr/>
            <p:nvPr/>
          </p:nvSpPr>
          <p:spPr>
            <a:xfrm>
              <a:off x="6348850" y="4440400"/>
              <a:ext cx="12975" cy="16325"/>
            </a:xfrm>
            <a:custGeom>
              <a:avLst/>
              <a:gdLst/>
              <a:ahLst/>
              <a:cxnLst/>
              <a:rect l="l" t="t" r="r" b="b"/>
              <a:pathLst>
                <a:path w="519" h="653" extrusionOk="0">
                  <a:moveTo>
                    <a:pt x="134" y="1"/>
                  </a:moveTo>
                  <a:cubicBezTo>
                    <a:pt x="51" y="18"/>
                    <a:pt x="1" y="84"/>
                    <a:pt x="17" y="151"/>
                  </a:cubicBezTo>
                  <a:cubicBezTo>
                    <a:pt x="34" y="218"/>
                    <a:pt x="51" y="268"/>
                    <a:pt x="84" y="302"/>
                  </a:cubicBezTo>
                  <a:cubicBezTo>
                    <a:pt x="118" y="385"/>
                    <a:pt x="185" y="452"/>
                    <a:pt x="235" y="519"/>
                  </a:cubicBezTo>
                  <a:cubicBezTo>
                    <a:pt x="285" y="569"/>
                    <a:pt x="352" y="619"/>
                    <a:pt x="435" y="653"/>
                  </a:cubicBezTo>
                  <a:cubicBezTo>
                    <a:pt x="435" y="636"/>
                    <a:pt x="368" y="586"/>
                    <a:pt x="268" y="485"/>
                  </a:cubicBezTo>
                  <a:cubicBezTo>
                    <a:pt x="218" y="419"/>
                    <a:pt x="168" y="352"/>
                    <a:pt x="134" y="285"/>
                  </a:cubicBezTo>
                  <a:cubicBezTo>
                    <a:pt x="84" y="201"/>
                    <a:pt x="51" y="84"/>
                    <a:pt x="134" y="68"/>
                  </a:cubicBezTo>
                  <a:cubicBezTo>
                    <a:pt x="142" y="66"/>
                    <a:pt x="149" y="66"/>
                    <a:pt x="156" y="66"/>
                  </a:cubicBezTo>
                  <a:cubicBezTo>
                    <a:pt x="232" y="66"/>
                    <a:pt x="307" y="140"/>
                    <a:pt x="368" y="201"/>
                  </a:cubicBezTo>
                  <a:cubicBezTo>
                    <a:pt x="402" y="268"/>
                    <a:pt x="435" y="352"/>
                    <a:pt x="452" y="435"/>
                  </a:cubicBezTo>
                  <a:cubicBezTo>
                    <a:pt x="469" y="502"/>
                    <a:pt x="469" y="586"/>
                    <a:pt x="469" y="653"/>
                  </a:cubicBezTo>
                  <a:cubicBezTo>
                    <a:pt x="502" y="586"/>
                    <a:pt x="519" y="502"/>
                    <a:pt x="502" y="419"/>
                  </a:cubicBezTo>
                  <a:cubicBezTo>
                    <a:pt x="485" y="335"/>
                    <a:pt x="452" y="252"/>
                    <a:pt x="402" y="168"/>
                  </a:cubicBezTo>
                  <a:cubicBezTo>
                    <a:pt x="352" y="68"/>
                    <a:pt x="251" y="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34"/>
            <p:cNvSpPr/>
            <p:nvPr/>
          </p:nvSpPr>
          <p:spPr>
            <a:xfrm>
              <a:off x="6217700" y="4450950"/>
              <a:ext cx="47225" cy="38350"/>
            </a:xfrm>
            <a:custGeom>
              <a:avLst/>
              <a:gdLst/>
              <a:ahLst/>
              <a:cxnLst/>
              <a:rect l="l" t="t" r="r" b="b"/>
              <a:pathLst>
                <a:path w="1889" h="1534" extrusionOk="0">
                  <a:moveTo>
                    <a:pt x="253" y="1"/>
                  </a:moveTo>
                  <a:cubicBezTo>
                    <a:pt x="205" y="1"/>
                    <a:pt x="159" y="5"/>
                    <a:pt x="117" y="13"/>
                  </a:cubicBezTo>
                  <a:cubicBezTo>
                    <a:pt x="84" y="13"/>
                    <a:pt x="34" y="30"/>
                    <a:pt x="0" y="30"/>
                  </a:cubicBezTo>
                  <a:cubicBezTo>
                    <a:pt x="9" y="38"/>
                    <a:pt x="46" y="38"/>
                    <a:pt x="113" y="38"/>
                  </a:cubicBezTo>
                  <a:cubicBezTo>
                    <a:pt x="180" y="38"/>
                    <a:pt x="276" y="38"/>
                    <a:pt x="401" y="47"/>
                  </a:cubicBezTo>
                  <a:cubicBezTo>
                    <a:pt x="1036" y="130"/>
                    <a:pt x="1571" y="548"/>
                    <a:pt x="1771" y="1150"/>
                  </a:cubicBezTo>
                  <a:cubicBezTo>
                    <a:pt x="1855" y="1383"/>
                    <a:pt x="1855" y="1534"/>
                    <a:pt x="1872" y="1534"/>
                  </a:cubicBezTo>
                  <a:cubicBezTo>
                    <a:pt x="1888" y="1500"/>
                    <a:pt x="1888" y="1450"/>
                    <a:pt x="1872" y="1417"/>
                  </a:cubicBezTo>
                  <a:cubicBezTo>
                    <a:pt x="1872" y="1333"/>
                    <a:pt x="1838" y="1233"/>
                    <a:pt x="1821" y="1133"/>
                  </a:cubicBezTo>
                  <a:cubicBezTo>
                    <a:pt x="1621" y="498"/>
                    <a:pt x="1070" y="47"/>
                    <a:pt x="401" y="13"/>
                  </a:cubicBezTo>
                  <a:cubicBezTo>
                    <a:pt x="351" y="5"/>
                    <a:pt x="301" y="1"/>
                    <a:pt x="2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8" name="Google Shape;1118;p34"/>
            <p:cNvSpPr/>
            <p:nvPr/>
          </p:nvSpPr>
          <p:spPr>
            <a:xfrm>
              <a:off x="6230225" y="4392800"/>
              <a:ext cx="2125" cy="54325"/>
            </a:xfrm>
            <a:custGeom>
              <a:avLst/>
              <a:gdLst/>
              <a:ahLst/>
              <a:cxnLst/>
              <a:rect l="l" t="t" r="r" b="b"/>
              <a:pathLst>
                <a:path w="85" h="2173" extrusionOk="0">
                  <a:moveTo>
                    <a:pt x="51" y="0"/>
                  </a:moveTo>
                  <a:lnTo>
                    <a:pt x="51" y="0"/>
                  </a:lnTo>
                  <a:cubicBezTo>
                    <a:pt x="0" y="735"/>
                    <a:pt x="0" y="1454"/>
                    <a:pt x="17" y="2172"/>
                  </a:cubicBezTo>
                  <a:cubicBezTo>
                    <a:pt x="84" y="1454"/>
                    <a:pt x="84" y="735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9" name="Google Shape;1119;p34"/>
            <p:cNvSpPr/>
            <p:nvPr/>
          </p:nvSpPr>
          <p:spPr>
            <a:xfrm>
              <a:off x="6281175" y="4472825"/>
              <a:ext cx="38475" cy="2125"/>
            </a:xfrm>
            <a:custGeom>
              <a:avLst/>
              <a:gdLst/>
              <a:ahLst/>
              <a:cxnLst/>
              <a:rect l="l" t="t" r="r" b="b"/>
              <a:pathLst>
                <a:path w="1539" h="85" extrusionOk="0">
                  <a:moveTo>
                    <a:pt x="84" y="0"/>
                  </a:moveTo>
                  <a:cubicBezTo>
                    <a:pt x="31" y="0"/>
                    <a:pt x="1" y="2"/>
                    <a:pt x="1" y="7"/>
                  </a:cubicBezTo>
                  <a:cubicBezTo>
                    <a:pt x="272" y="60"/>
                    <a:pt x="542" y="85"/>
                    <a:pt x="811" y="85"/>
                  </a:cubicBezTo>
                  <a:cubicBezTo>
                    <a:pt x="1056" y="85"/>
                    <a:pt x="1299" y="64"/>
                    <a:pt x="1538" y="24"/>
                  </a:cubicBezTo>
                  <a:cubicBezTo>
                    <a:pt x="1538" y="18"/>
                    <a:pt x="1501" y="16"/>
                    <a:pt x="1435" y="16"/>
                  </a:cubicBezTo>
                  <a:cubicBezTo>
                    <a:pt x="1304" y="16"/>
                    <a:pt x="1059" y="24"/>
                    <a:pt x="770" y="24"/>
                  </a:cubicBezTo>
                  <a:cubicBezTo>
                    <a:pt x="474" y="12"/>
                    <a:pt x="212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0" name="Google Shape;1120;p34"/>
            <p:cNvSpPr/>
            <p:nvPr/>
          </p:nvSpPr>
          <p:spPr>
            <a:xfrm>
              <a:off x="6255275" y="4472925"/>
              <a:ext cx="4225" cy="7600"/>
            </a:xfrm>
            <a:custGeom>
              <a:avLst/>
              <a:gdLst/>
              <a:ahLst/>
              <a:cxnLst/>
              <a:rect l="l" t="t" r="r" b="b"/>
              <a:pathLst>
                <a:path w="169" h="304" extrusionOk="0">
                  <a:moveTo>
                    <a:pt x="21" y="0"/>
                  </a:moveTo>
                  <a:cubicBezTo>
                    <a:pt x="19" y="0"/>
                    <a:pt x="18" y="1"/>
                    <a:pt x="18" y="3"/>
                  </a:cubicBezTo>
                  <a:cubicBezTo>
                    <a:pt x="1" y="20"/>
                    <a:pt x="34" y="70"/>
                    <a:pt x="68" y="154"/>
                  </a:cubicBezTo>
                  <a:cubicBezTo>
                    <a:pt x="101" y="237"/>
                    <a:pt x="135" y="304"/>
                    <a:pt x="151" y="304"/>
                  </a:cubicBezTo>
                  <a:cubicBezTo>
                    <a:pt x="168" y="304"/>
                    <a:pt x="168" y="220"/>
                    <a:pt x="135" y="120"/>
                  </a:cubicBezTo>
                  <a:cubicBezTo>
                    <a:pt x="91" y="47"/>
                    <a:pt x="35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1" name="Google Shape;1121;p34"/>
            <p:cNvSpPr/>
            <p:nvPr/>
          </p:nvSpPr>
          <p:spPr>
            <a:xfrm>
              <a:off x="6245675" y="4460775"/>
              <a:ext cx="5450" cy="5225"/>
            </a:xfrm>
            <a:custGeom>
              <a:avLst/>
              <a:gdLst/>
              <a:ahLst/>
              <a:cxnLst/>
              <a:rect l="l" t="t" r="r" b="b"/>
              <a:pathLst>
                <a:path w="218" h="209" extrusionOk="0">
                  <a:moveTo>
                    <a:pt x="13" y="0"/>
                  </a:moveTo>
                  <a:cubicBezTo>
                    <a:pt x="8" y="0"/>
                    <a:pt x="4" y="2"/>
                    <a:pt x="1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28" y="165"/>
                    <a:pt x="171" y="208"/>
                    <a:pt x="193" y="208"/>
                  </a:cubicBezTo>
                  <a:cubicBezTo>
                    <a:pt x="196" y="208"/>
                    <a:pt x="199" y="207"/>
                    <a:pt x="201" y="205"/>
                  </a:cubicBezTo>
                  <a:cubicBezTo>
                    <a:pt x="218" y="188"/>
                    <a:pt x="184" y="138"/>
                    <a:pt x="134" y="71"/>
                  </a:cubicBezTo>
                  <a:cubicBezTo>
                    <a:pt x="79" y="30"/>
                    <a:pt x="36" y="0"/>
                    <a:pt x="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2" name="Google Shape;1122;p34"/>
            <p:cNvSpPr/>
            <p:nvPr/>
          </p:nvSpPr>
          <p:spPr>
            <a:xfrm>
              <a:off x="6231900" y="4454675"/>
              <a:ext cx="7950" cy="3300"/>
            </a:xfrm>
            <a:custGeom>
              <a:avLst/>
              <a:gdLst/>
              <a:ahLst/>
              <a:cxnLst/>
              <a:rect l="l" t="t" r="r" b="b"/>
              <a:pathLst>
                <a:path w="318" h="132" extrusionOk="0">
                  <a:moveTo>
                    <a:pt x="92" y="0"/>
                  </a:moveTo>
                  <a:cubicBezTo>
                    <a:pt x="40" y="0"/>
                    <a:pt x="0" y="20"/>
                    <a:pt x="0" y="31"/>
                  </a:cubicBezTo>
                  <a:cubicBezTo>
                    <a:pt x="0" y="48"/>
                    <a:pt x="67" y="48"/>
                    <a:pt x="151" y="65"/>
                  </a:cubicBezTo>
                  <a:cubicBezTo>
                    <a:pt x="234" y="98"/>
                    <a:pt x="284" y="132"/>
                    <a:pt x="301" y="132"/>
                  </a:cubicBezTo>
                  <a:cubicBezTo>
                    <a:pt x="318" y="115"/>
                    <a:pt x="268" y="48"/>
                    <a:pt x="167" y="15"/>
                  </a:cubicBezTo>
                  <a:cubicBezTo>
                    <a:pt x="141" y="4"/>
                    <a:pt x="116" y="0"/>
                    <a:pt x="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3" name="Google Shape;1123;p34"/>
            <p:cNvSpPr/>
            <p:nvPr/>
          </p:nvSpPr>
          <p:spPr>
            <a:xfrm>
              <a:off x="6221875" y="4452200"/>
              <a:ext cx="4200" cy="2325"/>
            </a:xfrm>
            <a:custGeom>
              <a:avLst/>
              <a:gdLst/>
              <a:ahLst/>
              <a:cxnLst/>
              <a:rect l="l" t="t" r="r" b="b"/>
              <a:pathLst>
                <a:path w="168" h="93" extrusionOk="0">
                  <a:moveTo>
                    <a:pt x="38" y="1"/>
                  </a:moveTo>
                  <a:cubicBezTo>
                    <a:pt x="21" y="1"/>
                    <a:pt x="9" y="5"/>
                    <a:pt x="0" y="13"/>
                  </a:cubicBezTo>
                  <a:cubicBezTo>
                    <a:pt x="0" y="30"/>
                    <a:pt x="34" y="64"/>
                    <a:pt x="67" y="80"/>
                  </a:cubicBezTo>
                  <a:cubicBezTo>
                    <a:pt x="92" y="89"/>
                    <a:pt x="113" y="93"/>
                    <a:pt x="130" y="93"/>
                  </a:cubicBezTo>
                  <a:cubicBezTo>
                    <a:pt x="147" y="93"/>
                    <a:pt x="159" y="89"/>
                    <a:pt x="167" y="80"/>
                  </a:cubicBezTo>
                  <a:cubicBezTo>
                    <a:pt x="167" y="64"/>
                    <a:pt x="134" y="30"/>
                    <a:pt x="101" y="13"/>
                  </a:cubicBezTo>
                  <a:cubicBezTo>
                    <a:pt x="75" y="5"/>
                    <a:pt x="55" y="1"/>
                    <a:pt x="3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4" name="Google Shape;1124;p34"/>
            <p:cNvSpPr/>
            <p:nvPr/>
          </p:nvSpPr>
          <p:spPr>
            <a:xfrm>
              <a:off x="5534325" y="2405325"/>
              <a:ext cx="347550" cy="294425"/>
            </a:xfrm>
            <a:custGeom>
              <a:avLst/>
              <a:gdLst/>
              <a:ahLst/>
              <a:cxnLst/>
              <a:rect l="l" t="t" r="r" b="b"/>
              <a:pathLst>
                <a:path w="13902" h="11777" extrusionOk="0">
                  <a:moveTo>
                    <a:pt x="769" y="0"/>
                  </a:moveTo>
                  <a:cubicBezTo>
                    <a:pt x="769" y="0"/>
                    <a:pt x="0" y="9641"/>
                    <a:pt x="2456" y="11195"/>
                  </a:cubicBezTo>
                  <a:cubicBezTo>
                    <a:pt x="3104" y="11610"/>
                    <a:pt x="3931" y="11777"/>
                    <a:pt x="4844" y="11777"/>
                  </a:cubicBezTo>
                  <a:cubicBezTo>
                    <a:pt x="8636" y="11777"/>
                    <a:pt x="13902" y="8889"/>
                    <a:pt x="13902" y="8889"/>
                  </a:cubicBezTo>
                  <a:lnTo>
                    <a:pt x="13718" y="3275"/>
                  </a:lnTo>
                  <a:cubicBezTo>
                    <a:pt x="13718" y="3275"/>
                    <a:pt x="5856" y="6587"/>
                    <a:pt x="5319" y="6587"/>
                  </a:cubicBezTo>
                  <a:cubicBezTo>
                    <a:pt x="5309" y="6587"/>
                    <a:pt x="5301" y="6586"/>
                    <a:pt x="5297" y="6583"/>
                  </a:cubicBezTo>
                  <a:cubicBezTo>
                    <a:pt x="5063" y="6483"/>
                    <a:pt x="4845" y="150"/>
                    <a:pt x="4845" y="150"/>
                  </a:cubicBezTo>
                  <a:lnTo>
                    <a:pt x="769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5" name="Google Shape;1125;p34"/>
            <p:cNvSpPr/>
            <p:nvPr/>
          </p:nvSpPr>
          <p:spPr>
            <a:xfrm>
              <a:off x="5921950" y="2111250"/>
              <a:ext cx="200100" cy="384325"/>
            </a:xfrm>
            <a:custGeom>
              <a:avLst/>
              <a:gdLst/>
              <a:ahLst/>
              <a:cxnLst/>
              <a:rect l="l" t="t" r="r" b="b"/>
              <a:pathLst>
                <a:path w="8004" h="15373" extrusionOk="0">
                  <a:moveTo>
                    <a:pt x="3877" y="0"/>
                  </a:moveTo>
                  <a:lnTo>
                    <a:pt x="118" y="1838"/>
                  </a:lnTo>
                  <a:cubicBezTo>
                    <a:pt x="118" y="1838"/>
                    <a:pt x="1" y="6550"/>
                    <a:pt x="118" y="8588"/>
                  </a:cubicBezTo>
                  <a:cubicBezTo>
                    <a:pt x="251" y="10644"/>
                    <a:pt x="2306" y="10861"/>
                    <a:pt x="2306" y="10861"/>
                  </a:cubicBezTo>
                  <a:cubicBezTo>
                    <a:pt x="2306" y="10861"/>
                    <a:pt x="2323" y="11746"/>
                    <a:pt x="2323" y="12766"/>
                  </a:cubicBezTo>
                  <a:cubicBezTo>
                    <a:pt x="2340" y="14186"/>
                    <a:pt x="3476" y="15339"/>
                    <a:pt x="4896" y="15372"/>
                  </a:cubicBezTo>
                  <a:cubicBezTo>
                    <a:pt x="4907" y="15372"/>
                    <a:pt x="4917" y="15372"/>
                    <a:pt x="4928" y="15372"/>
                  </a:cubicBezTo>
                  <a:cubicBezTo>
                    <a:pt x="6334" y="15372"/>
                    <a:pt x="7503" y="14275"/>
                    <a:pt x="7570" y="12866"/>
                  </a:cubicBezTo>
                  <a:lnTo>
                    <a:pt x="8004" y="3125"/>
                  </a:lnTo>
                  <a:lnTo>
                    <a:pt x="3877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34"/>
            <p:cNvSpPr/>
            <p:nvPr/>
          </p:nvSpPr>
          <p:spPr>
            <a:xfrm>
              <a:off x="5936150" y="2236550"/>
              <a:ext cx="15075" cy="13275"/>
            </a:xfrm>
            <a:custGeom>
              <a:avLst/>
              <a:gdLst/>
              <a:ahLst/>
              <a:cxnLst/>
              <a:rect l="l" t="t" r="r" b="b"/>
              <a:pathLst>
                <a:path w="603" h="531" extrusionOk="0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0" y="531"/>
                  </a:cubicBezTo>
                  <a:cubicBezTo>
                    <a:pt x="323" y="531"/>
                    <a:pt x="386" y="506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34"/>
            <p:cNvSpPr/>
            <p:nvPr/>
          </p:nvSpPr>
          <p:spPr>
            <a:xfrm>
              <a:off x="5929475" y="2228000"/>
              <a:ext cx="26325" cy="8275"/>
            </a:xfrm>
            <a:custGeom>
              <a:avLst/>
              <a:gdLst/>
              <a:ahLst/>
              <a:cxnLst/>
              <a:rect l="l" t="t" r="r" b="b"/>
              <a:pathLst>
                <a:path w="1053" h="331" extrusionOk="0">
                  <a:moveTo>
                    <a:pt x="555" y="0"/>
                  </a:moveTo>
                  <a:cubicBezTo>
                    <a:pt x="393" y="0"/>
                    <a:pt x="231" y="56"/>
                    <a:pt x="101" y="159"/>
                  </a:cubicBezTo>
                  <a:cubicBezTo>
                    <a:pt x="17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5" y="330"/>
                    <a:pt x="260" y="191"/>
                    <a:pt x="518" y="176"/>
                  </a:cubicBezTo>
                  <a:cubicBezTo>
                    <a:pt x="535" y="175"/>
                    <a:pt x="552" y="174"/>
                    <a:pt x="568" y="174"/>
                  </a:cubicBezTo>
                  <a:cubicBezTo>
                    <a:pt x="795" y="174"/>
                    <a:pt x="961" y="265"/>
                    <a:pt x="1019" y="265"/>
                  </a:cubicBezTo>
                  <a:cubicBezTo>
                    <a:pt x="1027" y="265"/>
                    <a:pt x="1032" y="263"/>
                    <a:pt x="1036" y="259"/>
                  </a:cubicBezTo>
                  <a:cubicBezTo>
                    <a:pt x="1053" y="243"/>
                    <a:pt x="1020" y="176"/>
                    <a:pt x="919" y="109"/>
                  </a:cubicBezTo>
                  <a:cubicBezTo>
                    <a:pt x="809" y="35"/>
                    <a:pt x="682" y="0"/>
                    <a:pt x="55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34"/>
            <p:cNvSpPr/>
            <p:nvPr/>
          </p:nvSpPr>
          <p:spPr>
            <a:xfrm>
              <a:off x="6011750" y="2236550"/>
              <a:ext cx="15500" cy="13275"/>
            </a:xfrm>
            <a:custGeom>
              <a:avLst/>
              <a:gdLst/>
              <a:ahLst/>
              <a:cxnLst/>
              <a:rect l="l" t="t" r="r" b="b"/>
              <a:pathLst>
                <a:path w="620" h="531" extrusionOk="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26"/>
                    <a:pt x="130" y="531"/>
                    <a:pt x="266" y="531"/>
                  </a:cubicBezTo>
                  <a:cubicBezTo>
                    <a:pt x="331" y="531"/>
                    <a:pt x="398" y="506"/>
                    <a:pt x="452" y="452"/>
                  </a:cubicBezTo>
                  <a:cubicBezTo>
                    <a:pt x="619" y="285"/>
                    <a:pt x="502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9" name="Google Shape;1129;p34"/>
            <p:cNvSpPr/>
            <p:nvPr/>
          </p:nvSpPr>
          <p:spPr>
            <a:xfrm>
              <a:off x="6007175" y="2228000"/>
              <a:ext cx="26750" cy="8275"/>
            </a:xfrm>
            <a:custGeom>
              <a:avLst/>
              <a:gdLst/>
              <a:ahLst/>
              <a:cxnLst/>
              <a:rect l="l" t="t" r="r" b="b"/>
              <a:pathLst>
                <a:path w="1070" h="331" extrusionOk="0">
                  <a:moveTo>
                    <a:pt x="571" y="0"/>
                  </a:moveTo>
                  <a:cubicBezTo>
                    <a:pt x="410" y="0"/>
                    <a:pt x="248" y="56"/>
                    <a:pt x="117" y="159"/>
                  </a:cubicBezTo>
                  <a:cubicBezTo>
                    <a:pt x="34" y="243"/>
                    <a:pt x="0" y="309"/>
                    <a:pt x="17" y="326"/>
                  </a:cubicBezTo>
                  <a:cubicBezTo>
                    <a:pt x="20" y="329"/>
                    <a:pt x="24" y="330"/>
                    <a:pt x="30" y="330"/>
                  </a:cubicBezTo>
                  <a:cubicBezTo>
                    <a:pt x="87" y="330"/>
                    <a:pt x="276" y="191"/>
                    <a:pt x="535" y="176"/>
                  </a:cubicBezTo>
                  <a:cubicBezTo>
                    <a:pt x="552" y="175"/>
                    <a:pt x="568" y="174"/>
                    <a:pt x="584" y="174"/>
                  </a:cubicBezTo>
                  <a:cubicBezTo>
                    <a:pt x="811" y="174"/>
                    <a:pt x="978" y="265"/>
                    <a:pt x="1035" y="265"/>
                  </a:cubicBezTo>
                  <a:cubicBezTo>
                    <a:pt x="1043" y="265"/>
                    <a:pt x="1049" y="263"/>
                    <a:pt x="1053" y="259"/>
                  </a:cubicBezTo>
                  <a:cubicBezTo>
                    <a:pt x="1069" y="243"/>
                    <a:pt x="1036" y="176"/>
                    <a:pt x="936" y="109"/>
                  </a:cubicBezTo>
                  <a:cubicBezTo>
                    <a:pt x="825" y="35"/>
                    <a:pt x="698" y="0"/>
                    <a:pt x="57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0" name="Google Shape;1130;p34"/>
            <p:cNvSpPr/>
            <p:nvPr/>
          </p:nvSpPr>
          <p:spPr>
            <a:xfrm>
              <a:off x="5963300" y="2234050"/>
              <a:ext cx="21325" cy="62675"/>
            </a:xfrm>
            <a:custGeom>
              <a:avLst/>
              <a:gdLst/>
              <a:ahLst/>
              <a:cxnLst/>
              <a:rect l="l" t="t" r="r" b="b"/>
              <a:pathLst>
                <a:path w="853" h="2507" extrusionOk="0">
                  <a:moveTo>
                    <a:pt x="801" y="0"/>
                  </a:moveTo>
                  <a:cubicBezTo>
                    <a:pt x="763" y="0"/>
                    <a:pt x="499" y="662"/>
                    <a:pt x="235" y="1471"/>
                  </a:cubicBezTo>
                  <a:cubicBezTo>
                    <a:pt x="184" y="1671"/>
                    <a:pt x="118" y="1872"/>
                    <a:pt x="51" y="2056"/>
                  </a:cubicBezTo>
                  <a:cubicBezTo>
                    <a:pt x="17" y="2156"/>
                    <a:pt x="1" y="2273"/>
                    <a:pt x="34" y="2373"/>
                  </a:cubicBezTo>
                  <a:cubicBezTo>
                    <a:pt x="51" y="2440"/>
                    <a:pt x="101" y="2473"/>
                    <a:pt x="168" y="2490"/>
                  </a:cubicBezTo>
                  <a:cubicBezTo>
                    <a:pt x="218" y="2507"/>
                    <a:pt x="251" y="2507"/>
                    <a:pt x="301" y="2507"/>
                  </a:cubicBezTo>
                  <a:cubicBezTo>
                    <a:pt x="452" y="2507"/>
                    <a:pt x="619" y="2507"/>
                    <a:pt x="769" y="2457"/>
                  </a:cubicBezTo>
                  <a:cubicBezTo>
                    <a:pt x="619" y="2407"/>
                    <a:pt x="452" y="2373"/>
                    <a:pt x="301" y="2373"/>
                  </a:cubicBezTo>
                  <a:cubicBezTo>
                    <a:pt x="235" y="2373"/>
                    <a:pt x="168" y="2356"/>
                    <a:pt x="168" y="2323"/>
                  </a:cubicBezTo>
                  <a:cubicBezTo>
                    <a:pt x="168" y="2256"/>
                    <a:pt x="184" y="2173"/>
                    <a:pt x="218" y="2106"/>
                  </a:cubicBezTo>
                  <a:cubicBezTo>
                    <a:pt x="268" y="1922"/>
                    <a:pt x="335" y="1722"/>
                    <a:pt x="402" y="1521"/>
                  </a:cubicBezTo>
                  <a:cubicBezTo>
                    <a:pt x="669" y="702"/>
                    <a:pt x="853" y="17"/>
                    <a:pt x="803" y="1"/>
                  </a:cubicBezTo>
                  <a:cubicBezTo>
                    <a:pt x="802" y="0"/>
                    <a:pt x="802" y="0"/>
                    <a:pt x="8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1" name="Google Shape;1131;p34"/>
            <p:cNvSpPr/>
            <p:nvPr/>
          </p:nvSpPr>
          <p:spPr>
            <a:xfrm>
              <a:off x="5971650" y="2301325"/>
              <a:ext cx="38475" cy="20675"/>
            </a:xfrm>
            <a:custGeom>
              <a:avLst/>
              <a:gdLst/>
              <a:ahLst/>
              <a:cxnLst/>
              <a:rect l="l" t="t" r="r" b="b"/>
              <a:pathLst>
                <a:path w="1539" h="827" extrusionOk="0">
                  <a:moveTo>
                    <a:pt x="1401" y="0"/>
                  </a:moveTo>
                  <a:lnTo>
                    <a:pt x="1401" y="0"/>
                  </a:lnTo>
                  <a:cubicBezTo>
                    <a:pt x="1382" y="0"/>
                    <a:pt x="499" y="501"/>
                    <a:pt x="1" y="501"/>
                  </a:cubicBezTo>
                  <a:cubicBezTo>
                    <a:pt x="143" y="714"/>
                    <a:pt x="385" y="826"/>
                    <a:pt x="634" y="826"/>
                  </a:cubicBezTo>
                  <a:cubicBezTo>
                    <a:pt x="736" y="826"/>
                    <a:pt x="839" y="807"/>
                    <a:pt x="937" y="768"/>
                  </a:cubicBezTo>
                  <a:cubicBezTo>
                    <a:pt x="1538" y="518"/>
                    <a:pt x="1354" y="33"/>
                    <a:pt x="1354" y="33"/>
                  </a:cubicBezTo>
                  <a:cubicBezTo>
                    <a:pt x="1389" y="10"/>
                    <a:pt x="1404" y="0"/>
                    <a:pt x="14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34"/>
            <p:cNvSpPr/>
            <p:nvPr/>
          </p:nvSpPr>
          <p:spPr>
            <a:xfrm>
              <a:off x="5977100" y="2359775"/>
              <a:ext cx="67675" cy="35625"/>
            </a:xfrm>
            <a:custGeom>
              <a:avLst/>
              <a:gdLst/>
              <a:ahLst/>
              <a:cxnLst/>
              <a:rect l="l" t="t" r="r" b="b"/>
              <a:pathLst>
                <a:path w="2707" h="1425" extrusionOk="0">
                  <a:moveTo>
                    <a:pt x="2707" y="1"/>
                  </a:moveTo>
                  <a:lnTo>
                    <a:pt x="2707" y="1"/>
                  </a:lnTo>
                  <a:cubicBezTo>
                    <a:pt x="1922" y="552"/>
                    <a:pt x="969" y="870"/>
                    <a:pt x="0" y="920"/>
                  </a:cubicBezTo>
                  <a:lnTo>
                    <a:pt x="50" y="1421"/>
                  </a:lnTo>
                  <a:cubicBezTo>
                    <a:pt x="106" y="1423"/>
                    <a:pt x="160" y="1424"/>
                    <a:pt x="214" y="1424"/>
                  </a:cubicBezTo>
                  <a:cubicBezTo>
                    <a:pt x="2137" y="1424"/>
                    <a:pt x="2707" y="1"/>
                    <a:pt x="270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34"/>
            <p:cNvSpPr/>
            <p:nvPr/>
          </p:nvSpPr>
          <p:spPr>
            <a:xfrm>
              <a:off x="5896475" y="2076900"/>
              <a:ext cx="301675" cy="294175"/>
            </a:xfrm>
            <a:custGeom>
              <a:avLst/>
              <a:gdLst/>
              <a:ahLst/>
              <a:cxnLst/>
              <a:rect l="l" t="t" r="r" b="b"/>
              <a:pathLst>
                <a:path w="12067" h="11767" extrusionOk="0">
                  <a:moveTo>
                    <a:pt x="12047" y="6203"/>
                  </a:moveTo>
                  <a:lnTo>
                    <a:pt x="12058" y="6448"/>
                  </a:lnTo>
                  <a:lnTo>
                    <a:pt x="12058" y="6448"/>
                  </a:lnTo>
                  <a:cubicBezTo>
                    <a:pt x="12055" y="6292"/>
                    <a:pt x="12047" y="6203"/>
                    <a:pt x="12047" y="6203"/>
                  </a:cubicBezTo>
                  <a:close/>
                  <a:moveTo>
                    <a:pt x="5395" y="0"/>
                  </a:moveTo>
                  <a:cubicBezTo>
                    <a:pt x="4583" y="0"/>
                    <a:pt x="3470" y="218"/>
                    <a:pt x="2039" y="1708"/>
                  </a:cubicBezTo>
                  <a:cubicBezTo>
                    <a:pt x="0" y="3814"/>
                    <a:pt x="1120" y="6086"/>
                    <a:pt x="1120" y="6086"/>
                  </a:cubicBezTo>
                  <a:lnTo>
                    <a:pt x="1454" y="5769"/>
                  </a:lnTo>
                  <a:lnTo>
                    <a:pt x="4445" y="5000"/>
                  </a:lnTo>
                  <a:cubicBezTo>
                    <a:pt x="4211" y="4198"/>
                    <a:pt x="4562" y="3195"/>
                    <a:pt x="4762" y="2728"/>
                  </a:cubicBezTo>
                  <a:lnTo>
                    <a:pt x="4779" y="2711"/>
                  </a:lnTo>
                  <a:cubicBezTo>
                    <a:pt x="5364" y="5769"/>
                    <a:pt x="8739" y="6086"/>
                    <a:pt x="8739" y="6086"/>
                  </a:cubicBezTo>
                  <a:lnTo>
                    <a:pt x="8472" y="11767"/>
                  </a:lnTo>
                  <a:cubicBezTo>
                    <a:pt x="11819" y="11053"/>
                    <a:pt x="12067" y="7627"/>
                    <a:pt x="12060" y="6537"/>
                  </a:cubicBezTo>
                  <a:lnTo>
                    <a:pt x="12060" y="6537"/>
                  </a:lnTo>
                  <a:cubicBezTo>
                    <a:pt x="12061" y="6549"/>
                    <a:pt x="12063" y="6560"/>
                    <a:pt x="12064" y="6571"/>
                  </a:cubicBezTo>
                  <a:lnTo>
                    <a:pt x="12058" y="6448"/>
                  </a:lnTo>
                  <a:lnTo>
                    <a:pt x="12058" y="6448"/>
                  </a:lnTo>
                  <a:cubicBezTo>
                    <a:pt x="12059" y="6476"/>
                    <a:pt x="12059" y="6505"/>
                    <a:pt x="12060" y="6537"/>
                  </a:cubicBezTo>
                  <a:lnTo>
                    <a:pt x="12060" y="6537"/>
                  </a:lnTo>
                  <a:cubicBezTo>
                    <a:pt x="12008" y="6139"/>
                    <a:pt x="11912" y="5328"/>
                    <a:pt x="11847" y="5100"/>
                  </a:cubicBezTo>
                  <a:cubicBezTo>
                    <a:pt x="10727" y="840"/>
                    <a:pt x="6985" y="38"/>
                    <a:pt x="6249" y="38"/>
                  </a:cubicBezTo>
                  <a:cubicBezTo>
                    <a:pt x="6015" y="38"/>
                    <a:pt x="5731" y="0"/>
                    <a:pt x="53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34"/>
            <p:cNvSpPr/>
            <p:nvPr/>
          </p:nvSpPr>
          <p:spPr>
            <a:xfrm>
              <a:off x="6185675" y="2198775"/>
              <a:ext cx="91775" cy="98975"/>
            </a:xfrm>
            <a:custGeom>
              <a:avLst/>
              <a:gdLst/>
              <a:ahLst/>
              <a:cxnLst/>
              <a:rect l="l" t="t" r="r" b="b"/>
              <a:pathLst>
                <a:path w="3671" h="3959" extrusionOk="0">
                  <a:moveTo>
                    <a:pt x="1601" y="0"/>
                  </a:moveTo>
                  <a:cubicBezTo>
                    <a:pt x="1467" y="0"/>
                    <a:pt x="1332" y="14"/>
                    <a:pt x="1198" y="41"/>
                  </a:cubicBezTo>
                  <a:cubicBezTo>
                    <a:pt x="770" y="164"/>
                    <a:pt x="398" y="565"/>
                    <a:pt x="376" y="1004"/>
                  </a:cubicBezTo>
                  <a:lnTo>
                    <a:pt x="376" y="1004"/>
                  </a:lnTo>
                  <a:cubicBezTo>
                    <a:pt x="15" y="1700"/>
                    <a:pt x="0" y="2546"/>
                    <a:pt x="379" y="3266"/>
                  </a:cubicBezTo>
                  <a:cubicBezTo>
                    <a:pt x="529" y="3550"/>
                    <a:pt x="763" y="3784"/>
                    <a:pt x="1064" y="3901"/>
                  </a:cubicBezTo>
                  <a:cubicBezTo>
                    <a:pt x="1179" y="3939"/>
                    <a:pt x="1300" y="3958"/>
                    <a:pt x="1420" y="3958"/>
                  </a:cubicBezTo>
                  <a:cubicBezTo>
                    <a:pt x="1667" y="3958"/>
                    <a:pt x="1915" y="3880"/>
                    <a:pt x="2117" y="3734"/>
                  </a:cubicBezTo>
                  <a:cubicBezTo>
                    <a:pt x="2434" y="3534"/>
                    <a:pt x="2701" y="3266"/>
                    <a:pt x="2919" y="2965"/>
                  </a:cubicBezTo>
                  <a:cubicBezTo>
                    <a:pt x="3286" y="2498"/>
                    <a:pt x="3671" y="1946"/>
                    <a:pt x="3554" y="1345"/>
                  </a:cubicBezTo>
                  <a:cubicBezTo>
                    <a:pt x="3470" y="860"/>
                    <a:pt x="3052" y="493"/>
                    <a:pt x="2618" y="275"/>
                  </a:cubicBezTo>
                  <a:cubicBezTo>
                    <a:pt x="2303" y="94"/>
                    <a:pt x="1954" y="0"/>
                    <a:pt x="16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34"/>
            <p:cNvSpPr/>
            <p:nvPr/>
          </p:nvSpPr>
          <p:spPr>
            <a:xfrm>
              <a:off x="5901475" y="2104125"/>
              <a:ext cx="109900" cy="115750"/>
            </a:xfrm>
            <a:custGeom>
              <a:avLst/>
              <a:gdLst/>
              <a:ahLst/>
              <a:cxnLst/>
              <a:rect l="l" t="t" r="r" b="b"/>
              <a:pathLst>
                <a:path w="4396" h="4630" extrusionOk="0">
                  <a:moveTo>
                    <a:pt x="4146" y="1"/>
                  </a:moveTo>
                  <a:cubicBezTo>
                    <a:pt x="3968" y="1"/>
                    <a:pt x="3696" y="27"/>
                    <a:pt x="3359" y="118"/>
                  </a:cubicBezTo>
                  <a:cubicBezTo>
                    <a:pt x="1705" y="553"/>
                    <a:pt x="435" y="1906"/>
                    <a:pt x="118" y="3594"/>
                  </a:cubicBezTo>
                  <a:cubicBezTo>
                    <a:pt x="1" y="4228"/>
                    <a:pt x="68" y="4629"/>
                    <a:pt x="118" y="4629"/>
                  </a:cubicBezTo>
                  <a:cubicBezTo>
                    <a:pt x="168" y="4629"/>
                    <a:pt x="185" y="4245"/>
                    <a:pt x="352" y="3660"/>
                  </a:cubicBezTo>
                  <a:cubicBezTo>
                    <a:pt x="786" y="2123"/>
                    <a:pt x="1939" y="887"/>
                    <a:pt x="3443" y="352"/>
                  </a:cubicBezTo>
                  <a:cubicBezTo>
                    <a:pt x="4011" y="135"/>
                    <a:pt x="4395" y="85"/>
                    <a:pt x="4378" y="35"/>
                  </a:cubicBezTo>
                  <a:cubicBezTo>
                    <a:pt x="4378" y="19"/>
                    <a:pt x="4295" y="1"/>
                    <a:pt x="41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34"/>
            <p:cNvSpPr/>
            <p:nvPr/>
          </p:nvSpPr>
          <p:spPr>
            <a:xfrm>
              <a:off x="6127475" y="2252000"/>
              <a:ext cx="43875" cy="45125"/>
            </a:xfrm>
            <a:custGeom>
              <a:avLst/>
              <a:gdLst/>
              <a:ahLst/>
              <a:cxnLst/>
              <a:rect l="l" t="t" r="r" b="b"/>
              <a:pathLst>
                <a:path w="1755" h="1805" extrusionOk="0">
                  <a:moveTo>
                    <a:pt x="918" y="0"/>
                  </a:moveTo>
                  <a:cubicBezTo>
                    <a:pt x="907" y="0"/>
                    <a:pt x="896" y="1"/>
                    <a:pt x="886" y="1"/>
                  </a:cubicBezTo>
                  <a:cubicBezTo>
                    <a:pt x="535" y="68"/>
                    <a:pt x="251" y="318"/>
                    <a:pt x="151" y="636"/>
                  </a:cubicBezTo>
                  <a:cubicBezTo>
                    <a:pt x="34" y="970"/>
                    <a:pt x="0" y="1304"/>
                    <a:pt x="34" y="1655"/>
                  </a:cubicBezTo>
                  <a:lnTo>
                    <a:pt x="67" y="1689"/>
                  </a:lnTo>
                  <a:cubicBezTo>
                    <a:pt x="238" y="1766"/>
                    <a:pt x="419" y="1804"/>
                    <a:pt x="600" y="1804"/>
                  </a:cubicBezTo>
                  <a:cubicBezTo>
                    <a:pt x="808" y="1804"/>
                    <a:pt x="1015" y="1754"/>
                    <a:pt x="1203" y="1655"/>
                  </a:cubicBezTo>
                  <a:cubicBezTo>
                    <a:pt x="1554" y="1471"/>
                    <a:pt x="1755" y="1087"/>
                    <a:pt x="1704" y="686"/>
                  </a:cubicBezTo>
                  <a:cubicBezTo>
                    <a:pt x="1639" y="296"/>
                    <a:pt x="1305" y="0"/>
                    <a:pt x="91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34"/>
            <p:cNvSpPr/>
            <p:nvPr/>
          </p:nvSpPr>
          <p:spPr>
            <a:xfrm>
              <a:off x="6143350" y="2260275"/>
              <a:ext cx="16725" cy="29325"/>
            </a:xfrm>
            <a:custGeom>
              <a:avLst/>
              <a:gdLst/>
              <a:ahLst/>
              <a:cxnLst/>
              <a:rect l="l" t="t" r="r" b="b"/>
              <a:pathLst>
                <a:path w="669" h="1173" extrusionOk="0">
                  <a:moveTo>
                    <a:pt x="71" y="0"/>
                  </a:moveTo>
                  <a:cubicBezTo>
                    <a:pt x="42" y="0"/>
                    <a:pt x="23" y="8"/>
                    <a:pt x="17" y="21"/>
                  </a:cubicBezTo>
                  <a:cubicBezTo>
                    <a:pt x="17" y="38"/>
                    <a:pt x="100" y="71"/>
                    <a:pt x="201" y="171"/>
                  </a:cubicBezTo>
                  <a:cubicBezTo>
                    <a:pt x="468" y="388"/>
                    <a:pt x="451" y="806"/>
                    <a:pt x="184" y="1023"/>
                  </a:cubicBezTo>
                  <a:cubicBezTo>
                    <a:pt x="84" y="1107"/>
                    <a:pt x="0" y="1140"/>
                    <a:pt x="0" y="1157"/>
                  </a:cubicBezTo>
                  <a:cubicBezTo>
                    <a:pt x="0" y="1165"/>
                    <a:pt x="20" y="1172"/>
                    <a:pt x="56" y="1172"/>
                  </a:cubicBezTo>
                  <a:cubicBezTo>
                    <a:pt x="100" y="1172"/>
                    <a:pt x="168" y="1161"/>
                    <a:pt x="251" y="1124"/>
                  </a:cubicBezTo>
                  <a:cubicBezTo>
                    <a:pt x="652" y="890"/>
                    <a:pt x="668" y="305"/>
                    <a:pt x="267" y="71"/>
                  </a:cubicBezTo>
                  <a:cubicBezTo>
                    <a:pt x="186" y="20"/>
                    <a:pt x="116" y="0"/>
                    <a:pt x="7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34"/>
            <p:cNvSpPr/>
            <p:nvPr/>
          </p:nvSpPr>
          <p:spPr>
            <a:xfrm>
              <a:off x="5986275" y="2197950"/>
              <a:ext cx="91925" cy="83925"/>
            </a:xfrm>
            <a:custGeom>
              <a:avLst/>
              <a:gdLst/>
              <a:ahLst/>
              <a:cxnLst/>
              <a:rect l="l" t="t" r="r" b="b"/>
              <a:pathLst>
                <a:path w="3677" h="3357" extrusionOk="0">
                  <a:moveTo>
                    <a:pt x="1647" y="1"/>
                  </a:moveTo>
                  <a:cubicBezTo>
                    <a:pt x="1276" y="1"/>
                    <a:pt x="910" y="123"/>
                    <a:pt x="619" y="358"/>
                  </a:cubicBezTo>
                  <a:cubicBezTo>
                    <a:pt x="318" y="592"/>
                    <a:pt x="118" y="910"/>
                    <a:pt x="34" y="1277"/>
                  </a:cubicBezTo>
                  <a:cubicBezTo>
                    <a:pt x="17" y="1378"/>
                    <a:pt x="1" y="1478"/>
                    <a:pt x="1" y="1578"/>
                  </a:cubicBezTo>
                  <a:cubicBezTo>
                    <a:pt x="1" y="1645"/>
                    <a:pt x="17" y="1678"/>
                    <a:pt x="17" y="1678"/>
                  </a:cubicBezTo>
                  <a:cubicBezTo>
                    <a:pt x="34" y="1678"/>
                    <a:pt x="34" y="1528"/>
                    <a:pt x="101" y="1294"/>
                  </a:cubicBezTo>
                  <a:cubicBezTo>
                    <a:pt x="201" y="960"/>
                    <a:pt x="402" y="659"/>
                    <a:pt x="686" y="459"/>
                  </a:cubicBezTo>
                  <a:cubicBezTo>
                    <a:pt x="967" y="248"/>
                    <a:pt x="1283" y="152"/>
                    <a:pt x="1591" y="152"/>
                  </a:cubicBezTo>
                  <a:cubicBezTo>
                    <a:pt x="2382" y="152"/>
                    <a:pt x="3125" y="777"/>
                    <a:pt x="3125" y="1678"/>
                  </a:cubicBezTo>
                  <a:cubicBezTo>
                    <a:pt x="3125" y="2580"/>
                    <a:pt x="2382" y="3204"/>
                    <a:pt x="1591" y="3204"/>
                  </a:cubicBezTo>
                  <a:cubicBezTo>
                    <a:pt x="1283" y="3204"/>
                    <a:pt x="967" y="3109"/>
                    <a:pt x="686" y="2898"/>
                  </a:cubicBezTo>
                  <a:cubicBezTo>
                    <a:pt x="402" y="2698"/>
                    <a:pt x="201" y="2397"/>
                    <a:pt x="101" y="2063"/>
                  </a:cubicBezTo>
                  <a:cubicBezTo>
                    <a:pt x="34" y="1829"/>
                    <a:pt x="34" y="1678"/>
                    <a:pt x="17" y="1678"/>
                  </a:cubicBezTo>
                  <a:cubicBezTo>
                    <a:pt x="17" y="1678"/>
                    <a:pt x="1" y="1712"/>
                    <a:pt x="1" y="1779"/>
                  </a:cubicBezTo>
                  <a:cubicBezTo>
                    <a:pt x="1" y="1879"/>
                    <a:pt x="17" y="1979"/>
                    <a:pt x="34" y="2079"/>
                  </a:cubicBezTo>
                  <a:cubicBezTo>
                    <a:pt x="118" y="2447"/>
                    <a:pt x="318" y="2765"/>
                    <a:pt x="619" y="2998"/>
                  </a:cubicBezTo>
                  <a:cubicBezTo>
                    <a:pt x="910" y="3234"/>
                    <a:pt x="1276" y="3356"/>
                    <a:pt x="1647" y="3356"/>
                  </a:cubicBezTo>
                  <a:cubicBezTo>
                    <a:pt x="1829" y="3356"/>
                    <a:pt x="2013" y="3326"/>
                    <a:pt x="2189" y="3266"/>
                  </a:cubicBezTo>
                  <a:cubicBezTo>
                    <a:pt x="3677" y="2731"/>
                    <a:pt x="3677" y="626"/>
                    <a:pt x="2189" y="91"/>
                  </a:cubicBezTo>
                  <a:cubicBezTo>
                    <a:pt x="2013" y="31"/>
                    <a:pt x="1829" y="1"/>
                    <a:pt x="16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34"/>
            <p:cNvSpPr/>
            <p:nvPr/>
          </p:nvSpPr>
          <p:spPr>
            <a:xfrm>
              <a:off x="5893975" y="2197950"/>
              <a:ext cx="91900" cy="83925"/>
            </a:xfrm>
            <a:custGeom>
              <a:avLst/>
              <a:gdLst/>
              <a:ahLst/>
              <a:cxnLst/>
              <a:rect l="l" t="t" r="r" b="b"/>
              <a:pathLst>
                <a:path w="3676" h="3357" extrusionOk="0">
                  <a:moveTo>
                    <a:pt x="1646" y="1"/>
                  </a:moveTo>
                  <a:cubicBezTo>
                    <a:pt x="1275" y="1"/>
                    <a:pt x="909" y="123"/>
                    <a:pt x="618" y="358"/>
                  </a:cubicBezTo>
                  <a:cubicBezTo>
                    <a:pt x="318" y="592"/>
                    <a:pt x="117" y="910"/>
                    <a:pt x="33" y="1277"/>
                  </a:cubicBezTo>
                  <a:cubicBezTo>
                    <a:pt x="17" y="1378"/>
                    <a:pt x="0" y="1478"/>
                    <a:pt x="0" y="1578"/>
                  </a:cubicBezTo>
                  <a:cubicBezTo>
                    <a:pt x="0" y="1645"/>
                    <a:pt x="17" y="1678"/>
                    <a:pt x="17" y="1678"/>
                  </a:cubicBezTo>
                  <a:cubicBezTo>
                    <a:pt x="33" y="1678"/>
                    <a:pt x="33" y="1528"/>
                    <a:pt x="100" y="1294"/>
                  </a:cubicBezTo>
                  <a:cubicBezTo>
                    <a:pt x="201" y="960"/>
                    <a:pt x="401" y="659"/>
                    <a:pt x="685" y="459"/>
                  </a:cubicBezTo>
                  <a:cubicBezTo>
                    <a:pt x="967" y="248"/>
                    <a:pt x="1282" y="152"/>
                    <a:pt x="1591" y="152"/>
                  </a:cubicBezTo>
                  <a:cubicBezTo>
                    <a:pt x="2381" y="152"/>
                    <a:pt x="3125" y="777"/>
                    <a:pt x="3125" y="1678"/>
                  </a:cubicBezTo>
                  <a:cubicBezTo>
                    <a:pt x="3125" y="2580"/>
                    <a:pt x="2381" y="3204"/>
                    <a:pt x="1591" y="3204"/>
                  </a:cubicBezTo>
                  <a:cubicBezTo>
                    <a:pt x="1282" y="3204"/>
                    <a:pt x="967" y="3109"/>
                    <a:pt x="685" y="2898"/>
                  </a:cubicBezTo>
                  <a:cubicBezTo>
                    <a:pt x="401" y="2698"/>
                    <a:pt x="201" y="2397"/>
                    <a:pt x="100" y="2063"/>
                  </a:cubicBezTo>
                  <a:cubicBezTo>
                    <a:pt x="33" y="1829"/>
                    <a:pt x="33" y="1678"/>
                    <a:pt x="17" y="1678"/>
                  </a:cubicBezTo>
                  <a:cubicBezTo>
                    <a:pt x="17" y="1678"/>
                    <a:pt x="0" y="1712"/>
                    <a:pt x="0" y="1779"/>
                  </a:cubicBezTo>
                  <a:cubicBezTo>
                    <a:pt x="0" y="1879"/>
                    <a:pt x="17" y="1979"/>
                    <a:pt x="33" y="2079"/>
                  </a:cubicBezTo>
                  <a:cubicBezTo>
                    <a:pt x="117" y="2447"/>
                    <a:pt x="318" y="2765"/>
                    <a:pt x="618" y="2998"/>
                  </a:cubicBezTo>
                  <a:cubicBezTo>
                    <a:pt x="909" y="3234"/>
                    <a:pt x="1275" y="3356"/>
                    <a:pt x="1646" y="3356"/>
                  </a:cubicBezTo>
                  <a:cubicBezTo>
                    <a:pt x="1829" y="3356"/>
                    <a:pt x="2012" y="3326"/>
                    <a:pt x="2189" y="3266"/>
                  </a:cubicBezTo>
                  <a:cubicBezTo>
                    <a:pt x="3676" y="2731"/>
                    <a:pt x="3676" y="626"/>
                    <a:pt x="2189" y="91"/>
                  </a:cubicBezTo>
                  <a:cubicBezTo>
                    <a:pt x="2012" y="31"/>
                    <a:pt x="1829" y="1"/>
                    <a:pt x="16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34"/>
            <p:cNvSpPr/>
            <p:nvPr/>
          </p:nvSpPr>
          <p:spPr>
            <a:xfrm>
              <a:off x="5974575" y="2239075"/>
              <a:ext cx="14650" cy="4200"/>
            </a:xfrm>
            <a:custGeom>
              <a:avLst/>
              <a:gdLst/>
              <a:ahLst/>
              <a:cxnLst/>
              <a:rect l="l" t="t" r="r" b="b"/>
              <a:pathLst>
                <a:path w="586" h="168" extrusionOk="0">
                  <a:moveTo>
                    <a:pt x="285" y="0"/>
                  </a:moveTo>
                  <a:cubicBezTo>
                    <a:pt x="134" y="0"/>
                    <a:pt x="1" y="33"/>
                    <a:pt x="1" y="84"/>
                  </a:cubicBezTo>
                  <a:cubicBezTo>
                    <a:pt x="1" y="134"/>
                    <a:pt x="134" y="167"/>
                    <a:pt x="285" y="167"/>
                  </a:cubicBezTo>
                  <a:cubicBezTo>
                    <a:pt x="452" y="167"/>
                    <a:pt x="586" y="134"/>
                    <a:pt x="586" y="84"/>
                  </a:cubicBezTo>
                  <a:cubicBezTo>
                    <a:pt x="586" y="33"/>
                    <a:pt x="452" y="0"/>
                    <a:pt x="28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34"/>
            <p:cNvSpPr/>
            <p:nvPr/>
          </p:nvSpPr>
          <p:spPr>
            <a:xfrm>
              <a:off x="6065225" y="2247900"/>
              <a:ext cx="71450" cy="14775"/>
            </a:xfrm>
            <a:custGeom>
              <a:avLst/>
              <a:gdLst/>
              <a:ahLst/>
              <a:cxnLst/>
              <a:rect l="l" t="t" r="r" b="b"/>
              <a:pathLst>
                <a:path w="2858" h="591" extrusionOk="0">
                  <a:moveTo>
                    <a:pt x="79" y="0"/>
                  </a:moveTo>
                  <a:cubicBezTo>
                    <a:pt x="31" y="0"/>
                    <a:pt x="4" y="5"/>
                    <a:pt x="1" y="15"/>
                  </a:cubicBezTo>
                  <a:cubicBezTo>
                    <a:pt x="1" y="65"/>
                    <a:pt x="619" y="232"/>
                    <a:pt x="1404" y="382"/>
                  </a:cubicBezTo>
                  <a:cubicBezTo>
                    <a:pt x="2074" y="510"/>
                    <a:pt x="2646" y="590"/>
                    <a:pt x="2800" y="590"/>
                  </a:cubicBezTo>
                  <a:cubicBezTo>
                    <a:pt x="2827" y="590"/>
                    <a:pt x="2841" y="588"/>
                    <a:pt x="2841" y="583"/>
                  </a:cubicBezTo>
                  <a:cubicBezTo>
                    <a:pt x="2858" y="533"/>
                    <a:pt x="2223" y="366"/>
                    <a:pt x="1438" y="215"/>
                  </a:cubicBezTo>
                  <a:cubicBezTo>
                    <a:pt x="819" y="81"/>
                    <a:pt x="275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34"/>
            <p:cNvSpPr/>
            <p:nvPr/>
          </p:nvSpPr>
          <p:spPr>
            <a:xfrm>
              <a:off x="5833825" y="3063200"/>
              <a:ext cx="564350" cy="1370125"/>
            </a:xfrm>
            <a:custGeom>
              <a:avLst/>
              <a:gdLst/>
              <a:ahLst/>
              <a:cxnLst/>
              <a:rect l="l" t="t" r="r" b="b"/>
              <a:pathLst>
                <a:path w="22574" h="54805" extrusionOk="0">
                  <a:moveTo>
                    <a:pt x="16007" y="1"/>
                  </a:moveTo>
                  <a:lnTo>
                    <a:pt x="0" y="602"/>
                  </a:lnTo>
                  <a:lnTo>
                    <a:pt x="2556" y="54621"/>
                  </a:lnTo>
                  <a:lnTo>
                    <a:pt x="10760" y="54805"/>
                  </a:lnTo>
                  <a:lnTo>
                    <a:pt x="8638" y="8105"/>
                  </a:lnTo>
                  <a:lnTo>
                    <a:pt x="14186" y="54604"/>
                  </a:lnTo>
                  <a:lnTo>
                    <a:pt x="22573" y="54805"/>
                  </a:lnTo>
                  <a:lnTo>
                    <a:pt x="1600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34"/>
            <p:cNvSpPr/>
            <p:nvPr/>
          </p:nvSpPr>
          <p:spPr>
            <a:xfrm>
              <a:off x="5931975" y="3082425"/>
              <a:ext cx="63925" cy="1348400"/>
            </a:xfrm>
            <a:custGeom>
              <a:avLst/>
              <a:gdLst/>
              <a:ahLst/>
              <a:cxnLst/>
              <a:rect l="l" t="t" r="r" b="b"/>
              <a:pathLst>
                <a:path w="2557" h="53936" extrusionOk="0">
                  <a:moveTo>
                    <a:pt x="34" y="1"/>
                  </a:moveTo>
                  <a:lnTo>
                    <a:pt x="34" y="1"/>
                  </a:lnTo>
                  <a:cubicBezTo>
                    <a:pt x="1" y="1"/>
                    <a:pt x="502" y="12081"/>
                    <a:pt x="1187" y="26968"/>
                  </a:cubicBezTo>
                  <a:cubicBezTo>
                    <a:pt x="1872" y="41872"/>
                    <a:pt x="2457" y="53936"/>
                    <a:pt x="2507" y="53936"/>
                  </a:cubicBezTo>
                  <a:cubicBezTo>
                    <a:pt x="2557" y="53936"/>
                    <a:pt x="2039" y="41855"/>
                    <a:pt x="1354" y="26968"/>
                  </a:cubicBezTo>
                  <a:cubicBezTo>
                    <a:pt x="686" y="12064"/>
                    <a:pt x="84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34"/>
            <p:cNvSpPr/>
            <p:nvPr/>
          </p:nvSpPr>
          <p:spPr>
            <a:xfrm>
              <a:off x="6139175" y="3110000"/>
              <a:ext cx="162500" cy="1309975"/>
            </a:xfrm>
            <a:custGeom>
              <a:avLst/>
              <a:gdLst/>
              <a:ahLst/>
              <a:cxnLst/>
              <a:rect l="l" t="t" r="r" b="b"/>
              <a:pathLst>
                <a:path w="6500" h="52399" extrusionOk="0">
                  <a:moveTo>
                    <a:pt x="50" y="0"/>
                  </a:moveTo>
                  <a:cubicBezTo>
                    <a:pt x="0" y="0"/>
                    <a:pt x="1387" y="11746"/>
                    <a:pt x="3158" y="26216"/>
                  </a:cubicBezTo>
                  <a:cubicBezTo>
                    <a:pt x="4928" y="40675"/>
                    <a:pt x="6397" y="52398"/>
                    <a:pt x="6449" y="52398"/>
                  </a:cubicBezTo>
                  <a:cubicBezTo>
                    <a:pt x="6449" y="52398"/>
                    <a:pt x="6449" y="52398"/>
                    <a:pt x="6450" y="52398"/>
                  </a:cubicBezTo>
                  <a:cubicBezTo>
                    <a:pt x="6500" y="52398"/>
                    <a:pt x="5113" y="40669"/>
                    <a:pt x="3342" y="26199"/>
                  </a:cubicBezTo>
                  <a:cubicBezTo>
                    <a:pt x="1571" y="11713"/>
                    <a:pt x="100" y="0"/>
                    <a:pt x="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34"/>
            <p:cNvSpPr/>
            <p:nvPr/>
          </p:nvSpPr>
          <p:spPr>
            <a:xfrm>
              <a:off x="5683025" y="2421600"/>
              <a:ext cx="708450" cy="660850"/>
            </a:xfrm>
            <a:custGeom>
              <a:avLst/>
              <a:gdLst/>
              <a:ahLst/>
              <a:cxnLst/>
              <a:rect l="l" t="t" r="r" b="b"/>
              <a:pathLst>
                <a:path w="28338" h="26434" extrusionOk="0">
                  <a:moveTo>
                    <a:pt x="11663" y="1"/>
                  </a:moveTo>
                  <a:lnTo>
                    <a:pt x="11663" y="519"/>
                  </a:lnTo>
                  <a:cubicBezTo>
                    <a:pt x="10293" y="702"/>
                    <a:pt x="8956" y="1103"/>
                    <a:pt x="7720" y="1705"/>
                  </a:cubicBezTo>
                  <a:lnTo>
                    <a:pt x="0" y="4829"/>
                  </a:lnTo>
                  <a:lnTo>
                    <a:pt x="2473" y="11647"/>
                  </a:lnTo>
                  <a:lnTo>
                    <a:pt x="7703" y="9892"/>
                  </a:lnTo>
                  <a:lnTo>
                    <a:pt x="7703" y="9892"/>
                  </a:lnTo>
                  <a:cubicBezTo>
                    <a:pt x="7669" y="9976"/>
                    <a:pt x="7636" y="10076"/>
                    <a:pt x="7603" y="10176"/>
                  </a:cubicBezTo>
                  <a:cubicBezTo>
                    <a:pt x="7402" y="10945"/>
                    <a:pt x="7469" y="11780"/>
                    <a:pt x="7803" y="12499"/>
                  </a:cubicBezTo>
                  <a:cubicBezTo>
                    <a:pt x="7970" y="12850"/>
                    <a:pt x="8187" y="13167"/>
                    <a:pt x="8455" y="13434"/>
                  </a:cubicBezTo>
                  <a:lnTo>
                    <a:pt x="8355" y="18931"/>
                  </a:lnTo>
                  <a:lnTo>
                    <a:pt x="6032" y="26266"/>
                  </a:lnTo>
                  <a:lnTo>
                    <a:pt x="22039" y="26434"/>
                  </a:lnTo>
                  <a:lnTo>
                    <a:pt x="22039" y="26434"/>
                  </a:lnTo>
                  <a:lnTo>
                    <a:pt x="20218" y="18514"/>
                  </a:lnTo>
                  <a:lnTo>
                    <a:pt x="21053" y="10677"/>
                  </a:lnTo>
                  <a:lnTo>
                    <a:pt x="24127" y="13685"/>
                  </a:lnTo>
                  <a:lnTo>
                    <a:pt x="28338" y="8422"/>
                  </a:lnTo>
                  <a:lnTo>
                    <a:pt x="23175" y="3225"/>
                  </a:lnTo>
                  <a:cubicBezTo>
                    <a:pt x="22189" y="2189"/>
                    <a:pt x="20953" y="1387"/>
                    <a:pt x="19599" y="920"/>
                  </a:cubicBezTo>
                  <a:cubicBezTo>
                    <a:pt x="18948" y="669"/>
                    <a:pt x="18263" y="535"/>
                    <a:pt x="17561" y="502"/>
                  </a:cubicBezTo>
                  <a:lnTo>
                    <a:pt x="17561" y="84"/>
                  </a:lnTo>
                  <a:lnTo>
                    <a:pt x="15289" y="134"/>
                  </a:lnTo>
                  <a:cubicBezTo>
                    <a:pt x="15289" y="134"/>
                    <a:pt x="15188" y="485"/>
                    <a:pt x="15055" y="886"/>
                  </a:cubicBezTo>
                  <a:cubicBezTo>
                    <a:pt x="14938" y="1204"/>
                    <a:pt x="14871" y="1872"/>
                    <a:pt x="14737" y="1872"/>
                  </a:cubicBezTo>
                  <a:cubicBezTo>
                    <a:pt x="14570" y="1872"/>
                    <a:pt x="14353" y="1204"/>
                    <a:pt x="14136" y="886"/>
                  </a:cubicBezTo>
                  <a:cubicBezTo>
                    <a:pt x="13935" y="469"/>
                    <a:pt x="13751" y="101"/>
                    <a:pt x="13751" y="101"/>
                  </a:cubicBezTo>
                  <a:lnTo>
                    <a:pt x="11663" y="1"/>
                  </a:ln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34"/>
            <p:cNvSpPr/>
            <p:nvPr/>
          </p:nvSpPr>
          <p:spPr>
            <a:xfrm>
              <a:off x="5972075" y="2426200"/>
              <a:ext cx="53500" cy="36950"/>
            </a:xfrm>
            <a:custGeom>
              <a:avLst/>
              <a:gdLst/>
              <a:ahLst/>
              <a:cxnLst/>
              <a:rect l="l" t="t" r="r" b="b"/>
              <a:pathLst>
                <a:path w="2140" h="1478" extrusionOk="0">
                  <a:moveTo>
                    <a:pt x="2139" y="0"/>
                  </a:moveTo>
                  <a:lnTo>
                    <a:pt x="2139" y="0"/>
                  </a:lnTo>
                  <a:cubicBezTo>
                    <a:pt x="2039" y="134"/>
                    <a:pt x="1955" y="285"/>
                    <a:pt x="1905" y="435"/>
                  </a:cubicBezTo>
                  <a:cubicBezTo>
                    <a:pt x="1839" y="602"/>
                    <a:pt x="1772" y="769"/>
                    <a:pt x="1705" y="936"/>
                  </a:cubicBezTo>
                  <a:cubicBezTo>
                    <a:pt x="1648" y="1077"/>
                    <a:pt x="1592" y="1313"/>
                    <a:pt x="1506" y="1313"/>
                  </a:cubicBezTo>
                  <a:cubicBezTo>
                    <a:pt x="1490" y="1313"/>
                    <a:pt x="1472" y="1305"/>
                    <a:pt x="1454" y="1287"/>
                  </a:cubicBezTo>
                  <a:cubicBezTo>
                    <a:pt x="729" y="814"/>
                    <a:pt x="108" y="431"/>
                    <a:pt x="26" y="431"/>
                  </a:cubicBezTo>
                  <a:cubicBezTo>
                    <a:pt x="21" y="431"/>
                    <a:pt x="18" y="432"/>
                    <a:pt x="17" y="435"/>
                  </a:cubicBezTo>
                  <a:cubicBezTo>
                    <a:pt x="1" y="468"/>
                    <a:pt x="585" y="919"/>
                    <a:pt x="1371" y="1437"/>
                  </a:cubicBezTo>
                  <a:cubicBezTo>
                    <a:pt x="1407" y="1465"/>
                    <a:pt x="1454" y="1477"/>
                    <a:pt x="1500" y="1477"/>
                  </a:cubicBezTo>
                  <a:cubicBezTo>
                    <a:pt x="1538" y="1477"/>
                    <a:pt x="1575" y="1469"/>
                    <a:pt x="1605" y="1454"/>
                  </a:cubicBezTo>
                  <a:cubicBezTo>
                    <a:pt x="1671" y="1421"/>
                    <a:pt x="1722" y="1354"/>
                    <a:pt x="1755" y="1287"/>
                  </a:cubicBezTo>
                  <a:cubicBezTo>
                    <a:pt x="1805" y="1170"/>
                    <a:pt x="1822" y="1087"/>
                    <a:pt x="1855" y="986"/>
                  </a:cubicBezTo>
                  <a:cubicBezTo>
                    <a:pt x="1922" y="819"/>
                    <a:pt x="1972" y="652"/>
                    <a:pt x="2022" y="485"/>
                  </a:cubicBezTo>
                  <a:cubicBezTo>
                    <a:pt x="2089" y="318"/>
                    <a:pt x="2123" y="168"/>
                    <a:pt x="2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34"/>
            <p:cNvSpPr/>
            <p:nvPr/>
          </p:nvSpPr>
          <p:spPr>
            <a:xfrm>
              <a:off x="6066900" y="2432025"/>
              <a:ext cx="61000" cy="43075"/>
            </a:xfrm>
            <a:custGeom>
              <a:avLst/>
              <a:gdLst/>
              <a:ahLst/>
              <a:cxnLst/>
              <a:rect l="l" t="t" r="r" b="b"/>
              <a:pathLst>
                <a:path w="2440" h="1723" extrusionOk="0">
                  <a:moveTo>
                    <a:pt x="37" y="0"/>
                  </a:moveTo>
                  <a:cubicBezTo>
                    <a:pt x="36" y="0"/>
                    <a:pt x="35" y="1"/>
                    <a:pt x="34" y="1"/>
                  </a:cubicBezTo>
                  <a:cubicBezTo>
                    <a:pt x="0" y="1"/>
                    <a:pt x="201" y="787"/>
                    <a:pt x="786" y="1639"/>
                  </a:cubicBezTo>
                  <a:lnTo>
                    <a:pt x="836" y="1722"/>
                  </a:lnTo>
                  <a:lnTo>
                    <a:pt x="903" y="1672"/>
                  </a:lnTo>
                  <a:cubicBezTo>
                    <a:pt x="953" y="1639"/>
                    <a:pt x="986" y="1605"/>
                    <a:pt x="1020" y="1589"/>
                  </a:cubicBezTo>
                  <a:cubicBezTo>
                    <a:pt x="1922" y="954"/>
                    <a:pt x="2440" y="219"/>
                    <a:pt x="2390" y="185"/>
                  </a:cubicBezTo>
                  <a:cubicBezTo>
                    <a:pt x="2389" y="184"/>
                    <a:pt x="2388" y="184"/>
                    <a:pt x="2386" y="184"/>
                  </a:cubicBezTo>
                  <a:cubicBezTo>
                    <a:pt x="2329" y="184"/>
                    <a:pt x="1767" y="835"/>
                    <a:pt x="919" y="1438"/>
                  </a:cubicBezTo>
                  <a:lnTo>
                    <a:pt x="878" y="1468"/>
                  </a:lnTo>
                  <a:lnTo>
                    <a:pt x="878" y="1468"/>
                  </a:lnTo>
                  <a:cubicBezTo>
                    <a:pt x="360" y="686"/>
                    <a:pt x="94" y="0"/>
                    <a:pt x="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34"/>
            <p:cNvSpPr/>
            <p:nvPr/>
          </p:nvSpPr>
          <p:spPr>
            <a:xfrm>
              <a:off x="6033475" y="2468400"/>
              <a:ext cx="19250" cy="612375"/>
            </a:xfrm>
            <a:custGeom>
              <a:avLst/>
              <a:gdLst/>
              <a:ahLst/>
              <a:cxnLst/>
              <a:rect l="l" t="t" r="r" b="b"/>
              <a:pathLst>
                <a:path w="770" h="24495" extrusionOk="0">
                  <a:moveTo>
                    <a:pt x="719" y="0"/>
                  </a:moveTo>
                  <a:cubicBezTo>
                    <a:pt x="702" y="84"/>
                    <a:pt x="702" y="167"/>
                    <a:pt x="702" y="251"/>
                  </a:cubicBezTo>
                  <a:cubicBezTo>
                    <a:pt x="702" y="434"/>
                    <a:pt x="686" y="668"/>
                    <a:pt x="686" y="969"/>
                  </a:cubicBezTo>
                  <a:cubicBezTo>
                    <a:pt x="669" y="1604"/>
                    <a:pt x="652" y="2490"/>
                    <a:pt x="619" y="3592"/>
                  </a:cubicBezTo>
                  <a:cubicBezTo>
                    <a:pt x="535" y="5815"/>
                    <a:pt x="418" y="8872"/>
                    <a:pt x="301" y="12247"/>
                  </a:cubicBezTo>
                  <a:cubicBezTo>
                    <a:pt x="168" y="15622"/>
                    <a:pt x="68" y="18680"/>
                    <a:pt x="17" y="20902"/>
                  </a:cubicBezTo>
                  <a:cubicBezTo>
                    <a:pt x="1" y="22005"/>
                    <a:pt x="1" y="22907"/>
                    <a:pt x="1" y="23526"/>
                  </a:cubicBezTo>
                  <a:cubicBezTo>
                    <a:pt x="17" y="23826"/>
                    <a:pt x="17" y="24060"/>
                    <a:pt x="34" y="24244"/>
                  </a:cubicBezTo>
                  <a:cubicBezTo>
                    <a:pt x="34" y="24328"/>
                    <a:pt x="34" y="24411"/>
                    <a:pt x="51" y="24495"/>
                  </a:cubicBezTo>
                  <a:cubicBezTo>
                    <a:pt x="68" y="24411"/>
                    <a:pt x="68" y="24328"/>
                    <a:pt x="68" y="24244"/>
                  </a:cubicBezTo>
                  <a:cubicBezTo>
                    <a:pt x="68" y="24060"/>
                    <a:pt x="68" y="23826"/>
                    <a:pt x="84" y="23526"/>
                  </a:cubicBezTo>
                  <a:cubicBezTo>
                    <a:pt x="84" y="22891"/>
                    <a:pt x="118" y="22005"/>
                    <a:pt x="151" y="20902"/>
                  </a:cubicBezTo>
                  <a:cubicBezTo>
                    <a:pt x="235" y="18680"/>
                    <a:pt x="335" y="15622"/>
                    <a:pt x="469" y="12247"/>
                  </a:cubicBezTo>
                  <a:cubicBezTo>
                    <a:pt x="602" y="8872"/>
                    <a:pt x="702" y="5798"/>
                    <a:pt x="753" y="3592"/>
                  </a:cubicBezTo>
                  <a:cubicBezTo>
                    <a:pt x="769" y="2473"/>
                    <a:pt x="769" y="1587"/>
                    <a:pt x="753" y="969"/>
                  </a:cubicBezTo>
                  <a:cubicBezTo>
                    <a:pt x="753" y="668"/>
                    <a:pt x="736" y="434"/>
                    <a:pt x="736" y="251"/>
                  </a:cubicBezTo>
                  <a:cubicBezTo>
                    <a:pt x="736" y="167"/>
                    <a:pt x="736" y="84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34"/>
            <p:cNvSpPr/>
            <p:nvPr/>
          </p:nvSpPr>
          <p:spPr>
            <a:xfrm>
              <a:off x="6073175" y="2568800"/>
              <a:ext cx="20475" cy="18650"/>
            </a:xfrm>
            <a:custGeom>
              <a:avLst/>
              <a:gdLst/>
              <a:ahLst/>
              <a:cxnLst/>
              <a:rect l="l" t="t" r="r" b="b"/>
              <a:pathLst>
                <a:path w="819" h="746" extrusionOk="0">
                  <a:moveTo>
                    <a:pt x="496" y="0"/>
                  </a:moveTo>
                  <a:cubicBezTo>
                    <a:pt x="474" y="0"/>
                    <a:pt x="463" y="5"/>
                    <a:pt x="468" y="11"/>
                  </a:cubicBezTo>
                  <a:cubicBezTo>
                    <a:pt x="451" y="44"/>
                    <a:pt x="551" y="61"/>
                    <a:pt x="618" y="195"/>
                  </a:cubicBezTo>
                  <a:cubicBezTo>
                    <a:pt x="652" y="261"/>
                    <a:pt x="668" y="345"/>
                    <a:pt x="635" y="412"/>
                  </a:cubicBezTo>
                  <a:cubicBezTo>
                    <a:pt x="586" y="509"/>
                    <a:pt x="492" y="561"/>
                    <a:pt x="399" y="561"/>
                  </a:cubicBezTo>
                  <a:cubicBezTo>
                    <a:pt x="332" y="561"/>
                    <a:pt x="266" y="534"/>
                    <a:pt x="217" y="479"/>
                  </a:cubicBezTo>
                  <a:cubicBezTo>
                    <a:pt x="167" y="412"/>
                    <a:pt x="150" y="345"/>
                    <a:pt x="167" y="261"/>
                  </a:cubicBezTo>
                  <a:cubicBezTo>
                    <a:pt x="184" y="128"/>
                    <a:pt x="267" y="61"/>
                    <a:pt x="267" y="44"/>
                  </a:cubicBezTo>
                  <a:cubicBezTo>
                    <a:pt x="267" y="41"/>
                    <a:pt x="262" y="39"/>
                    <a:pt x="254" y="39"/>
                  </a:cubicBezTo>
                  <a:cubicBezTo>
                    <a:pt x="215" y="39"/>
                    <a:pt x="105" y="78"/>
                    <a:pt x="50" y="228"/>
                  </a:cubicBezTo>
                  <a:cubicBezTo>
                    <a:pt x="0" y="345"/>
                    <a:pt x="17" y="462"/>
                    <a:pt x="84" y="579"/>
                  </a:cubicBezTo>
                  <a:cubicBezTo>
                    <a:pt x="161" y="692"/>
                    <a:pt x="281" y="745"/>
                    <a:pt x="400" y="745"/>
                  </a:cubicBezTo>
                  <a:cubicBezTo>
                    <a:pt x="564" y="745"/>
                    <a:pt x="727" y="645"/>
                    <a:pt x="785" y="462"/>
                  </a:cubicBezTo>
                  <a:cubicBezTo>
                    <a:pt x="819" y="345"/>
                    <a:pt x="802" y="228"/>
                    <a:pt x="719" y="128"/>
                  </a:cubicBezTo>
                  <a:cubicBezTo>
                    <a:pt x="639" y="25"/>
                    <a:pt x="543" y="0"/>
                    <a:pt x="4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34"/>
            <p:cNvSpPr/>
            <p:nvPr/>
          </p:nvSpPr>
          <p:spPr>
            <a:xfrm>
              <a:off x="6076925" y="2707050"/>
              <a:ext cx="17150" cy="16375"/>
            </a:xfrm>
            <a:custGeom>
              <a:avLst/>
              <a:gdLst/>
              <a:ahLst/>
              <a:cxnLst/>
              <a:rect l="l" t="t" r="r" b="b"/>
              <a:pathLst>
                <a:path w="686" h="655" extrusionOk="0">
                  <a:moveTo>
                    <a:pt x="403" y="0"/>
                  </a:moveTo>
                  <a:cubicBezTo>
                    <a:pt x="381" y="0"/>
                    <a:pt x="368" y="6"/>
                    <a:pt x="368" y="11"/>
                  </a:cubicBezTo>
                  <a:cubicBezTo>
                    <a:pt x="368" y="45"/>
                    <a:pt x="452" y="78"/>
                    <a:pt x="502" y="178"/>
                  </a:cubicBezTo>
                  <a:cubicBezTo>
                    <a:pt x="569" y="295"/>
                    <a:pt x="502" y="462"/>
                    <a:pt x="368" y="479"/>
                  </a:cubicBezTo>
                  <a:cubicBezTo>
                    <a:pt x="354" y="483"/>
                    <a:pt x="340" y="484"/>
                    <a:pt x="326" y="484"/>
                  </a:cubicBezTo>
                  <a:cubicBezTo>
                    <a:pt x="212" y="484"/>
                    <a:pt x="123" y="365"/>
                    <a:pt x="168" y="245"/>
                  </a:cubicBezTo>
                  <a:cubicBezTo>
                    <a:pt x="201" y="128"/>
                    <a:pt x="284" y="112"/>
                    <a:pt x="284" y="78"/>
                  </a:cubicBezTo>
                  <a:cubicBezTo>
                    <a:pt x="284" y="73"/>
                    <a:pt x="271" y="68"/>
                    <a:pt x="250" y="68"/>
                  </a:cubicBezTo>
                  <a:cubicBezTo>
                    <a:pt x="203" y="68"/>
                    <a:pt x="119" y="92"/>
                    <a:pt x="51" y="195"/>
                  </a:cubicBezTo>
                  <a:cubicBezTo>
                    <a:pt x="0" y="295"/>
                    <a:pt x="0" y="396"/>
                    <a:pt x="51" y="496"/>
                  </a:cubicBezTo>
                  <a:cubicBezTo>
                    <a:pt x="106" y="592"/>
                    <a:pt x="207" y="655"/>
                    <a:pt x="315" y="655"/>
                  </a:cubicBezTo>
                  <a:cubicBezTo>
                    <a:pt x="338" y="655"/>
                    <a:pt x="361" y="652"/>
                    <a:pt x="385" y="646"/>
                  </a:cubicBezTo>
                  <a:cubicBezTo>
                    <a:pt x="535" y="630"/>
                    <a:pt x="635" y="529"/>
                    <a:pt x="669" y="396"/>
                  </a:cubicBezTo>
                  <a:cubicBezTo>
                    <a:pt x="685" y="295"/>
                    <a:pt x="669" y="195"/>
                    <a:pt x="602" y="112"/>
                  </a:cubicBezTo>
                  <a:cubicBezTo>
                    <a:pt x="524" y="22"/>
                    <a:pt x="446" y="0"/>
                    <a:pt x="4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34"/>
            <p:cNvSpPr/>
            <p:nvPr/>
          </p:nvSpPr>
          <p:spPr>
            <a:xfrm>
              <a:off x="5709750" y="2533975"/>
              <a:ext cx="66850" cy="166275"/>
            </a:xfrm>
            <a:custGeom>
              <a:avLst/>
              <a:gdLst/>
              <a:ahLst/>
              <a:cxnLst/>
              <a:rect l="l" t="t" r="r" b="b"/>
              <a:pathLst>
                <a:path w="2674" h="6651" extrusionOk="0">
                  <a:moveTo>
                    <a:pt x="1" y="0"/>
                  </a:moveTo>
                  <a:lnTo>
                    <a:pt x="1" y="0"/>
                  </a:lnTo>
                  <a:cubicBezTo>
                    <a:pt x="101" y="334"/>
                    <a:pt x="218" y="669"/>
                    <a:pt x="385" y="969"/>
                  </a:cubicBezTo>
                  <a:cubicBezTo>
                    <a:pt x="652" y="1621"/>
                    <a:pt x="986" y="2423"/>
                    <a:pt x="1354" y="3325"/>
                  </a:cubicBezTo>
                  <a:cubicBezTo>
                    <a:pt x="1705" y="4211"/>
                    <a:pt x="2022" y="5030"/>
                    <a:pt x="2273" y="5681"/>
                  </a:cubicBezTo>
                  <a:cubicBezTo>
                    <a:pt x="2390" y="6015"/>
                    <a:pt x="2524" y="6333"/>
                    <a:pt x="2674" y="6650"/>
                  </a:cubicBezTo>
                  <a:cubicBezTo>
                    <a:pt x="2607" y="6299"/>
                    <a:pt x="2524" y="5965"/>
                    <a:pt x="2390" y="5631"/>
                  </a:cubicBezTo>
                  <a:cubicBezTo>
                    <a:pt x="2189" y="5013"/>
                    <a:pt x="1872" y="4177"/>
                    <a:pt x="1504" y="3258"/>
                  </a:cubicBezTo>
                  <a:cubicBezTo>
                    <a:pt x="1137" y="2339"/>
                    <a:pt x="769" y="1521"/>
                    <a:pt x="485" y="919"/>
                  </a:cubicBezTo>
                  <a:cubicBezTo>
                    <a:pt x="351" y="602"/>
                    <a:pt x="184" y="28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34"/>
            <p:cNvSpPr/>
            <p:nvPr/>
          </p:nvSpPr>
          <p:spPr>
            <a:xfrm>
              <a:off x="6254875" y="2614575"/>
              <a:ext cx="121150" cy="123700"/>
            </a:xfrm>
            <a:custGeom>
              <a:avLst/>
              <a:gdLst/>
              <a:ahLst/>
              <a:cxnLst/>
              <a:rect l="l" t="t" r="r" b="b"/>
              <a:pathLst>
                <a:path w="4846" h="4948" extrusionOk="0">
                  <a:moveTo>
                    <a:pt x="4810" y="0"/>
                  </a:moveTo>
                  <a:cubicBezTo>
                    <a:pt x="4745" y="0"/>
                    <a:pt x="3656" y="1058"/>
                    <a:pt x="2356" y="2407"/>
                  </a:cubicBezTo>
                  <a:cubicBezTo>
                    <a:pt x="1036" y="3777"/>
                    <a:pt x="0" y="4913"/>
                    <a:pt x="34" y="4947"/>
                  </a:cubicBezTo>
                  <a:cubicBezTo>
                    <a:pt x="34" y="4947"/>
                    <a:pt x="35" y="4947"/>
                    <a:pt x="36" y="4947"/>
                  </a:cubicBezTo>
                  <a:cubicBezTo>
                    <a:pt x="100" y="4947"/>
                    <a:pt x="1190" y="3874"/>
                    <a:pt x="2490" y="2524"/>
                  </a:cubicBezTo>
                  <a:cubicBezTo>
                    <a:pt x="3810" y="1171"/>
                    <a:pt x="4846" y="34"/>
                    <a:pt x="4812" y="1"/>
                  </a:cubicBezTo>
                  <a:cubicBezTo>
                    <a:pt x="4812" y="0"/>
                    <a:pt x="4811" y="0"/>
                    <a:pt x="48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34"/>
            <p:cNvSpPr/>
            <p:nvPr/>
          </p:nvSpPr>
          <p:spPr>
            <a:xfrm>
              <a:off x="5978350" y="2767050"/>
              <a:ext cx="431525" cy="335525"/>
            </a:xfrm>
            <a:custGeom>
              <a:avLst/>
              <a:gdLst/>
              <a:ahLst/>
              <a:cxnLst/>
              <a:rect l="l" t="t" r="r" b="b"/>
              <a:pathLst>
                <a:path w="17261" h="13421" extrusionOk="0">
                  <a:moveTo>
                    <a:pt x="14954" y="1"/>
                  </a:moveTo>
                  <a:lnTo>
                    <a:pt x="4344" y="2189"/>
                  </a:lnTo>
                  <a:cubicBezTo>
                    <a:pt x="1704" y="2724"/>
                    <a:pt x="0" y="5314"/>
                    <a:pt x="552" y="7954"/>
                  </a:cubicBezTo>
                  <a:lnTo>
                    <a:pt x="886" y="9524"/>
                  </a:lnTo>
                  <a:cubicBezTo>
                    <a:pt x="1353" y="11829"/>
                    <a:pt x="3386" y="13421"/>
                    <a:pt x="5651" y="13421"/>
                  </a:cubicBezTo>
                  <a:cubicBezTo>
                    <a:pt x="5981" y="13421"/>
                    <a:pt x="6315" y="13387"/>
                    <a:pt x="6650" y="13317"/>
                  </a:cubicBezTo>
                  <a:lnTo>
                    <a:pt x="17260" y="11128"/>
                  </a:lnTo>
                  <a:lnTo>
                    <a:pt x="14954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34"/>
            <p:cNvSpPr/>
            <p:nvPr/>
          </p:nvSpPr>
          <p:spPr>
            <a:xfrm>
              <a:off x="6137500" y="2696575"/>
              <a:ext cx="430250" cy="113950"/>
            </a:xfrm>
            <a:custGeom>
              <a:avLst/>
              <a:gdLst/>
              <a:ahLst/>
              <a:cxnLst/>
              <a:rect l="l" t="t" r="r" b="b"/>
              <a:pathLst>
                <a:path w="17210" h="4558" extrusionOk="0">
                  <a:moveTo>
                    <a:pt x="15944" y="0"/>
                  </a:moveTo>
                  <a:cubicBezTo>
                    <a:pt x="15855" y="0"/>
                    <a:pt x="15764" y="10"/>
                    <a:pt x="15673" y="29"/>
                  </a:cubicBezTo>
                  <a:lnTo>
                    <a:pt x="1136" y="3037"/>
                  </a:lnTo>
                  <a:cubicBezTo>
                    <a:pt x="435" y="3170"/>
                    <a:pt x="0" y="3856"/>
                    <a:pt x="134" y="4557"/>
                  </a:cubicBezTo>
                  <a:lnTo>
                    <a:pt x="17210" y="1032"/>
                  </a:lnTo>
                  <a:cubicBezTo>
                    <a:pt x="17079" y="421"/>
                    <a:pt x="16544" y="0"/>
                    <a:pt x="1594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34"/>
            <p:cNvSpPr/>
            <p:nvPr/>
          </p:nvSpPr>
          <p:spPr>
            <a:xfrm>
              <a:off x="6199725" y="2765375"/>
              <a:ext cx="158350" cy="33025"/>
            </a:xfrm>
            <a:custGeom>
              <a:avLst/>
              <a:gdLst/>
              <a:ahLst/>
              <a:cxnLst/>
              <a:rect l="l" t="t" r="r" b="b"/>
              <a:pathLst>
                <a:path w="6334" h="1321" extrusionOk="0">
                  <a:moveTo>
                    <a:pt x="6333" y="1"/>
                  </a:moveTo>
                  <a:cubicBezTo>
                    <a:pt x="6016" y="17"/>
                    <a:pt x="5698" y="68"/>
                    <a:pt x="5398" y="134"/>
                  </a:cubicBezTo>
                  <a:cubicBezTo>
                    <a:pt x="4813" y="235"/>
                    <a:pt x="4028" y="402"/>
                    <a:pt x="3159" y="569"/>
                  </a:cubicBezTo>
                  <a:cubicBezTo>
                    <a:pt x="2273" y="753"/>
                    <a:pt x="1488" y="936"/>
                    <a:pt x="920" y="1070"/>
                  </a:cubicBezTo>
                  <a:cubicBezTo>
                    <a:pt x="602" y="1120"/>
                    <a:pt x="302" y="1204"/>
                    <a:pt x="1" y="1321"/>
                  </a:cubicBezTo>
                  <a:cubicBezTo>
                    <a:pt x="318" y="1304"/>
                    <a:pt x="636" y="1254"/>
                    <a:pt x="953" y="1187"/>
                  </a:cubicBezTo>
                  <a:cubicBezTo>
                    <a:pt x="1521" y="1087"/>
                    <a:pt x="2323" y="920"/>
                    <a:pt x="3192" y="753"/>
                  </a:cubicBezTo>
                  <a:cubicBezTo>
                    <a:pt x="4061" y="569"/>
                    <a:pt x="4846" y="385"/>
                    <a:pt x="5414" y="251"/>
                  </a:cubicBezTo>
                  <a:cubicBezTo>
                    <a:pt x="5732" y="201"/>
                    <a:pt x="6033" y="118"/>
                    <a:pt x="6333" y="1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34"/>
            <p:cNvSpPr/>
            <p:nvPr/>
          </p:nvSpPr>
          <p:spPr>
            <a:xfrm>
              <a:off x="6196400" y="2855600"/>
              <a:ext cx="177950" cy="232275"/>
            </a:xfrm>
            <a:custGeom>
              <a:avLst/>
              <a:gdLst/>
              <a:ahLst/>
              <a:cxnLst/>
              <a:rect l="l" t="t" r="r" b="b"/>
              <a:pathLst>
                <a:path w="7118" h="9291" extrusionOk="0">
                  <a:moveTo>
                    <a:pt x="7001" y="1"/>
                  </a:moveTo>
                  <a:cubicBezTo>
                    <a:pt x="4996" y="1622"/>
                    <a:pt x="3158" y="3409"/>
                    <a:pt x="1504" y="5364"/>
                  </a:cubicBezTo>
                  <a:cubicBezTo>
                    <a:pt x="1036" y="5932"/>
                    <a:pt x="551" y="6500"/>
                    <a:pt x="284" y="7185"/>
                  </a:cubicBezTo>
                  <a:cubicBezTo>
                    <a:pt x="33" y="7871"/>
                    <a:pt x="0" y="8673"/>
                    <a:pt x="384" y="9291"/>
                  </a:cubicBezTo>
                  <a:lnTo>
                    <a:pt x="4812" y="8305"/>
                  </a:lnTo>
                  <a:lnTo>
                    <a:pt x="7118" y="786"/>
                  </a:lnTo>
                  <a:cubicBezTo>
                    <a:pt x="7068" y="519"/>
                    <a:pt x="7034" y="268"/>
                    <a:pt x="7001" y="1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34"/>
            <p:cNvSpPr/>
            <p:nvPr/>
          </p:nvSpPr>
          <p:spPr>
            <a:xfrm>
              <a:off x="6218950" y="2645925"/>
              <a:ext cx="308300" cy="539050"/>
            </a:xfrm>
            <a:custGeom>
              <a:avLst/>
              <a:gdLst/>
              <a:ahLst/>
              <a:cxnLst/>
              <a:rect l="l" t="t" r="r" b="b"/>
              <a:pathLst>
                <a:path w="12332" h="21562" extrusionOk="0">
                  <a:moveTo>
                    <a:pt x="6350" y="0"/>
                  </a:moveTo>
                  <a:lnTo>
                    <a:pt x="2974" y="4194"/>
                  </a:lnTo>
                  <a:cubicBezTo>
                    <a:pt x="3125" y="4294"/>
                    <a:pt x="6617" y="8455"/>
                    <a:pt x="6617" y="8455"/>
                  </a:cubicBezTo>
                  <a:lnTo>
                    <a:pt x="1270" y="15105"/>
                  </a:lnTo>
                  <a:cubicBezTo>
                    <a:pt x="451" y="16141"/>
                    <a:pt x="0" y="17578"/>
                    <a:pt x="435" y="18831"/>
                  </a:cubicBezTo>
                  <a:lnTo>
                    <a:pt x="1153" y="20318"/>
                  </a:lnTo>
                  <a:cubicBezTo>
                    <a:pt x="1520" y="21101"/>
                    <a:pt x="2309" y="21561"/>
                    <a:pt x="3131" y="21561"/>
                  </a:cubicBezTo>
                  <a:cubicBezTo>
                    <a:pt x="3432" y="21561"/>
                    <a:pt x="3737" y="21500"/>
                    <a:pt x="4027" y="21370"/>
                  </a:cubicBezTo>
                  <a:lnTo>
                    <a:pt x="5297" y="20802"/>
                  </a:lnTo>
                  <a:cubicBezTo>
                    <a:pt x="5614" y="20652"/>
                    <a:pt x="5681" y="20234"/>
                    <a:pt x="5414" y="20017"/>
                  </a:cubicBezTo>
                  <a:lnTo>
                    <a:pt x="5113" y="19733"/>
                  </a:lnTo>
                  <a:cubicBezTo>
                    <a:pt x="4913" y="19561"/>
                    <a:pt x="4663" y="19475"/>
                    <a:pt x="4406" y="19475"/>
                  </a:cubicBezTo>
                  <a:cubicBezTo>
                    <a:pt x="4364" y="19475"/>
                    <a:pt x="4321" y="19477"/>
                    <a:pt x="4278" y="19482"/>
                  </a:cubicBezTo>
                  <a:lnTo>
                    <a:pt x="2640" y="19633"/>
                  </a:lnTo>
                  <a:lnTo>
                    <a:pt x="2573" y="19332"/>
                  </a:lnTo>
                  <a:lnTo>
                    <a:pt x="10644" y="11579"/>
                  </a:lnTo>
                  <a:cubicBezTo>
                    <a:pt x="12331" y="9658"/>
                    <a:pt x="12315" y="6767"/>
                    <a:pt x="10610" y="4846"/>
                  </a:cubicBezTo>
                  <a:lnTo>
                    <a:pt x="6350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34"/>
            <p:cNvSpPr/>
            <p:nvPr/>
          </p:nvSpPr>
          <p:spPr>
            <a:xfrm>
              <a:off x="6282850" y="3129200"/>
              <a:ext cx="75225" cy="35125"/>
            </a:xfrm>
            <a:custGeom>
              <a:avLst/>
              <a:gdLst/>
              <a:ahLst/>
              <a:cxnLst/>
              <a:rect l="l" t="t" r="r" b="b"/>
              <a:pathLst>
                <a:path w="3009" h="1405" extrusionOk="0">
                  <a:moveTo>
                    <a:pt x="17" y="1"/>
                  </a:moveTo>
                  <a:cubicBezTo>
                    <a:pt x="1" y="201"/>
                    <a:pt x="34" y="385"/>
                    <a:pt x="134" y="552"/>
                  </a:cubicBezTo>
                  <a:cubicBezTo>
                    <a:pt x="218" y="736"/>
                    <a:pt x="352" y="903"/>
                    <a:pt x="485" y="1054"/>
                  </a:cubicBezTo>
                  <a:cubicBezTo>
                    <a:pt x="669" y="1254"/>
                    <a:pt x="920" y="1371"/>
                    <a:pt x="1187" y="1404"/>
                  </a:cubicBezTo>
                  <a:cubicBezTo>
                    <a:pt x="1638" y="1371"/>
                    <a:pt x="2073" y="1271"/>
                    <a:pt x="2490" y="1087"/>
                  </a:cubicBezTo>
                  <a:cubicBezTo>
                    <a:pt x="2674" y="1037"/>
                    <a:pt x="2841" y="970"/>
                    <a:pt x="3008" y="903"/>
                  </a:cubicBezTo>
                  <a:cubicBezTo>
                    <a:pt x="2965" y="899"/>
                    <a:pt x="2921" y="897"/>
                    <a:pt x="2876" y="897"/>
                  </a:cubicBezTo>
                  <a:cubicBezTo>
                    <a:pt x="2732" y="897"/>
                    <a:pt x="2585" y="919"/>
                    <a:pt x="2457" y="970"/>
                  </a:cubicBezTo>
                  <a:cubicBezTo>
                    <a:pt x="2137" y="1050"/>
                    <a:pt x="1710" y="1222"/>
                    <a:pt x="1249" y="1222"/>
                  </a:cubicBezTo>
                  <a:cubicBezTo>
                    <a:pt x="1229" y="1222"/>
                    <a:pt x="1208" y="1221"/>
                    <a:pt x="1187" y="1221"/>
                  </a:cubicBezTo>
                  <a:cubicBezTo>
                    <a:pt x="970" y="1204"/>
                    <a:pt x="753" y="1104"/>
                    <a:pt x="602" y="937"/>
                  </a:cubicBezTo>
                  <a:cubicBezTo>
                    <a:pt x="469" y="803"/>
                    <a:pt x="335" y="669"/>
                    <a:pt x="251" y="502"/>
                  </a:cubicBezTo>
                  <a:cubicBezTo>
                    <a:pt x="68" y="218"/>
                    <a:pt x="51" y="1"/>
                    <a:pt x="1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34"/>
            <p:cNvSpPr/>
            <p:nvPr/>
          </p:nvSpPr>
          <p:spPr>
            <a:xfrm>
              <a:off x="6285375" y="3138975"/>
              <a:ext cx="61425" cy="12575"/>
            </a:xfrm>
            <a:custGeom>
              <a:avLst/>
              <a:gdLst/>
              <a:ahLst/>
              <a:cxnLst/>
              <a:rect l="l" t="t" r="r" b="b"/>
              <a:pathLst>
                <a:path w="2457" h="503" extrusionOk="0">
                  <a:moveTo>
                    <a:pt x="2416" y="0"/>
                  </a:moveTo>
                  <a:cubicBezTo>
                    <a:pt x="2274" y="0"/>
                    <a:pt x="1773" y="121"/>
                    <a:pt x="1186" y="278"/>
                  </a:cubicBezTo>
                  <a:cubicBezTo>
                    <a:pt x="1064" y="314"/>
                    <a:pt x="941" y="332"/>
                    <a:pt x="818" y="332"/>
                  </a:cubicBezTo>
                  <a:cubicBezTo>
                    <a:pt x="657" y="332"/>
                    <a:pt x="495" y="302"/>
                    <a:pt x="334" y="245"/>
                  </a:cubicBezTo>
                  <a:cubicBezTo>
                    <a:pt x="147" y="182"/>
                    <a:pt x="47" y="76"/>
                    <a:pt x="21" y="76"/>
                  </a:cubicBezTo>
                  <a:cubicBezTo>
                    <a:pt x="19" y="76"/>
                    <a:pt x="18" y="77"/>
                    <a:pt x="17" y="78"/>
                  </a:cubicBezTo>
                  <a:cubicBezTo>
                    <a:pt x="0" y="78"/>
                    <a:pt x="67" y="245"/>
                    <a:pt x="284" y="362"/>
                  </a:cubicBezTo>
                  <a:cubicBezTo>
                    <a:pt x="459" y="454"/>
                    <a:pt x="653" y="503"/>
                    <a:pt x="850" y="503"/>
                  </a:cubicBezTo>
                  <a:cubicBezTo>
                    <a:pt x="973" y="503"/>
                    <a:pt x="1098" y="484"/>
                    <a:pt x="1220" y="445"/>
                  </a:cubicBezTo>
                  <a:cubicBezTo>
                    <a:pt x="1921" y="262"/>
                    <a:pt x="2456" y="61"/>
                    <a:pt x="2456" y="11"/>
                  </a:cubicBezTo>
                  <a:cubicBezTo>
                    <a:pt x="2454" y="4"/>
                    <a:pt x="2440" y="0"/>
                    <a:pt x="2416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160" name="Google Shape;1160;p34"/>
          <p:cNvSpPr txBox="1">
            <a:spLocks noGrp="1"/>
          </p:cNvSpPr>
          <p:nvPr>
            <p:ph type="title" idx="16"/>
          </p:nvPr>
        </p:nvSpPr>
        <p:spPr>
          <a:xfrm>
            <a:off x="1529671" y="2207577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61" name="Google Shape;1161;p34"/>
          <p:cNvSpPr txBox="1">
            <a:spLocks noGrp="1"/>
          </p:cNvSpPr>
          <p:nvPr>
            <p:ph type="subTitle" idx="5"/>
          </p:nvPr>
        </p:nvSpPr>
        <p:spPr>
          <a:xfrm>
            <a:off x="2189671" y="2325698"/>
            <a:ext cx="2044800" cy="387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dirty="0"/>
              <a:t>Demo</a:t>
            </a:r>
            <a:endParaRPr dirty="0"/>
          </a:p>
        </p:txBody>
      </p:sp>
      <p:sp>
        <p:nvSpPr>
          <p:cNvPr id="1162" name="Google Shape;1162;p34"/>
          <p:cNvSpPr txBox="1">
            <a:spLocks noGrp="1"/>
          </p:cNvSpPr>
          <p:nvPr>
            <p:ph type="title" idx="16"/>
          </p:nvPr>
        </p:nvSpPr>
        <p:spPr>
          <a:xfrm>
            <a:off x="1549379" y="2829017"/>
            <a:ext cx="660000" cy="82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163" name="Google Shape;1163;p34"/>
          <p:cNvSpPr txBox="1">
            <a:spLocks noGrp="1"/>
          </p:cNvSpPr>
          <p:nvPr>
            <p:ph type="subTitle" idx="5"/>
          </p:nvPr>
        </p:nvSpPr>
        <p:spPr>
          <a:xfrm>
            <a:off x="2189671" y="2925848"/>
            <a:ext cx="2044800" cy="404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dirty="0"/>
              <a:t>Future Plan</a:t>
            </a:r>
            <a:endParaRPr dirty="0"/>
          </a:p>
        </p:txBody>
      </p:sp>
      <p:sp>
        <p:nvSpPr>
          <p:cNvPr id="1164" name="Google Shape;1164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7" name="Google Shape;2417;p6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 dirty="0"/>
          </a:p>
        </p:txBody>
      </p:sp>
      <p:sp>
        <p:nvSpPr>
          <p:cNvPr id="2418" name="Google Shape;2418;p61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DETECTION PROCESS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2419" name="Google Shape;2419;p61"/>
          <p:cNvGrpSpPr/>
          <p:nvPr/>
        </p:nvGrpSpPr>
        <p:grpSpPr>
          <a:xfrm>
            <a:off x="313725" y="824550"/>
            <a:ext cx="3494301" cy="3494301"/>
            <a:chOff x="313725" y="824550"/>
            <a:chExt cx="3494301" cy="3494301"/>
          </a:xfrm>
        </p:grpSpPr>
        <p:pic>
          <p:nvPicPr>
            <p:cNvPr id="2420" name="Google Shape;2420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725" y="824550"/>
              <a:ext cx="3494301" cy="3494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1" name="Google Shape;2421;p61"/>
            <p:cNvSpPr/>
            <p:nvPr/>
          </p:nvSpPr>
          <p:spPr>
            <a:xfrm>
              <a:off x="1606250" y="2304075"/>
              <a:ext cx="1009500" cy="417900"/>
            </a:xfrm>
            <a:prstGeom prst="rect">
              <a:avLst/>
            </a:prstGeom>
            <a:noFill/>
            <a:ln w="28575" cap="flat" cmpd="sng">
              <a:solidFill>
                <a:srgbClr val="00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22" name="Google Shape;2422;p61"/>
            <p:cNvSpPr/>
            <p:nvPr/>
          </p:nvSpPr>
          <p:spPr>
            <a:xfrm>
              <a:off x="1918700" y="2116750"/>
              <a:ext cx="3846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423" name="Google Shape;2423;p61"/>
          <p:cNvSpPr txBox="1"/>
          <p:nvPr/>
        </p:nvSpPr>
        <p:spPr>
          <a:xfrm>
            <a:off x="4020225" y="824550"/>
            <a:ext cx="4841700" cy="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Josefin Sans"/>
                <a:ea typeface="Josefin Sans"/>
                <a:cs typeface="Josefin Sans"/>
                <a:sym typeface="Josefin Sans"/>
              </a:rPr>
              <a:t>2. </a:t>
            </a: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 Each classes calculate IoU(</a:t>
            </a:r>
            <a:r>
              <a:rPr lang="en" b="1" u="sng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Intersection of Union</a:t>
            </a: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) to determine a bounding box on an object</a:t>
            </a:r>
            <a:endParaRPr sz="11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424" name="Google Shape;2424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2365" y="1681100"/>
            <a:ext cx="3390628" cy="26377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25" name="Google Shape;2425;p61"/>
          <p:cNvGrpSpPr/>
          <p:nvPr/>
        </p:nvGrpSpPr>
        <p:grpSpPr>
          <a:xfrm>
            <a:off x="313725" y="824550"/>
            <a:ext cx="3494301" cy="3494301"/>
            <a:chOff x="313725" y="824550"/>
            <a:chExt cx="3494301" cy="3494301"/>
          </a:xfrm>
        </p:grpSpPr>
        <p:pic>
          <p:nvPicPr>
            <p:cNvPr id="2426" name="Google Shape;2426;p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3725" y="824550"/>
              <a:ext cx="3494301" cy="34943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27" name="Google Shape;2427;p61"/>
            <p:cNvSpPr/>
            <p:nvPr/>
          </p:nvSpPr>
          <p:spPr>
            <a:xfrm>
              <a:off x="1918700" y="2116750"/>
              <a:ext cx="384600" cy="909900"/>
            </a:xfrm>
            <a:prstGeom prst="rect">
              <a:avLst/>
            </a:prstGeom>
            <a:noFill/>
            <a:ln w="28575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2" name="Google Shape;2432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 dirty="0"/>
          </a:p>
        </p:txBody>
      </p:sp>
      <p:grpSp>
        <p:nvGrpSpPr>
          <p:cNvPr id="2433" name="Google Shape;2433;p62"/>
          <p:cNvGrpSpPr/>
          <p:nvPr/>
        </p:nvGrpSpPr>
        <p:grpSpPr>
          <a:xfrm>
            <a:off x="7170250" y="2105425"/>
            <a:ext cx="321300" cy="724800"/>
            <a:chOff x="5855350" y="338850"/>
            <a:chExt cx="321300" cy="724800"/>
          </a:xfrm>
        </p:grpSpPr>
        <p:sp>
          <p:nvSpPr>
            <p:cNvPr id="2434" name="Google Shape;2434;p62"/>
            <p:cNvSpPr/>
            <p:nvPr/>
          </p:nvSpPr>
          <p:spPr>
            <a:xfrm>
              <a:off x="5855350" y="338850"/>
              <a:ext cx="321300" cy="7248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5" name="Google Shape;2435;p62"/>
            <p:cNvSpPr/>
            <p:nvPr/>
          </p:nvSpPr>
          <p:spPr>
            <a:xfrm rot="10800000" flipH="1">
              <a:off x="5990200" y="663750"/>
              <a:ext cx="51600" cy="75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2436" name="Google Shape;2436;p62"/>
          <p:cNvGrpSpPr/>
          <p:nvPr/>
        </p:nvGrpSpPr>
        <p:grpSpPr>
          <a:xfrm>
            <a:off x="297413" y="1221513"/>
            <a:ext cx="2381925" cy="3287538"/>
            <a:chOff x="204238" y="1276863"/>
            <a:chExt cx="2381925" cy="3287538"/>
          </a:xfrm>
        </p:grpSpPr>
        <p:pic>
          <p:nvPicPr>
            <p:cNvPr id="2437" name="Google Shape;2437;p6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04238" y="1276863"/>
              <a:ext cx="2381925" cy="2381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8" name="Google Shape;2438;p62"/>
            <p:cNvSpPr/>
            <p:nvPr/>
          </p:nvSpPr>
          <p:spPr>
            <a:xfrm>
              <a:off x="1244200" y="2045075"/>
              <a:ext cx="423900" cy="724800"/>
            </a:xfrm>
            <a:prstGeom prst="rect">
              <a:avLst/>
            </a:prstGeom>
            <a:noFill/>
            <a:ln w="19050" cap="flat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39" name="Google Shape;2439;p62"/>
            <p:cNvSpPr/>
            <p:nvPr/>
          </p:nvSpPr>
          <p:spPr>
            <a:xfrm>
              <a:off x="1394425" y="2349000"/>
              <a:ext cx="126000" cy="132000"/>
            </a:xfrm>
            <a:prstGeom prst="rect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40" name="Google Shape;2440;p62"/>
            <p:cNvSpPr txBox="1"/>
            <p:nvPr/>
          </p:nvSpPr>
          <p:spPr>
            <a:xfrm>
              <a:off x="692600" y="3764000"/>
              <a:ext cx="1405200" cy="800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latin typeface="Josefin Sans"/>
                  <a:ea typeface="Josefin Sans"/>
                  <a:cs typeface="Josefin Sans"/>
                  <a:sym typeface="Josefin Sans"/>
                </a:rPr>
                <a:t>20x20</a:t>
              </a:r>
              <a:br>
                <a:rPr lang="en" sz="2000">
                  <a:latin typeface="Josefin Sans"/>
                  <a:ea typeface="Josefin Sans"/>
                  <a:cs typeface="Josefin Sans"/>
                  <a:sym typeface="Josefin Sans"/>
                </a:rPr>
              </a:br>
              <a:r>
                <a:rPr lang="en" sz="2000">
                  <a:latin typeface="Josefin Sans"/>
                  <a:ea typeface="Josefin Sans"/>
                  <a:cs typeface="Josefin Sans"/>
                  <a:sym typeface="Josefin Sans"/>
                </a:rPr>
                <a:t>(32)</a:t>
              </a:r>
              <a:endParaRPr sz="20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2441" name="Google Shape;2441;p62"/>
          <p:cNvSpPr txBox="1"/>
          <p:nvPr/>
        </p:nvSpPr>
        <p:spPr>
          <a:xfrm>
            <a:off x="6778900" y="3764000"/>
            <a:ext cx="140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80x80</a:t>
            </a:r>
            <a:br>
              <a:rPr lang="en" sz="200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(8)</a:t>
            </a:r>
            <a:endParaRPr sz="20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42" name="Google Shape;2442;p62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YOLO &gt; DETECTION PROCESS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443" name="Google Shape;2443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0713" y="1191338"/>
            <a:ext cx="2381925" cy="23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2444" name="Google Shape;2444;p62"/>
          <p:cNvSpPr txBox="1"/>
          <p:nvPr/>
        </p:nvSpPr>
        <p:spPr>
          <a:xfrm>
            <a:off x="3838250" y="3738825"/>
            <a:ext cx="140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40x40</a:t>
            </a:r>
            <a:br>
              <a:rPr lang="en" sz="2000">
                <a:latin typeface="Josefin Sans"/>
                <a:ea typeface="Josefin Sans"/>
                <a:cs typeface="Josefin Sans"/>
                <a:sym typeface="Josefin Sans"/>
              </a:rPr>
            </a:b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(16)</a:t>
            </a:r>
            <a:endParaRPr sz="20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45" name="Google Shape;2445;p62"/>
          <p:cNvSpPr/>
          <p:nvPr/>
        </p:nvSpPr>
        <p:spPr>
          <a:xfrm>
            <a:off x="4402350" y="1994725"/>
            <a:ext cx="423900" cy="724800"/>
          </a:xfrm>
          <a:prstGeom prst="rect">
            <a:avLst/>
          </a:prstGeom>
          <a:noFill/>
          <a:ln w="19050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6" name="Google Shape;2446;p62"/>
          <p:cNvSpPr/>
          <p:nvPr/>
        </p:nvSpPr>
        <p:spPr>
          <a:xfrm>
            <a:off x="4583550" y="2323825"/>
            <a:ext cx="61500" cy="666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447" name="Google Shape;2447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4025" y="1191350"/>
            <a:ext cx="2381899" cy="2381901"/>
          </a:xfrm>
          <a:prstGeom prst="rect">
            <a:avLst/>
          </a:prstGeom>
          <a:noFill/>
          <a:ln>
            <a:noFill/>
          </a:ln>
        </p:spPr>
      </p:pic>
      <p:sp>
        <p:nvSpPr>
          <p:cNvPr id="2448" name="Google Shape;2448;p62"/>
          <p:cNvSpPr/>
          <p:nvPr/>
        </p:nvSpPr>
        <p:spPr>
          <a:xfrm>
            <a:off x="7398925" y="2068950"/>
            <a:ext cx="400800" cy="594300"/>
          </a:xfrm>
          <a:prstGeom prst="rect">
            <a:avLst/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49" name="Google Shape;2449;p62"/>
          <p:cNvSpPr/>
          <p:nvPr/>
        </p:nvSpPr>
        <p:spPr>
          <a:xfrm>
            <a:off x="7585975" y="2350650"/>
            <a:ext cx="26700" cy="30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450" name="Google Shape;2450;p62"/>
          <p:cNvGrpSpPr/>
          <p:nvPr/>
        </p:nvGrpSpPr>
        <p:grpSpPr>
          <a:xfrm>
            <a:off x="3333675" y="641875"/>
            <a:ext cx="2376000" cy="461700"/>
            <a:chOff x="3333675" y="641875"/>
            <a:chExt cx="2376000" cy="461700"/>
          </a:xfrm>
        </p:grpSpPr>
        <p:cxnSp>
          <p:nvCxnSpPr>
            <p:cNvPr id="2451" name="Google Shape;2451;p62"/>
            <p:cNvCxnSpPr/>
            <p:nvPr/>
          </p:nvCxnSpPr>
          <p:spPr>
            <a:xfrm>
              <a:off x="3333675" y="1014300"/>
              <a:ext cx="2376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52" name="Google Shape;2452;p62"/>
            <p:cNvSpPr txBox="1"/>
            <p:nvPr/>
          </p:nvSpPr>
          <p:spPr>
            <a:xfrm>
              <a:off x="4271500" y="641875"/>
              <a:ext cx="62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Josefin Sans"/>
                  <a:ea typeface="Josefin Sans"/>
                  <a:cs typeface="Josefin Sans"/>
                  <a:sym typeface="Josefin Sans"/>
                </a:rPr>
                <a:t>640</a:t>
              </a:r>
              <a:endParaRPr sz="18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2453" name="Google Shape;2453;p62"/>
          <p:cNvGrpSpPr/>
          <p:nvPr/>
        </p:nvGrpSpPr>
        <p:grpSpPr>
          <a:xfrm rot="-5400000">
            <a:off x="1832325" y="2151450"/>
            <a:ext cx="2376000" cy="461700"/>
            <a:chOff x="3333675" y="641875"/>
            <a:chExt cx="2376000" cy="461700"/>
          </a:xfrm>
        </p:grpSpPr>
        <p:cxnSp>
          <p:nvCxnSpPr>
            <p:cNvPr id="2454" name="Google Shape;2454;p62"/>
            <p:cNvCxnSpPr/>
            <p:nvPr/>
          </p:nvCxnSpPr>
          <p:spPr>
            <a:xfrm>
              <a:off x="3333675" y="1014300"/>
              <a:ext cx="2376000" cy="0"/>
            </a:xfrm>
            <a:prstGeom prst="straightConnector1">
              <a:avLst/>
            </a:prstGeom>
            <a:noFill/>
            <a:ln w="2857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2455" name="Google Shape;2455;p62"/>
            <p:cNvSpPr txBox="1"/>
            <p:nvPr/>
          </p:nvSpPr>
          <p:spPr>
            <a:xfrm>
              <a:off x="4271500" y="641875"/>
              <a:ext cx="6243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Josefin Sans"/>
                  <a:ea typeface="Josefin Sans"/>
                  <a:cs typeface="Josefin Sans"/>
                  <a:sym typeface="Josefin Sans"/>
                </a:rPr>
                <a:t>640</a:t>
              </a:r>
              <a:endParaRPr sz="18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0" name="Google Shape;2460;p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 dirty="0"/>
          </a:p>
        </p:txBody>
      </p:sp>
      <p:sp>
        <p:nvSpPr>
          <p:cNvPr id="2461" name="Google Shape;2461;p63"/>
          <p:cNvSpPr txBox="1"/>
          <p:nvPr/>
        </p:nvSpPr>
        <p:spPr>
          <a:xfrm>
            <a:off x="477025" y="477525"/>
            <a:ext cx="544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Data </a:t>
            </a:r>
            <a:r>
              <a:rPr lang="en" sz="2000" b="1" dirty="0" smtClean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Retrieval </a:t>
            </a:r>
            <a:r>
              <a:rPr lang="en" sz="20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r>
              <a:rPr lang="en" sz="2000" b="1" dirty="0" smtClean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riteria</a:t>
            </a:r>
            <a:endParaRPr sz="2000" b="1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62" name="Google Shape;2462;p63"/>
          <p:cNvSpPr txBox="1"/>
          <p:nvPr/>
        </p:nvSpPr>
        <p:spPr>
          <a:xfrm>
            <a:off x="2804300" y="4188975"/>
            <a:ext cx="120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Horizontal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63" name="Google Shape;2463;p63"/>
          <p:cNvSpPr txBox="1"/>
          <p:nvPr/>
        </p:nvSpPr>
        <p:spPr>
          <a:xfrm>
            <a:off x="4843175" y="4188975"/>
            <a:ext cx="129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Diagonal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64" name="Google Shape;2464;p63"/>
          <p:cNvSpPr txBox="1"/>
          <p:nvPr/>
        </p:nvSpPr>
        <p:spPr>
          <a:xfrm>
            <a:off x="6972350" y="4188975"/>
            <a:ext cx="120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Far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65" name="Google Shape;2465;p63"/>
          <p:cNvSpPr txBox="1"/>
          <p:nvPr/>
        </p:nvSpPr>
        <p:spPr>
          <a:xfrm>
            <a:off x="785350" y="4188975"/>
            <a:ext cx="120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Vertical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66" name="Google Shape;2466;p63"/>
          <p:cNvSpPr txBox="1"/>
          <p:nvPr/>
        </p:nvSpPr>
        <p:spPr>
          <a:xfrm>
            <a:off x="0" y="-1507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DATASET PREPARATION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467" name="Google Shape;246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9225" y="1350875"/>
            <a:ext cx="1821150" cy="283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8" name="Google Shape;246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25" y="1349300"/>
            <a:ext cx="1821150" cy="283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9" name="Google Shape;246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51825" y="1350899"/>
            <a:ext cx="1821150" cy="2839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0" name="Google Shape;247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14425" y="1350900"/>
            <a:ext cx="1821150" cy="283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5" name="Google Shape;2475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 dirty="0"/>
          </a:p>
        </p:txBody>
      </p:sp>
      <p:pic>
        <p:nvPicPr>
          <p:cNvPr id="2476" name="Google Shape;247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51" y="1165784"/>
            <a:ext cx="1994527" cy="265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7" name="Google Shape;247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7125" y="1165788"/>
            <a:ext cx="1878900" cy="2659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8" name="Google Shape;247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5794" y="1165775"/>
            <a:ext cx="1994527" cy="2659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9" name="Google Shape;247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60325" y="1165800"/>
            <a:ext cx="1994492" cy="2659323"/>
          </a:xfrm>
          <a:prstGeom prst="rect">
            <a:avLst/>
          </a:prstGeom>
          <a:noFill/>
          <a:ln>
            <a:noFill/>
          </a:ln>
        </p:spPr>
      </p:pic>
      <p:sp>
        <p:nvSpPr>
          <p:cNvPr id="2480" name="Google Shape;2480;p64"/>
          <p:cNvSpPr txBox="1"/>
          <p:nvPr/>
        </p:nvSpPr>
        <p:spPr>
          <a:xfrm>
            <a:off x="0" y="-15075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DATASET PREPARATION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481" name="Google Shape;2481;p64"/>
          <p:cNvSpPr txBox="1"/>
          <p:nvPr/>
        </p:nvSpPr>
        <p:spPr>
          <a:xfrm>
            <a:off x="446125" y="477525"/>
            <a:ext cx="544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Data </a:t>
            </a:r>
            <a:r>
              <a:rPr lang="en" sz="2000" b="1" dirty="0" smtClean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Retrieval </a:t>
            </a:r>
            <a:r>
              <a:rPr lang="en" sz="20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r>
              <a:rPr lang="en" sz="2000" b="1" dirty="0" smtClean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riteria</a:t>
            </a:r>
            <a:endParaRPr sz="2000" b="1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82" name="Google Shape;2482;p64"/>
          <p:cNvSpPr txBox="1"/>
          <p:nvPr/>
        </p:nvSpPr>
        <p:spPr>
          <a:xfrm>
            <a:off x="3447750" y="4049200"/>
            <a:ext cx="22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Multiple angles</a:t>
            </a:r>
            <a:endParaRPr sz="18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7" name="Google Shape;2487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 dirty="0"/>
          </a:p>
        </p:txBody>
      </p:sp>
      <p:sp>
        <p:nvSpPr>
          <p:cNvPr id="2488" name="Google Shape;2488;p65"/>
          <p:cNvSpPr txBox="1"/>
          <p:nvPr/>
        </p:nvSpPr>
        <p:spPr>
          <a:xfrm>
            <a:off x="454150" y="514675"/>
            <a:ext cx="5440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Data </a:t>
            </a:r>
            <a:r>
              <a:rPr lang="en" sz="2000" b="1" dirty="0" smtClean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Retrieval </a:t>
            </a:r>
            <a:r>
              <a:rPr lang="en" sz="2000" b="1" dirty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r>
              <a:rPr lang="en" sz="2000" b="1" dirty="0" smtClean="0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riteria</a:t>
            </a:r>
            <a:endParaRPr sz="2000" b="1" dirty="0">
              <a:solidFill>
                <a:schemeClr val="accent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489" name="Google Shape;248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3575" y="1521950"/>
            <a:ext cx="3134170" cy="2350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0" name="Google Shape;2490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1995" y="1521950"/>
            <a:ext cx="3134170" cy="2350627"/>
          </a:xfrm>
          <a:prstGeom prst="rect">
            <a:avLst/>
          </a:prstGeom>
          <a:noFill/>
          <a:ln>
            <a:noFill/>
          </a:ln>
        </p:spPr>
      </p:pic>
      <p:sp>
        <p:nvSpPr>
          <p:cNvPr id="2491" name="Google Shape;2491;p65"/>
          <p:cNvSpPr txBox="1"/>
          <p:nvPr/>
        </p:nvSpPr>
        <p:spPr>
          <a:xfrm>
            <a:off x="1556963" y="4014950"/>
            <a:ext cx="1967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Cluster - lack of light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92" name="Google Shape;2492;p65"/>
          <p:cNvSpPr txBox="1"/>
          <p:nvPr/>
        </p:nvSpPr>
        <p:spPr>
          <a:xfrm>
            <a:off x="5716839" y="4014950"/>
            <a:ext cx="222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Cluster - bright enough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93" name="Google Shape;2493;p65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DATASET PREPARATION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8" name="Google Shape;2498;p66"/>
          <p:cNvGrpSpPr/>
          <p:nvPr/>
        </p:nvGrpSpPr>
        <p:grpSpPr>
          <a:xfrm>
            <a:off x="762915" y="1071698"/>
            <a:ext cx="7660930" cy="3678197"/>
            <a:chOff x="762915" y="2810815"/>
            <a:chExt cx="2485862" cy="1637083"/>
          </a:xfrm>
        </p:grpSpPr>
        <p:sp>
          <p:nvSpPr>
            <p:cNvPr id="2499" name="Google Shape;2499;p66"/>
            <p:cNvSpPr/>
            <p:nvPr/>
          </p:nvSpPr>
          <p:spPr>
            <a:xfrm>
              <a:off x="2894240" y="3328647"/>
              <a:ext cx="200857" cy="132302"/>
            </a:xfrm>
            <a:custGeom>
              <a:avLst/>
              <a:gdLst/>
              <a:ahLst/>
              <a:cxnLst/>
              <a:rect l="l" t="t" r="r" b="b"/>
              <a:pathLst>
                <a:path w="6267" h="4128" extrusionOk="0">
                  <a:moveTo>
                    <a:pt x="1" y="1"/>
                  </a:moveTo>
                  <a:lnTo>
                    <a:pt x="1" y="4128"/>
                  </a:lnTo>
                  <a:lnTo>
                    <a:pt x="6267" y="4128"/>
                  </a:lnTo>
                  <a:lnTo>
                    <a:pt x="626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0" name="Google Shape;2500;p66"/>
            <p:cNvSpPr/>
            <p:nvPr/>
          </p:nvSpPr>
          <p:spPr>
            <a:xfrm>
              <a:off x="2901227" y="3334544"/>
              <a:ext cx="186916" cy="120540"/>
            </a:xfrm>
            <a:custGeom>
              <a:avLst/>
              <a:gdLst/>
              <a:ahLst/>
              <a:cxnLst/>
              <a:rect l="l" t="t" r="r" b="b"/>
              <a:pathLst>
                <a:path w="5832" h="3761" extrusionOk="0">
                  <a:moveTo>
                    <a:pt x="0" y="1"/>
                  </a:moveTo>
                  <a:lnTo>
                    <a:pt x="0" y="3760"/>
                  </a:lnTo>
                  <a:lnTo>
                    <a:pt x="5831" y="3760"/>
                  </a:lnTo>
                  <a:lnTo>
                    <a:pt x="583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1" name="Google Shape;2501;p66"/>
            <p:cNvSpPr/>
            <p:nvPr/>
          </p:nvSpPr>
          <p:spPr>
            <a:xfrm>
              <a:off x="2964398" y="3377940"/>
              <a:ext cx="61087" cy="33204"/>
            </a:xfrm>
            <a:custGeom>
              <a:avLst/>
              <a:gdLst/>
              <a:ahLst/>
              <a:cxnLst/>
              <a:rect l="l" t="t" r="r" b="b"/>
              <a:pathLst>
                <a:path w="1906" h="1036" extrusionOk="0">
                  <a:moveTo>
                    <a:pt x="1" y="0"/>
                  </a:moveTo>
                  <a:lnTo>
                    <a:pt x="1" y="1036"/>
                  </a:lnTo>
                  <a:lnTo>
                    <a:pt x="1905" y="1036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2" name="Google Shape;2502;p66"/>
            <p:cNvSpPr/>
            <p:nvPr/>
          </p:nvSpPr>
          <p:spPr>
            <a:xfrm>
              <a:off x="2562234" y="3866831"/>
              <a:ext cx="222812" cy="10769"/>
            </a:xfrm>
            <a:custGeom>
              <a:avLst/>
              <a:gdLst/>
              <a:ahLst/>
              <a:cxnLst/>
              <a:rect l="l" t="t" r="r" b="b"/>
              <a:pathLst>
                <a:path w="6952" h="336" extrusionOk="0">
                  <a:moveTo>
                    <a:pt x="1" y="1"/>
                  </a:moveTo>
                  <a:lnTo>
                    <a:pt x="1" y="335"/>
                  </a:lnTo>
                  <a:lnTo>
                    <a:pt x="6951" y="335"/>
                  </a:lnTo>
                  <a:lnTo>
                    <a:pt x="69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3" name="Google Shape;2503;p66"/>
            <p:cNvSpPr/>
            <p:nvPr/>
          </p:nvSpPr>
          <p:spPr>
            <a:xfrm>
              <a:off x="2485667" y="3720651"/>
              <a:ext cx="212075" cy="156949"/>
            </a:xfrm>
            <a:custGeom>
              <a:avLst/>
              <a:gdLst/>
              <a:ahLst/>
              <a:cxnLst/>
              <a:rect l="l" t="t" r="r" b="b"/>
              <a:pathLst>
                <a:path w="6617" h="4897" extrusionOk="0">
                  <a:moveTo>
                    <a:pt x="0" y="1"/>
                  </a:moveTo>
                  <a:lnTo>
                    <a:pt x="1303" y="4896"/>
                  </a:lnTo>
                  <a:lnTo>
                    <a:pt x="6617" y="4896"/>
                  </a:lnTo>
                  <a:lnTo>
                    <a:pt x="5430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4" name="Google Shape;2504;p66"/>
            <p:cNvSpPr/>
            <p:nvPr/>
          </p:nvSpPr>
          <p:spPr>
            <a:xfrm>
              <a:off x="2495282" y="3728150"/>
              <a:ext cx="192300" cy="137655"/>
            </a:xfrm>
            <a:custGeom>
              <a:avLst/>
              <a:gdLst/>
              <a:ahLst/>
              <a:cxnLst/>
              <a:rect l="l" t="t" r="r" b="b"/>
              <a:pathLst>
                <a:path w="6000" h="4295" extrusionOk="0">
                  <a:moveTo>
                    <a:pt x="1" y="0"/>
                  </a:moveTo>
                  <a:lnTo>
                    <a:pt x="1137" y="4295"/>
                  </a:lnTo>
                  <a:lnTo>
                    <a:pt x="5999" y="4295"/>
                  </a:lnTo>
                  <a:lnTo>
                    <a:pt x="488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5" name="Google Shape;2505;p66"/>
            <p:cNvSpPr/>
            <p:nvPr/>
          </p:nvSpPr>
          <p:spPr>
            <a:xfrm>
              <a:off x="2441214" y="3909682"/>
              <a:ext cx="11282" cy="538216"/>
            </a:xfrm>
            <a:custGeom>
              <a:avLst/>
              <a:gdLst/>
              <a:ahLst/>
              <a:cxnLst/>
              <a:rect l="l" t="t" r="r" b="b"/>
              <a:pathLst>
                <a:path w="352" h="16793" extrusionOk="0">
                  <a:moveTo>
                    <a:pt x="0" y="1"/>
                  </a:moveTo>
                  <a:lnTo>
                    <a:pt x="0" y="16793"/>
                  </a:lnTo>
                  <a:lnTo>
                    <a:pt x="351" y="1679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6" name="Google Shape;2506;p66"/>
            <p:cNvSpPr/>
            <p:nvPr/>
          </p:nvSpPr>
          <p:spPr>
            <a:xfrm>
              <a:off x="2452463" y="3911284"/>
              <a:ext cx="11282" cy="536613"/>
            </a:xfrm>
            <a:custGeom>
              <a:avLst/>
              <a:gdLst/>
              <a:ahLst/>
              <a:cxnLst/>
              <a:rect l="l" t="t" r="r" b="b"/>
              <a:pathLst>
                <a:path w="352" h="16743" extrusionOk="0">
                  <a:moveTo>
                    <a:pt x="0" y="1"/>
                  </a:moveTo>
                  <a:lnTo>
                    <a:pt x="0" y="16743"/>
                  </a:lnTo>
                  <a:lnTo>
                    <a:pt x="351" y="1674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7" name="Google Shape;2507;p66"/>
            <p:cNvSpPr/>
            <p:nvPr/>
          </p:nvSpPr>
          <p:spPr>
            <a:xfrm>
              <a:off x="3135769" y="3909682"/>
              <a:ext cx="11282" cy="538216"/>
            </a:xfrm>
            <a:custGeom>
              <a:avLst/>
              <a:gdLst/>
              <a:ahLst/>
              <a:cxnLst/>
              <a:rect l="l" t="t" r="r" b="b"/>
              <a:pathLst>
                <a:path w="352" h="16793" extrusionOk="0">
                  <a:moveTo>
                    <a:pt x="0" y="1"/>
                  </a:moveTo>
                  <a:lnTo>
                    <a:pt x="0" y="16793"/>
                  </a:lnTo>
                  <a:lnTo>
                    <a:pt x="351" y="1679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8" name="Google Shape;2508;p66"/>
            <p:cNvSpPr/>
            <p:nvPr/>
          </p:nvSpPr>
          <p:spPr>
            <a:xfrm>
              <a:off x="3147019" y="3911284"/>
              <a:ext cx="11282" cy="536613"/>
            </a:xfrm>
            <a:custGeom>
              <a:avLst/>
              <a:gdLst/>
              <a:ahLst/>
              <a:cxnLst/>
              <a:rect l="l" t="t" r="r" b="b"/>
              <a:pathLst>
                <a:path w="352" h="16743" extrusionOk="0">
                  <a:moveTo>
                    <a:pt x="0" y="1"/>
                  </a:moveTo>
                  <a:lnTo>
                    <a:pt x="0" y="16743"/>
                  </a:lnTo>
                  <a:lnTo>
                    <a:pt x="351" y="16743"/>
                  </a:lnTo>
                  <a:lnTo>
                    <a:pt x="35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9" name="Google Shape;2509;p66"/>
            <p:cNvSpPr/>
            <p:nvPr/>
          </p:nvSpPr>
          <p:spPr>
            <a:xfrm>
              <a:off x="2393010" y="3878625"/>
              <a:ext cx="855767" cy="43941"/>
            </a:xfrm>
            <a:custGeom>
              <a:avLst/>
              <a:gdLst/>
              <a:ahLst/>
              <a:cxnLst/>
              <a:rect l="l" t="t" r="r" b="b"/>
              <a:pathLst>
                <a:path w="26701" h="1371" extrusionOk="0">
                  <a:moveTo>
                    <a:pt x="1" y="1"/>
                  </a:moveTo>
                  <a:lnTo>
                    <a:pt x="1" y="1371"/>
                  </a:lnTo>
                  <a:lnTo>
                    <a:pt x="26701" y="1371"/>
                  </a:lnTo>
                  <a:lnTo>
                    <a:pt x="2670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0" name="Google Shape;2510;p66"/>
            <p:cNvSpPr/>
            <p:nvPr/>
          </p:nvSpPr>
          <p:spPr>
            <a:xfrm>
              <a:off x="2764662" y="3922534"/>
              <a:ext cx="377036" cy="73394"/>
            </a:xfrm>
            <a:custGeom>
              <a:avLst/>
              <a:gdLst/>
              <a:ahLst/>
              <a:cxnLst/>
              <a:rect l="l" t="t" r="r" b="b"/>
              <a:pathLst>
                <a:path w="11764" h="2290" extrusionOk="0">
                  <a:moveTo>
                    <a:pt x="0" y="1"/>
                  </a:moveTo>
                  <a:lnTo>
                    <a:pt x="0" y="2290"/>
                  </a:lnTo>
                  <a:lnTo>
                    <a:pt x="11763" y="2290"/>
                  </a:lnTo>
                  <a:lnTo>
                    <a:pt x="11763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1" name="Google Shape;2511;p66"/>
            <p:cNvSpPr/>
            <p:nvPr/>
          </p:nvSpPr>
          <p:spPr>
            <a:xfrm>
              <a:off x="2949943" y="3946090"/>
              <a:ext cx="19839" cy="16474"/>
            </a:xfrm>
            <a:custGeom>
              <a:avLst/>
              <a:gdLst/>
              <a:ahLst/>
              <a:cxnLst/>
              <a:rect l="l" t="t" r="r" b="b"/>
              <a:pathLst>
                <a:path w="619" h="514" extrusionOk="0">
                  <a:moveTo>
                    <a:pt x="351" y="1"/>
                  </a:moveTo>
                  <a:cubicBezTo>
                    <a:pt x="117" y="1"/>
                    <a:pt x="1" y="268"/>
                    <a:pt x="168" y="435"/>
                  </a:cubicBezTo>
                  <a:cubicBezTo>
                    <a:pt x="222" y="490"/>
                    <a:pt x="289" y="514"/>
                    <a:pt x="354" y="514"/>
                  </a:cubicBezTo>
                  <a:cubicBezTo>
                    <a:pt x="489" y="514"/>
                    <a:pt x="619" y="409"/>
                    <a:pt x="619" y="251"/>
                  </a:cubicBezTo>
                  <a:cubicBezTo>
                    <a:pt x="619" y="118"/>
                    <a:pt x="502" y="1"/>
                    <a:pt x="35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2" name="Google Shape;2512;p66"/>
            <p:cNvSpPr/>
            <p:nvPr/>
          </p:nvSpPr>
          <p:spPr>
            <a:xfrm>
              <a:off x="2747515" y="4043554"/>
              <a:ext cx="168198" cy="96438"/>
            </a:xfrm>
            <a:custGeom>
              <a:avLst/>
              <a:gdLst/>
              <a:ahLst/>
              <a:cxnLst/>
              <a:rect l="l" t="t" r="r" b="b"/>
              <a:pathLst>
                <a:path w="5248" h="3009" extrusionOk="0">
                  <a:moveTo>
                    <a:pt x="986" y="1"/>
                  </a:moveTo>
                  <a:cubicBezTo>
                    <a:pt x="452" y="1"/>
                    <a:pt x="1" y="435"/>
                    <a:pt x="1" y="987"/>
                  </a:cubicBezTo>
                  <a:lnTo>
                    <a:pt x="1" y="2407"/>
                  </a:lnTo>
                  <a:cubicBezTo>
                    <a:pt x="1" y="2741"/>
                    <a:pt x="268" y="3008"/>
                    <a:pt x="585" y="3008"/>
                  </a:cubicBezTo>
                  <a:lnTo>
                    <a:pt x="5214" y="3008"/>
                  </a:lnTo>
                  <a:lnTo>
                    <a:pt x="524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3" name="Google Shape;2513;p66"/>
            <p:cNvSpPr/>
            <p:nvPr/>
          </p:nvSpPr>
          <p:spPr>
            <a:xfrm>
              <a:off x="2749663" y="4139961"/>
              <a:ext cx="329378" cy="28396"/>
            </a:xfrm>
            <a:custGeom>
              <a:avLst/>
              <a:gdLst/>
              <a:ahLst/>
              <a:cxnLst/>
              <a:rect l="l" t="t" r="r" b="b"/>
              <a:pathLst>
                <a:path w="10277" h="886" extrusionOk="0">
                  <a:moveTo>
                    <a:pt x="602" y="0"/>
                  </a:moveTo>
                  <a:cubicBezTo>
                    <a:pt x="1" y="0"/>
                    <a:pt x="1" y="886"/>
                    <a:pt x="602" y="886"/>
                  </a:cubicBezTo>
                  <a:lnTo>
                    <a:pt x="9675" y="886"/>
                  </a:lnTo>
                  <a:cubicBezTo>
                    <a:pt x="10276" y="886"/>
                    <a:pt x="10276" y="0"/>
                    <a:pt x="9675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4" name="Google Shape;2514;p66"/>
            <p:cNvSpPr/>
            <p:nvPr/>
          </p:nvSpPr>
          <p:spPr>
            <a:xfrm>
              <a:off x="2857287" y="3754912"/>
              <a:ext cx="304763" cy="386138"/>
            </a:xfrm>
            <a:custGeom>
              <a:avLst/>
              <a:gdLst/>
              <a:ahLst/>
              <a:cxnLst/>
              <a:rect l="l" t="t" r="r" b="b"/>
              <a:pathLst>
                <a:path w="9509" h="12048" extrusionOk="0">
                  <a:moveTo>
                    <a:pt x="3176" y="1"/>
                  </a:moveTo>
                  <a:lnTo>
                    <a:pt x="1" y="11981"/>
                  </a:lnTo>
                  <a:lnTo>
                    <a:pt x="6768" y="12048"/>
                  </a:lnTo>
                  <a:lnTo>
                    <a:pt x="9324" y="1538"/>
                  </a:lnTo>
                  <a:cubicBezTo>
                    <a:pt x="9508" y="803"/>
                    <a:pt x="8940" y="84"/>
                    <a:pt x="8171" y="84"/>
                  </a:cubicBezTo>
                  <a:lnTo>
                    <a:pt x="3176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5" name="Google Shape;2515;p66"/>
            <p:cNvSpPr/>
            <p:nvPr/>
          </p:nvSpPr>
          <p:spPr>
            <a:xfrm>
              <a:off x="3011543" y="4168325"/>
              <a:ext cx="76055" cy="278514"/>
            </a:xfrm>
            <a:custGeom>
              <a:avLst/>
              <a:gdLst/>
              <a:ahLst/>
              <a:cxnLst/>
              <a:rect l="l" t="t" r="r" b="b"/>
              <a:pathLst>
                <a:path w="2373" h="8690" extrusionOk="0">
                  <a:moveTo>
                    <a:pt x="0" y="1"/>
                  </a:moveTo>
                  <a:lnTo>
                    <a:pt x="1955" y="8689"/>
                  </a:lnTo>
                  <a:lnTo>
                    <a:pt x="2373" y="868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6" name="Google Shape;2516;p66"/>
            <p:cNvSpPr/>
            <p:nvPr/>
          </p:nvSpPr>
          <p:spPr>
            <a:xfrm>
              <a:off x="2898535" y="4168325"/>
              <a:ext cx="78747" cy="278514"/>
            </a:xfrm>
            <a:custGeom>
              <a:avLst/>
              <a:gdLst/>
              <a:ahLst/>
              <a:cxnLst/>
              <a:rect l="l" t="t" r="r" b="b"/>
              <a:pathLst>
                <a:path w="2457" h="8690" extrusionOk="0">
                  <a:moveTo>
                    <a:pt x="1" y="1"/>
                  </a:moveTo>
                  <a:lnTo>
                    <a:pt x="2056" y="8689"/>
                  </a:lnTo>
                  <a:lnTo>
                    <a:pt x="2457" y="8689"/>
                  </a:lnTo>
                  <a:lnTo>
                    <a:pt x="86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7" name="Google Shape;2517;p66"/>
            <p:cNvSpPr/>
            <p:nvPr/>
          </p:nvSpPr>
          <p:spPr>
            <a:xfrm>
              <a:off x="2744855" y="4168325"/>
              <a:ext cx="85157" cy="278514"/>
            </a:xfrm>
            <a:custGeom>
              <a:avLst/>
              <a:gdLst/>
              <a:ahLst/>
              <a:cxnLst/>
              <a:rect l="l" t="t" r="r" b="b"/>
              <a:pathLst>
                <a:path w="2657" h="8690" extrusionOk="0">
                  <a:moveTo>
                    <a:pt x="1771" y="1"/>
                  </a:moveTo>
                  <a:lnTo>
                    <a:pt x="0" y="8689"/>
                  </a:lnTo>
                  <a:lnTo>
                    <a:pt x="401" y="8689"/>
                  </a:lnTo>
                  <a:lnTo>
                    <a:pt x="2657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8" name="Google Shape;2518;p66"/>
            <p:cNvSpPr/>
            <p:nvPr/>
          </p:nvSpPr>
          <p:spPr>
            <a:xfrm>
              <a:off x="2837480" y="3754912"/>
              <a:ext cx="139802" cy="384536"/>
            </a:xfrm>
            <a:custGeom>
              <a:avLst/>
              <a:gdLst/>
              <a:ahLst/>
              <a:cxnLst/>
              <a:rect l="l" t="t" r="r" b="b"/>
              <a:pathLst>
                <a:path w="4362" h="11998" extrusionOk="0">
                  <a:moveTo>
                    <a:pt x="3660" y="1"/>
                  </a:moveTo>
                  <a:cubicBezTo>
                    <a:pt x="2841" y="1"/>
                    <a:pt x="2123" y="586"/>
                    <a:pt x="1989" y="1388"/>
                  </a:cubicBezTo>
                  <a:lnTo>
                    <a:pt x="1" y="11998"/>
                  </a:lnTo>
                  <a:lnTo>
                    <a:pt x="1889" y="11998"/>
                  </a:lnTo>
                  <a:lnTo>
                    <a:pt x="436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9" name="Google Shape;2519;p66"/>
            <p:cNvSpPr/>
            <p:nvPr/>
          </p:nvSpPr>
          <p:spPr>
            <a:xfrm>
              <a:off x="2669858" y="2810815"/>
              <a:ext cx="114643" cy="115188"/>
            </a:xfrm>
            <a:custGeom>
              <a:avLst/>
              <a:gdLst/>
              <a:ahLst/>
              <a:cxnLst/>
              <a:rect l="l" t="t" r="r" b="b"/>
              <a:pathLst>
                <a:path w="3577" h="3594" extrusionOk="0">
                  <a:moveTo>
                    <a:pt x="586" y="903"/>
                  </a:moveTo>
                  <a:cubicBezTo>
                    <a:pt x="669" y="786"/>
                    <a:pt x="753" y="686"/>
                    <a:pt x="870" y="619"/>
                  </a:cubicBezTo>
                  <a:lnTo>
                    <a:pt x="803" y="251"/>
                  </a:lnTo>
                  <a:lnTo>
                    <a:pt x="1354" y="17"/>
                  </a:lnTo>
                  <a:lnTo>
                    <a:pt x="1572" y="301"/>
                  </a:lnTo>
                  <a:cubicBezTo>
                    <a:pt x="1705" y="285"/>
                    <a:pt x="1839" y="285"/>
                    <a:pt x="1973" y="301"/>
                  </a:cubicBezTo>
                  <a:lnTo>
                    <a:pt x="2173" y="1"/>
                  </a:lnTo>
                  <a:lnTo>
                    <a:pt x="2741" y="235"/>
                  </a:lnTo>
                  <a:lnTo>
                    <a:pt x="2691" y="586"/>
                  </a:lnTo>
                  <a:cubicBezTo>
                    <a:pt x="2791" y="669"/>
                    <a:pt x="2892" y="769"/>
                    <a:pt x="2975" y="870"/>
                  </a:cubicBezTo>
                  <a:lnTo>
                    <a:pt x="3326" y="803"/>
                  </a:lnTo>
                  <a:lnTo>
                    <a:pt x="3577" y="1371"/>
                  </a:lnTo>
                  <a:lnTo>
                    <a:pt x="3276" y="1588"/>
                  </a:lnTo>
                  <a:cubicBezTo>
                    <a:pt x="3293" y="1705"/>
                    <a:pt x="3293" y="1839"/>
                    <a:pt x="3276" y="1972"/>
                  </a:cubicBezTo>
                  <a:lnTo>
                    <a:pt x="3577" y="2190"/>
                  </a:lnTo>
                  <a:lnTo>
                    <a:pt x="3359" y="2758"/>
                  </a:lnTo>
                  <a:lnTo>
                    <a:pt x="2992" y="2691"/>
                  </a:lnTo>
                  <a:cubicBezTo>
                    <a:pt x="2908" y="2808"/>
                    <a:pt x="2825" y="2891"/>
                    <a:pt x="2708" y="2975"/>
                  </a:cubicBezTo>
                  <a:lnTo>
                    <a:pt x="2775" y="3342"/>
                  </a:lnTo>
                  <a:lnTo>
                    <a:pt x="2223" y="3576"/>
                  </a:lnTo>
                  <a:lnTo>
                    <a:pt x="2006" y="3276"/>
                  </a:lnTo>
                  <a:cubicBezTo>
                    <a:pt x="1872" y="3309"/>
                    <a:pt x="1739" y="3309"/>
                    <a:pt x="1605" y="3292"/>
                  </a:cubicBezTo>
                  <a:lnTo>
                    <a:pt x="1388" y="3593"/>
                  </a:lnTo>
                  <a:lnTo>
                    <a:pt x="836" y="3359"/>
                  </a:lnTo>
                  <a:lnTo>
                    <a:pt x="886" y="2992"/>
                  </a:lnTo>
                  <a:cubicBezTo>
                    <a:pt x="786" y="2925"/>
                    <a:pt x="686" y="2824"/>
                    <a:pt x="602" y="2724"/>
                  </a:cubicBezTo>
                  <a:lnTo>
                    <a:pt x="235" y="2791"/>
                  </a:lnTo>
                  <a:lnTo>
                    <a:pt x="1" y="2223"/>
                  </a:lnTo>
                  <a:lnTo>
                    <a:pt x="302" y="2006"/>
                  </a:lnTo>
                  <a:cubicBezTo>
                    <a:pt x="285" y="1872"/>
                    <a:pt x="285" y="1738"/>
                    <a:pt x="302" y="1605"/>
                  </a:cubicBezTo>
                  <a:lnTo>
                    <a:pt x="1" y="1404"/>
                  </a:lnTo>
                  <a:lnTo>
                    <a:pt x="218" y="836"/>
                  </a:lnTo>
                  <a:close/>
                  <a:moveTo>
                    <a:pt x="1187" y="1521"/>
                  </a:moveTo>
                  <a:cubicBezTo>
                    <a:pt x="970" y="2073"/>
                    <a:pt x="1521" y="2607"/>
                    <a:pt x="2056" y="2373"/>
                  </a:cubicBezTo>
                  <a:cubicBezTo>
                    <a:pt x="2591" y="2139"/>
                    <a:pt x="2591" y="1388"/>
                    <a:pt x="2039" y="1170"/>
                  </a:cubicBezTo>
                  <a:cubicBezTo>
                    <a:pt x="1705" y="1037"/>
                    <a:pt x="1321" y="1187"/>
                    <a:pt x="1187" y="152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0" name="Google Shape;2520;p66"/>
            <p:cNvSpPr/>
            <p:nvPr/>
          </p:nvSpPr>
          <p:spPr>
            <a:xfrm>
              <a:off x="2748060" y="2861166"/>
              <a:ext cx="403798" cy="403798"/>
            </a:xfrm>
            <a:custGeom>
              <a:avLst/>
              <a:gdLst/>
              <a:ahLst/>
              <a:cxnLst/>
              <a:rect l="l" t="t" r="r" b="b"/>
              <a:pathLst>
                <a:path w="12599" h="12599" extrusionOk="0">
                  <a:moveTo>
                    <a:pt x="2089" y="3142"/>
                  </a:moveTo>
                  <a:cubicBezTo>
                    <a:pt x="2356" y="2774"/>
                    <a:pt x="2690" y="2440"/>
                    <a:pt x="3058" y="2156"/>
                  </a:cubicBezTo>
                  <a:lnTo>
                    <a:pt x="2824" y="886"/>
                  </a:lnTo>
                  <a:lnTo>
                    <a:pt x="4796" y="34"/>
                  </a:lnTo>
                  <a:lnTo>
                    <a:pt x="5548" y="1086"/>
                  </a:lnTo>
                  <a:cubicBezTo>
                    <a:pt x="6015" y="1020"/>
                    <a:pt x="6483" y="1020"/>
                    <a:pt x="6951" y="1070"/>
                  </a:cubicBezTo>
                  <a:lnTo>
                    <a:pt x="7686" y="0"/>
                  </a:lnTo>
                  <a:lnTo>
                    <a:pt x="9675" y="802"/>
                  </a:lnTo>
                  <a:lnTo>
                    <a:pt x="9457" y="2089"/>
                  </a:lnTo>
                  <a:cubicBezTo>
                    <a:pt x="9842" y="2356"/>
                    <a:pt x="10176" y="2690"/>
                    <a:pt x="10460" y="3058"/>
                  </a:cubicBezTo>
                  <a:lnTo>
                    <a:pt x="11730" y="2824"/>
                  </a:lnTo>
                  <a:lnTo>
                    <a:pt x="12565" y="4796"/>
                  </a:lnTo>
                  <a:lnTo>
                    <a:pt x="11529" y="5548"/>
                  </a:lnTo>
                  <a:cubicBezTo>
                    <a:pt x="11596" y="6015"/>
                    <a:pt x="11596" y="6483"/>
                    <a:pt x="11546" y="6951"/>
                  </a:cubicBezTo>
                  <a:lnTo>
                    <a:pt x="12599" y="7686"/>
                  </a:lnTo>
                  <a:lnTo>
                    <a:pt x="11813" y="9675"/>
                  </a:lnTo>
                  <a:lnTo>
                    <a:pt x="10527" y="9457"/>
                  </a:lnTo>
                  <a:cubicBezTo>
                    <a:pt x="10243" y="9842"/>
                    <a:pt x="9925" y="10176"/>
                    <a:pt x="9558" y="10460"/>
                  </a:cubicBezTo>
                  <a:lnTo>
                    <a:pt x="9792" y="11730"/>
                  </a:lnTo>
                  <a:lnTo>
                    <a:pt x="7820" y="12565"/>
                  </a:lnTo>
                  <a:lnTo>
                    <a:pt x="7051" y="11529"/>
                  </a:lnTo>
                  <a:cubicBezTo>
                    <a:pt x="6600" y="11596"/>
                    <a:pt x="6132" y="11596"/>
                    <a:pt x="5665" y="11546"/>
                  </a:cubicBezTo>
                  <a:lnTo>
                    <a:pt x="4929" y="12599"/>
                  </a:lnTo>
                  <a:lnTo>
                    <a:pt x="2941" y="11797"/>
                  </a:lnTo>
                  <a:lnTo>
                    <a:pt x="3142" y="10527"/>
                  </a:lnTo>
                  <a:cubicBezTo>
                    <a:pt x="2774" y="10243"/>
                    <a:pt x="2440" y="9925"/>
                    <a:pt x="2156" y="9558"/>
                  </a:cubicBezTo>
                  <a:lnTo>
                    <a:pt x="886" y="9792"/>
                  </a:lnTo>
                  <a:lnTo>
                    <a:pt x="34" y="7820"/>
                  </a:lnTo>
                  <a:lnTo>
                    <a:pt x="1086" y="7051"/>
                  </a:lnTo>
                  <a:cubicBezTo>
                    <a:pt x="1020" y="6600"/>
                    <a:pt x="1020" y="6132"/>
                    <a:pt x="1070" y="5665"/>
                  </a:cubicBezTo>
                  <a:lnTo>
                    <a:pt x="0" y="4929"/>
                  </a:lnTo>
                  <a:lnTo>
                    <a:pt x="802" y="2941"/>
                  </a:lnTo>
                  <a:close/>
                  <a:moveTo>
                    <a:pt x="4211" y="5364"/>
                  </a:moveTo>
                  <a:cubicBezTo>
                    <a:pt x="3442" y="7252"/>
                    <a:pt x="5364" y="9123"/>
                    <a:pt x="7235" y="8321"/>
                  </a:cubicBezTo>
                  <a:cubicBezTo>
                    <a:pt x="9123" y="7519"/>
                    <a:pt x="9090" y="4846"/>
                    <a:pt x="7202" y="4077"/>
                  </a:cubicBezTo>
                  <a:cubicBezTo>
                    <a:pt x="6015" y="3609"/>
                    <a:pt x="4679" y="4177"/>
                    <a:pt x="4211" y="5364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1" name="Google Shape;2521;p66"/>
            <p:cNvSpPr/>
            <p:nvPr/>
          </p:nvSpPr>
          <p:spPr>
            <a:xfrm>
              <a:off x="2520473" y="3035742"/>
              <a:ext cx="198710" cy="198710"/>
            </a:xfrm>
            <a:custGeom>
              <a:avLst/>
              <a:gdLst/>
              <a:ahLst/>
              <a:cxnLst/>
              <a:rect l="l" t="t" r="r" b="b"/>
              <a:pathLst>
                <a:path w="6200" h="6200" extrusionOk="0">
                  <a:moveTo>
                    <a:pt x="3109" y="1923"/>
                  </a:moveTo>
                  <a:cubicBezTo>
                    <a:pt x="3249" y="1923"/>
                    <a:pt x="3390" y="1950"/>
                    <a:pt x="3526" y="2005"/>
                  </a:cubicBezTo>
                  <a:cubicBezTo>
                    <a:pt x="4461" y="2373"/>
                    <a:pt x="4478" y="3693"/>
                    <a:pt x="3559" y="4094"/>
                  </a:cubicBezTo>
                  <a:cubicBezTo>
                    <a:pt x="3409" y="4155"/>
                    <a:pt x="3260" y="4184"/>
                    <a:pt x="3115" y="4184"/>
                  </a:cubicBezTo>
                  <a:cubicBezTo>
                    <a:pt x="2357" y="4184"/>
                    <a:pt x="1747" y="3409"/>
                    <a:pt x="2055" y="2624"/>
                  </a:cubicBezTo>
                  <a:cubicBezTo>
                    <a:pt x="2233" y="2191"/>
                    <a:pt x="2663" y="1923"/>
                    <a:pt x="3109" y="1923"/>
                  </a:cubicBezTo>
                  <a:close/>
                  <a:moveTo>
                    <a:pt x="2356" y="0"/>
                  </a:moveTo>
                  <a:lnTo>
                    <a:pt x="1387" y="418"/>
                  </a:lnTo>
                  <a:lnTo>
                    <a:pt x="1487" y="1053"/>
                  </a:lnTo>
                  <a:cubicBezTo>
                    <a:pt x="1320" y="1187"/>
                    <a:pt x="1153" y="1354"/>
                    <a:pt x="1019" y="1537"/>
                  </a:cubicBezTo>
                  <a:lnTo>
                    <a:pt x="385" y="1437"/>
                  </a:lnTo>
                  <a:lnTo>
                    <a:pt x="0" y="2423"/>
                  </a:lnTo>
                  <a:lnTo>
                    <a:pt x="518" y="2774"/>
                  </a:lnTo>
                  <a:cubicBezTo>
                    <a:pt x="485" y="3008"/>
                    <a:pt x="485" y="3242"/>
                    <a:pt x="518" y="3459"/>
                  </a:cubicBezTo>
                  <a:lnTo>
                    <a:pt x="17" y="3843"/>
                  </a:lnTo>
                  <a:lnTo>
                    <a:pt x="418" y="4812"/>
                  </a:lnTo>
                  <a:lnTo>
                    <a:pt x="1053" y="4695"/>
                  </a:lnTo>
                  <a:cubicBezTo>
                    <a:pt x="1187" y="4879"/>
                    <a:pt x="1354" y="5030"/>
                    <a:pt x="1537" y="5180"/>
                  </a:cubicBezTo>
                  <a:lnTo>
                    <a:pt x="1437" y="5798"/>
                  </a:lnTo>
                  <a:lnTo>
                    <a:pt x="2423" y="6199"/>
                  </a:lnTo>
                  <a:lnTo>
                    <a:pt x="2774" y="5664"/>
                  </a:lnTo>
                  <a:cubicBezTo>
                    <a:pt x="2891" y="5681"/>
                    <a:pt x="3008" y="5690"/>
                    <a:pt x="3123" y="5690"/>
                  </a:cubicBezTo>
                  <a:cubicBezTo>
                    <a:pt x="3238" y="5690"/>
                    <a:pt x="3350" y="5681"/>
                    <a:pt x="3459" y="5664"/>
                  </a:cubicBezTo>
                  <a:lnTo>
                    <a:pt x="3843" y="6182"/>
                  </a:lnTo>
                  <a:lnTo>
                    <a:pt x="4812" y="5765"/>
                  </a:lnTo>
                  <a:lnTo>
                    <a:pt x="4695" y="5130"/>
                  </a:lnTo>
                  <a:cubicBezTo>
                    <a:pt x="4879" y="4996"/>
                    <a:pt x="5030" y="4829"/>
                    <a:pt x="5180" y="4645"/>
                  </a:cubicBezTo>
                  <a:lnTo>
                    <a:pt x="5798" y="4746"/>
                  </a:lnTo>
                  <a:lnTo>
                    <a:pt x="6199" y="3776"/>
                  </a:lnTo>
                  <a:lnTo>
                    <a:pt x="5664" y="3409"/>
                  </a:lnTo>
                  <a:cubicBezTo>
                    <a:pt x="5698" y="3175"/>
                    <a:pt x="5698" y="2958"/>
                    <a:pt x="5664" y="2724"/>
                  </a:cubicBezTo>
                  <a:lnTo>
                    <a:pt x="6182" y="2356"/>
                  </a:lnTo>
                  <a:lnTo>
                    <a:pt x="5765" y="1387"/>
                  </a:lnTo>
                  <a:lnTo>
                    <a:pt x="5146" y="1487"/>
                  </a:lnTo>
                  <a:cubicBezTo>
                    <a:pt x="4996" y="1320"/>
                    <a:pt x="4829" y="1153"/>
                    <a:pt x="4645" y="1020"/>
                  </a:cubicBezTo>
                  <a:lnTo>
                    <a:pt x="4745" y="385"/>
                  </a:lnTo>
                  <a:lnTo>
                    <a:pt x="3776" y="0"/>
                  </a:lnTo>
                  <a:lnTo>
                    <a:pt x="3409" y="518"/>
                  </a:lnTo>
                  <a:cubicBezTo>
                    <a:pt x="3292" y="502"/>
                    <a:pt x="3179" y="493"/>
                    <a:pt x="3066" y="493"/>
                  </a:cubicBezTo>
                  <a:cubicBezTo>
                    <a:pt x="2953" y="493"/>
                    <a:pt x="2841" y="502"/>
                    <a:pt x="2724" y="518"/>
                  </a:cubicBezTo>
                  <a:lnTo>
                    <a:pt x="235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2" name="Google Shape;2522;p66"/>
            <p:cNvSpPr/>
            <p:nvPr/>
          </p:nvSpPr>
          <p:spPr>
            <a:xfrm>
              <a:off x="2582586" y="3096573"/>
              <a:ext cx="77689" cy="74132"/>
            </a:xfrm>
            <a:custGeom>
              <a:avLst/>
              <a:gdLst/>
              <a:ahLst/>
              <a:cxnLst/>
              <a:rect l="l" t="t" r="r" b="b"/>
              <a:pathLst>
                <a:path w="2424" h="2313" extrusionOk="0">
                  <a:moveTo>
                    <a:pt x="1158" y="0"/>
                  </a:moveTo>
                  <a:cubicBezTo>
                    <a:pt x="1058" y="0"/>
                    <a:pt x="961" y="13"/>
                    <a:pt x="869" y="40"/>
                  </a:cubicBezTo>
                  <a:cubicBezTo>
                    <a:pt x="619" y="107"/>
                    <a:pt x="401" y="258"/>
                    <a:pt x="251" y="475"/>
                  </a:cubicBezTo>
                  <a:cubicBezTo>
                    <a:pt x="201" y="558"/>
                    <a:pt x="151" y="642"/>
                    <a:pt x="117" y="726"/>
                  </a:cubicBezTo>
                  <a:cubicBezTo>
                    <a:pt x="134" y="726"/>
                    <a:pt x="168" y="642"/>
                    <a:pt x="268" y="492"/>
                  </a:cubicBezTo>
                  <a:cubicBezTo>
                    <a:pt x="418" y="291"/>
                    <a:pt x="635" y="157"/>
                    <a:pt x="886" y="91"/>
                  </a:cubicBezTo>
                  <a:cubicBezTo>
                    <a:pt x="983" y="63"/>
                    <a:pt x="1082" y="49"/>
                    <a:pt x="1182" y="49"/>
                  </a:cubicBezTo>
                  <a:cubicBezTo>
                    <a:pt x="1442" y="49"/>
                    <a:pt x="1700" y="143"/>
                    <a:pt x="1905" y="325"/>
                  </a:cubicBezTo>
                  <a:cubicBezTo>
                    <a:pt x="2072" y="475"/>
                    <a:pt x="2189" y="675"/>
                    <a:pt x="2239" y="876"/>
                  </a:cubicBezTo>
                  <a:cubicBezTo>
                    <a:pt x="2356" y="1344"/>
                    <a:pt x="2156" y="1828"/>
                    <a:pt x="1755" y="2079"/>
                  </a:cubicBezTo>
                  <a:cubicBezTo>
                    <a:pt x="1590" y="2184"/>
                    <a:pt x="1398" y="2249"/>
                    <a:pt x="1203" y="2249"/>
                  </a:cubicBezTo>
                  <a:cubicBezTo>
                    <a:pt x="1181" y="2249"/>
                    <a:pt x="1159" y="2248"/>
                    <a:pt x="1137" y="2246"/>
                  </a:cubicBezTo>
                  <a:cubicBezTo>
                    <a:pt x="769" y="2246"/>
                    <a:pt x="418" y="2046"/>
                    <a:pt x="218" y="1711"/>
                  </a:cubicBezTo>
                  <a:cubicBezTo>
                    <a:pt x="101" y="1511"/>
                    <a:pt x="34" y="1244"/>
                    <a:pt x="67" y="993"/>
                  </a:cubicBezTo>
                  <a:cubicBezTo>
                    <a:pt x="84" y="826"/>
                    <a:pt x="134" y="726"/>
                    <a:pt x="134" y="726"/>
                  </a:cubicBezTo>
                  <a:lnTo>
                    <a:pt x="134" y="726"/>
                  </a:lnTo>
                  <a:cubicBezTo>
                    <a:pt x="84" y="809"/>
                    <a:pt x="51" y="909"/>
                    <a:pt x="51" y="993"/>
                  </a:cubicBezTo>
                  <a:cubicBezTo>
                    <a:pt x="0" y="1260"/>
                    <a:pt x="51" y="1511"/>
                    <a:pt x="184" y="1745"/>
                  </a:cubicBezTo>
                  <a:cubicBezTo>
                    <a:pt x="268" y="1895"/>
                    <a:pt x="401" y="2029"/>
                    <a:pt x="552" y="2129"/>
                  </a:cubicBezTo>
                  <a:cubicBezTo>
                    <a:pt x="719" y="2246"/>
                    <a:pt x="919" y="2296"/>
                    <a:pt x="1137" y="2313"/>
                  </a:cubicBezTo>
                  <a:cubicBezTo>
                    <a:pt x="1371" y="2313"/>
                    <a:pt x="1588" y="2263"/>
                    <a:pt x="1788" y="2129"/>
                  </a:cubicBezTo>
                  <a:cubicBezTo>
                    <a:pt x="2223" y="1878"/>
                    <a:pt x="2423" y="1360"/>
                    <a:pt x="2290" y="859"/>
                  </a:cubicBezTo>
                  <a:cubicBezTo>
                    <a:pt x="2239" y="642"/>
                    <a:pt x="2122" y="442"/>
                    <a:pt x="1939" y="291"/>
                  </a:cubicBezTo>
                  <a:cubicBezTo>
                    <a:pt x="1788" y="157"/>
                    <a:pt x="1604" y="57"/>
                    <a:pt x="1404" y="24"/>
                  </a:cubicBezTo>
                  <a:cubicBezTo>
                    <a:pt x="1321" y="9"/>
                    <a:pt x="1239" y="0"/>
                    <a:pt x="115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3" name="Google Shape;2523;p66"/>
            <p:cNvSpPr/>
            <p:nvPr/>
          </p:nvSpPr>
          <p:spPr>
            <a:xfrm>
              <a:off x="2519384" y="3034652"/>
              <a:ext cx="200857" cy="200857"/>
            </a:xfrm>
            <a:custGeom>
              <a:avLst/>
              <a:gdLst/>
              <a:ahLst/>
              <a:cxnLst/>
              <a:rect l="l" t="t" r="r" b="b"/>
              <a:pathLst>
                <a:path w="6267" h="6267" extrusionOk="0">
                  <a:moveTo>
                    <a:pt x="1154" y="1438"/>
                  </a:moveTo>
                  <a:cubicBezTo>
                    <a:pt x="1131" y="1460"/>
                    <a:pt x="1109" y="1490"/>
                    <a:pt x="1092" y="1512"/>
                  </a:cubicBezTo>
                  <a:lnTo>
                    <a:pt x="1092" y="1512"/>
                  </a:lnTo>
                  <a:lnTo>
                    <a:pt x="1154" y="1438"/>
                  </a:lnTo>
                  <a:close/>
                  <a:moveTo>
                    <a:pt x="1092" y="1512"/>
                  </a:moveTo>
                  <a:lnTo>
                    <a:pt x="1070" y="1538"/>
                  </a:lnTo>
                  <a:cubicBezTo>
                    <a:pt x="1076" y="1533"/>
                    <a:pt x="1083" y="1523"/>
                    <a:pt x="1092" y="1512"/>
                  </a:cubicBezTo>
                  <a:close/>
                  <a:moveTo>
                    <a:pt x="3794" y="1"/>
                  </a:moveTo>
                  <a:lnTo>
                    <a:pt x="3794" y="18"/>
                  </a:lnTo>
                  <a:lnTo>
                    <a:pt x="3438" y="519"/>
                  </a:lnTo>
                  <a:lnTo>
                    <a:pt x="3438" y="519"/>
                  </a:lnTo>
                  <a:cubicBezTo>
                    <a:pt x="3343" y="512"/>
                    <a:pt x="3250" y="508"/>
                    <a:pt x="3158" y="508"/>
                  </a:cubicBezTo>
                  <a:cubicBezTo>
                    <a:pt x="3027" y="508"/>
                    <a:pt x="2898" y="516"/>
                    <a:pt x="2762" y="535"/>
                  </a:cubicBezTo>
                  <a:lnTo>
                    <a:pt x="2762" y="535"/>
                  </a:lnTo>
                  <a:lnTo>
                    <a:pt x="2407" y="34"/>
                  </a:lnTo>
                  <a:lnTo>
                    <a:pt x="2390" y="18"/>
                  </a:lnTo>
                  <a:lnTo>
                    <a:pt x="2373" y="18"/>
                  </a:lnTo>
                  <a:lnTo>
                    <a:pt x="1404" y="435"/>
                  </a:lnTo>
                  <a:lnTo>
                    <a:pt x="1404" y="452"/>
                  </a:lnTo>
                  <a:cubicBezTo>
                    <a:pt x="1453" y="696"/>
                    <a:pt x="1486" y="908"/>
                    <a:pt x="1518" y="1073"/>
                  </a:cubicBezTo>
                  <a:lnTo>
                    <a:pt x="1518" y="1073"/>
                  </a:lnTo>
                  <a:cubicBezTo>
                    <a:pt x="1386" y="1189"/>
                    <a:pt x="1253" y="1305"/>
                    <a:pt x="1154" y="1438"/>
                  </a:cubicBezTo>
                  <a:cubicBezTo>
                    <a:pt x="1271" y="1321"/>
                    <a:pt x="1404" y="1187"/>
                    <a:pt x="1538" y="1087"/>
                  </a:cubicBezTo>
                  <a:lnTo>
                    <a:pt x="1439" y="461"/>
                  </a:lnTo>
                  <a:lnTo>
                    <a:pt x="2386" y="69"/>
                  </a:lnTo>
                  <a:lnTo>
                    <a:pt x="2741" y="569"/>
                  </a:lnTo>
                  <a:lnTo>
                    <a:pt x="2741" y="586"/>
                  </a:lnTo>
                  <a:lnTo>
                    <a:pt x="2758" y="586"/>
                  </a:lnTo>
                  <a:cubicBezTo>
                    <a:pt x="2895" y="566"/>
                    <a:pt x="3026" y="558"/>
                    <a:pt x="3158" y="558"/>
                  </a:cubicBezTo>
                  <a:cubicBezTo>
                    <a:pt x="3252" y="558"/>
                    <a:pt x="3346" y="562"/>
                    <a:pt x="3443" y="569"/>
                  </a:cubicBezTo>
                  <a:lnTo>
                    <a:pt x="3460" y="569"/>
                  </a:lnTo>
                  <a:cubicBezTo>
                    <a:pt x="3572" y="409"/>
                    <a:pt x="3683" y="234"/>
                    <a:pt x="3810" y="58"/>
                  </a:cubicBezTo>
                  <a:lnTo>
                    <a:pt x="3810" y="58"/>
                  </a:lnTo>
                  <a:lnTo>
                    <a:pt x="4759" y="444"/>
                  </a:lnTo>
                  <a:lnTo>
                    <a:pt x="4759" y="444"/>
                  </a:lnTo>
                  <a:cubicBezTo>
                    <a:pt x="4727" y="637"/>
                    <a:pt x="4695" y="845"/>
                    <a:pt x="4663" y="1037"/>
                  </a:cubicBezTo>
                  <a:lnTo>
                    <a:pt x="4646" y="1054"/>
                  </a:lnTo>
                  <a:lnTo>
                    <a:pt x="4663" y="1070"/>
                  </a:lnTo>
                  <a:cubicBezTo>
                    <a:pt x="4846" y="1204"/>
                    <a:pt x="5013" y="1371"/>
                    <a:pt x="5147" y="1555"/>
                  </a:cubicBezTo>
                  <a:lnTo>
                    <a:pt x="5180" y="1555"/>
                  </a:lnTo>
                  <a:lnTo>
                    <a:pt x="5774" y="1442"/>
                  </a:lnTo>
                  <a:lnTo>
                    <a:pt x="5774" y="1442"/>
                  </a:lnTo>
                  <a:lnTo>
                    <a:pt x="6176" y="2374"/>
                  </a:lnTo>
                  <a:lnTo>
                    <a:pt x="6176" y="2374"/>
                  </a:lnTo>
                  <a:lnTo>
                    <a:pt x="5682" y="2724"/>
                  </a:lnTo>
                  <a:lnTo>
                    <a:pt x="5665" y="2741"/>
                  </a:lnTo>
                  <a:lnTo>
                    <a:pt x="5665" y="2758"/>
                  </a:lnTo>
                  <a:cubicBezTo>
                    <a:pt x="5698" y="2992"/>
                    <a:pt x="5698" y="3209"/>
                    <a:pt x="5665" y="3443"/>
                  </a:cubicBezTo>
                  <a:lnTo>
                    <a:pt x="5665" y="3460"/>
                  </a:lnTo>
                  <a:lnTo>
                    <a:pt x="5682" y="3476"/>
                  </a:lnTo>
                  <a:lnTo>
                    <a:pt x="6192" y="3811"/>
                  </a:lnTo>
                  <a:lnTo>
                    <a:pt x="6192" y="3811"/>
                  </a:lnTo>
                  <a:cubicBezTo>
                    <a:pt x="6066" y="4112"/>
                    <a:pt x="5940" y="4427"/>
                    <a:pt x="5813" y="4743"/>
                  </a:cubicBezTo>
                  <a:lnTo>
                    <a:pt x="5813" y="4743"/>
                  </a:lnTo>
                  <a:lnTo>
                    <a:pt x="5214" y="4646"/>
                  </a:lnTo>
                  <a:lnTo>
                    <a:pt x="5197" y="4646"/>
                  </a:lnTo>
                  <a:lnTo>
                    <a:pt x="5180" y="4663"/>
                  </a:lnTo>
                  <a:cubicBezTo>
                    <a:pt x="5047" y="4846"/>
                    <a:pt x="4880" y="5013"/>
                    <a:pt x="4713" y="5147"/>
                  </a:cubicBezTo>
                  <a:lnTo>
                    <a:pt x="4696" y="5164"/>
                  </a:lnTo>
                  <a:lnTo>
                    <a:pt x="4696" y="5181"/>
                  </a:lnTo>
                  <a:cubicBezTo>
                    <a:pt x="4728" y="5389"/>
                    <a:pt x="4775" y="5582"/>
                    <a:pt x="4809" y="5774"/>
                  </a:cubicBezTo>
                  <a:lnTo>
                    <a:pt x="4809" y="5774"/>
                  </a:lnTo>
                  <a:lnTo>
                    <a:pt x="3877" y="6176"/>
                  </a:lnTo>
                  <a:lnTo>
                    <a:pt x="3877" y="6176"/>
                  </a:lnTo>
                  <a:lnTo>
                    <a:pt x="3526" y="5682"/>
                  </a:lnTo>
                  <a:lnTo>
                    <a:pt x="3510" y="5665"/>
                  </a:lnTo>
                  <a:lnTo>
                    <a:pt x="3493" y="5665"/>
                  </a:lnTo>
                  <a:cubicBezTo>
                    <a:pt x="3384" y="5682"/>
                    <a:pt x="3272" y="5690"/>
                    <a:pt x="3159" y="5690"/>
                  </a:cubicBezTo>
                  <a:cubicBezTo>
                    <a:pt x="3046" y="5690"/>
                    <a:pt x="2933" y="5682"/>
                    <a:pt x="2825" y="5665"/>
                  </a:cubicBezTo>
                  <a:lnTo>
                    <a:pt x="2791" y="5665"/>
                  </a:lnTo>
                  <a:lnTo>
                    <a:pt x="2791" y="5682"/>
                  </a:lnTo>
                  <a:lnTo>
                    <a:pt x="2440" y="6193"/>
                  </a:lnTo>
                  <a:lnTo>
                    <a:pt x="2440" y="6193"/>
                  </a:lnTo>
                  <a:lnTo>
                    <a:pt x="1506" y="5823"/>
                  </a:lnTo>
                  <a:lnTo>
                    <a:pt x="1506" y="5823"/>
                  </a:lnTo>
                  <a:cubicBezTo>
                    <a:pt x="1539" y="5609"/>
                    <a:pt x="1572" y="5395"/>
                    <a:pt x="1605" y="5214"/>
                  </a:cubicBezTo>
                  <a:lnTo>
                    <a:pt x="1605" y="5197"/>
                  </a:lnTo>
                  <a:lnTo>
                    <a:pt x="1588" y="5181"/>
                  </a:lnTo>
                  <a:cubicBezTo>
                    <a:pt x="1404" y="5047"/>
                    <a:pt x="1237" y="4880"/>
                    <a:pt x="1104" y="4713"/>
                  </a:cubicBezTo>
                  <a:lnTo>
                    <a:pt x="1087" y="4696"/>
                  </a:lnTo>
                  <a:lnTo>
                    <a:pt x="476" y="4808"/>
                  </a:lnTo>
                  <a:lnTo>
                    <a:pt x="476" y="4808"/>
                  </a:lnTo>
                  <a:lnTo>
                    <a:pt x="75" y="3876"/>
                  </a:lnTo>
                  <a:lnTo>
                    <a:pt x="75" y="3876"/>
                  </a:lnTo>
                  <a:lnTo>
                    <a:pt x="569" y="3510"/>
                  </a:lnTo>
                  <a:lnTo>
                    <a:pt x="586" y="3510"/>
                  </a:lnTo>
                  <a:lnTo>
                    <a:pt x="586" y="3493"/>
                  </a:lnTo>
                  <a:cubicBezTo>
                    <a:pt x="552" y="3276"/>
                    <a:pt x="536" y="3042"/>
                    <a:pt x="569" y="2808"/>
                  </a:cubicBezTo>
                  <a:lnTo>
                    <a:pt x="569" y="2791"/>
                  </a:lnTo>
                  <a:lnTo>
                    <a:pt x="53" y="2452"/>
                  </a:lnTo>
                  <a:lnTo>
                    <a:pt x="428" y="1489"/>
                  </a:lnTo>
                  <a:lnTo>
                    <a:pt x="428" y="1489"/>
                  </a:lnTo>
                  <a:lnTo>
                    <a:pt x="886" y="1555"/>
                  </a:lnTo>
                  <a:lnTo>
                    <a:pt x="1003" y="1571"/>
                  </a:lnTo>
                  <a:lnTo>
                    <a:pt x="886" y="1538"/>
                  </a:lnTo>
                  <a:lnTo>
                    <a:pt x="419" y="1455"/>
                  </a:lnTo>
                  <a:lnTo>
                    <a:pt x="419" y="1471"/>
                  </a:lnTo>
                  <a:lnTo>
                    <a:pt x="18" y="2440"/>
                  </a:lnTo>
                  <a:lnTo>
                    <a:pt x="1" y="2457"/>
                  </a:lnTo>
                  <a:lnTo>
                    <a:pt x="18" y="2457"/>
                  </a:lnTo>
                  <a:lnTo>
                    <a:pt x="533" y="2823"/>
                  </a:lnTo>
                  <a:lnTo>
                    <a:pt x="533" y="2823"/>
                  </a:lnTo>
                  <a:cubicBezTo>
                    <a:pt x="503" y="3046"/>
                    <a:pt x="503" y="3268"/>
                    <a:pt x="533" y="3491"/>
                  </a:cubicBezTo>
                  <a:lnTo>
                    <a:pt x="533" y="3491"/>
                  </a:lnTo>
                  <a:lnTo>
                    <a:pt x="34" y="3861"/>
                  </a:lnTo>
                  <a:lnTo>
                    <a:pt x="18" y="3861"/>
                  </a:lnTo>
                  <a:lnTo>
                    <a:pt x="18" y="3877"/>
                  </a:lnTo>
                  <a:cubicBezTo>
                    <a:pt x="151" y="4195"/>
                    <a:pt x="285" y="4512"/>
                    <a:pt x="435" y="4846"/>
                  </a:cubicBezTo>
                  <a:lnTo>
                    <a:pt x="435" y="4863"/>
                  </a:lnTo>
                  <a:lnTo>
                    <a:pt x="469" y="4863"/>
                  </a:lnTo>
                  <a:lnTo>
                    <a:pt x="1072" y="4749"/>
                  </a:lnTo>
                  <a:lnTo>
                    <a:pt x="1072" y="4749"/>
                  </a:lnTo>
                  <a:cubicBezTo>
                    <a:pt x="1204" y="4930"/>
                    <a:pt x="1369" y="5095"/>
                    <a:pt x="1550" y="5227"/>
                  </a:cubicBezTo>
                  <a:lnTo>
                    <a:pt x="1550" y="5227"/>
                  </a:lnTo>
                  <a:cubicBezTo>
                    <a:pt x="1518" y="5419"/>
                    <a:pt x="1485" y="5626"/>
                    <a:pt x="1438" y="5832"/>
                  </a:cubicBezTo>
                  <a:lnTo>
                    <a:pt x="1438" y="5849"/>
                  </a:lnTo>
                  <a:lnTo>
                    <a:pt x="1471" y="5866"/>
                  </a:lnTo>
                  <a:lnTo>
                    <a:pt x="2440" y="6250"/>
                  </a:lnTo>
                  <a:lnTo>
                    <a:pt x="2457" y="6267"/>
                  </a:lnTo>
                  <a:lnTo>
                    <a:pt x="2474" y="6250"/>
                  </a:lnTo>
                  <a:cubicBezTo>
                    <a:pt x="2587" y="6089"/>
                    <a:pt x="2699" y="5912"/>
                    <a:pt x="2827" y="5735"/>
                  </a:cubicBezTo>
                  <a:lnTo>
                    <a:pt x="2827" y="5735"/>
                  </a:lnTo>
                  <a:cubicBezTo>
                    <a:pt x="2938" y="5750"/>
                    <a:pt x="3048" y="5757"/>
                    <a:pt x="3159" y="5757"/>
                  </a:cubicBezTo>
                  <a:cubicBezTo>
                    <a:pt x="3269" y="5757"/>
                    <a:pt x="3380" y="5750"/>
                    <a:pt x="3490" y="5735"/>
                  </a:cubicBezTo>
                  <a:lnTo>
                    <a:pt x="3490" y="5735"/>
                  </a:lnTo>
                  <a:lnTo>
                    <a:pt x="3844" y="6233"/>
                  </a:lnTo>
                  <a:lnTo>
                    <a:pt x="3861" y="6250"/>
                  </a:lnTo>
                  <a:lnTo>
                    <a:pt x="3877" y="6233"/>
                  </a:lnTo>
                  <a:lnTo>
                    <a:pt x="4846" y="5832"/>
                  </a:lnTo>
                  <a:lnTo>
                    <a:pt x="4880" y="5815"/>
                  </a:lnTo>
                  <a:lnTo>
                    <a:pt x="4880" y="5799"/>
                  </a:lnTo>
                  <a:cubicBezTo>
                    <a:pt x="4831" y="5604"/>
                    <a:pt x="4798" y="5393"/>
                    <a:pt x="4765" y="5181"/>
                  </a:cubicBezTo>
                  <a:lnTo>
                    <a:pt x="4765" y="5181"/>
                  </a:lnTo>
                  <a:cubicBezTo>
                    <a:pt x="4935" y="5040"/>
                    <a:pt x="5090" y="4885"/>
                    <a:pt x="5216" y="4716"/>
                  </a:cubicBezTo>
                  <a:lnTo>
                    <a:pt x="5216" y="4716"/>
                  </a:lnTo>
                  <a:lnTo>
                    <a:pt x="5832" y="4813"/>
                  </a:lnTo>
                  <a:lnTo>
                    <a:pt x="5866" y="4813"/>
                  </a:lnTo>
                  <a:lnTo>
                    <a:pt x="5866" y="4796"/>
                  </a:lnTo>
                  <a:cubicBezTo>
                    <a:pt x="5999" y="4462"/>
                    <a:pt x="6133" y="4128"/>
                    <a:pt x="6267" y="3810"/>
                  </a:cubicBezTo>
                  <a:lnTo>
                    <a:pt x="6267" y="3794"/>
                  </a:lnTo>
                  <a:lnTo>
                    <a:pt x="6250" y="3777"/>
                  </a:lnTo>
                  <a:lnTo>
                    <a:pt x="5736" y="3412"/>
                  </a:lnTo>
                  <a:lnTo>
                    <a:pt x="5736" y="3412"/>
                  </a:lnTo>
                  <a:cubicBezTo>
                    <a:pt x="5764" y="3195"/>
                    <a:pt x="5764" y="2978"/>
                    <a:pt x="5735" y="2761"/>
                  </a:cubicBezTo>
                  <a:lnTo>
                    <a:pt x="5735" y="2761"/>
                  </a:lnTo>
                  <a:lnTo>
                    <a:pt x="6233" y="2407"/>
                  </a:lnTo>
                  <a:lnTo>
                    <a:pt x="6250" y="2390"/>
                  </a:lnTo>
                  <a:lnTo>
                    <a:pt x="6250" y="2374"/>
                  </a:lnTo>
                  <a:cubicBezTo>
                    <a:pt x="6099" y="2039"/>
                    <a:pt x="5966" y="1722"/>
                    <a:pt x="5832" y="1404"/>
                  </a:cubicBezTo>
                  <a:lnTo>
                    <a:pt x="5815" y="1371"/>
                  </a:lnTo>
                  <a:lnTo>
                    <a:pt x="5799" y="1388"/>
                  </a:lnTo>
                  <a:lnTo>
                    <a:pt x="5193" y="1499"/>
                  </a:lnTo>
                  <a:lnTo>
                    <a:pt x="5193" y="1499"/>
                  </a:lnTo>
                  <a:cubicBezTo>
                    <a:pt x="5065" y="1324"/>
                    <a:pt x="4906" y="1164"/>
                    <a:pt x="4716" y="1033"/>
                  </a:cubicBezTo>
                  <a:lnTo>
                    <a:pt x="4716" y="1033"/>
                  </a:lnTo>
                  <a:cubicBezTo>
                    <a:pt x="4748" y="823"/>
                    <a:pt x="4781" y="613"/>
                    <a:pt x="4813" y="419"/>
                  </a:cubicBezTo>
                  <a:lnTo>
                    <a:pt x="4813" y="402"/>
                  </a:lnTo>
                  <a:lnTo>
                    <a:pt x="4796" y="385"/>
                  </a:lnTo>
                  <a:lnTo>
                    <a:pt x="381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4" name="Google Shape;2524;p66"/>
            <p:cNvSpPr/>
            <p:nvPr/>
          </p:nvSpPr>
          <p:spPr>
            <a:xfrm>
              <a:off x="762915" y="3071606"/>
              <a:ext cx="126950" cy="251721"/>
            </a:xfrm>
            <a:custGeom>
              <a:avLst/>
              <a:gdLst/>
              <a:ahLst/>
              <a:cxnLst/>
              <a:rect l="l" t="t" r="r" b="b"/>
              <a:pathLst>
                <a:path w="3961" h="7854" extrusionOk="0">
                  <a:moveTo>
                    <a:pt x="1" y="1"/>
                  </a:moveTo>
                  <a:lnTo>
                    <a:pt x="1" y="7854"/>
                  </a:lnTo>
                  <a:lnTo>
                    <a:pt x="3961" y="7854"/>
                  </a:lnTo>
                  <a:lnTo>
                    <a:pt x="3961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5" name="Google Shape;2525;p66"/>
            <p:cNvSpPr/>
            <p:nvPr/>
          </p:nvSpPr>
          <p:spPr>
            <a:xfrm>
              <a:off x="894673" y="3071606"/>
              <a:ext cx="137110" cy="251721"/>
            </a:xfrm>
            <a:custGeom>
              <a:avLst/>
              <a:gdLst/>
              <a:ahLst/>
              <a:cxnLst/>
              <a:rect l="l" t="t" r="r" b="b"/>
              <a:pathLst>
                <a:path w="4278" h="7854" extrusionOk="0">
                  <a:moveTo>
                    <a:pt x="0" y="1"/>
                  </a:moveTo>
                  <a:lnTo>
                    <a:pt x="0" y="7854"/>
                  </a:lnTo>
                  <a:lnTo>
                    <a:pt x="4277" y="7854"/>
                  </a:lnTo>
                  <a:lnTo>
                    <a:pt x="42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6" name="Google Shape;2526;p66"/>
            <p:cNvSpPr/>
            <p:nvPr/>
          </p:nvSpPr>
          <p:spPr>
            <a:xfrm>
              <a:off x="1049410" y="2839212"/>
              <a:ext cx="266720" cy="228164"/>
            </a:xfrm>
            <a:custGeom>
              <a:avLst/>
              <a:gdLst/>
              <a:ahLst/>
              <a:cxnLst/>
              <a:rect l="l" t="t" r="r" b="b"/>
              <a:pathLst>
                <a:path w="8322" h="7119" extrusionOk="0">
                  <a:moveTo>
                    <a:pt x="1" y="0"/>
                  </a:moveTo>
                  <a:lnTo>
                    <a:pt x="1" y="7118"/>
                  </a:lnTo>
                  <a:lnTo>
                    <a:pt x="4512" y="7118"/>
                  </a:lnTo>
                  <a:lnTo>
                    <a:pt x="4512" y="151"/>
                  </a:lnTo>
                  <a:lnTo>
                    <a:pt x="4662" y="151"/>
                  </a:lnTo>
                  <a:lnTo>
                    <a:pt x="4662" y="7118"/>
                  </a:lnTo>
                  <a:lnTo>
                    <a:pt x="8322" y="7118"/>
                  </a:lnTo>
                  <a:lnTo>
                    <a:pt x="832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7" name="Google Shape;2527;p66"/>
            <p:cNvSpPr/>
            <p:nvPr/>
          </p:nvSpPr>
          <p:spPr>
            <a:xfrm>
              <a:off x="1198827" y="3071606"/>
              <a:ext cx="117303" cy="251721"/>
            </a:xfrm>
            <a:custGeom>
              <a:avLst/>
              <a:gdLst/>
              <a:ahLst/>
              <a:cxnLst/>
              <a:rect l="l" t="t" r="r" b="b"/>
              <a:pathLst>
                <a:path w="3660" h="7854" extrusionOk="0">
                  <a:moveTo>
                    <a:pt x="0" y="1"/>
                  </a:moveTo>
                  <a:lnTo>
                    <a:pt x="0" y="7854"/>
                  </a:lnTo>
                  <a:lnTo>
                    <a:pt x="3660" y="7854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8" name="Google Shape;2528;p66"/>
            <p:cNvSpPr/>
            <p:nvPr/>
          </p:nvSpPr>
          <p:spPr>
            <a:xfrm>
              <a:off x="1198827" y="3340442"/>
              <a:ext cx="117303" cy="243163"/>
            </a:xfrm>
            <a:custGeom>
              <a:avLst/>
              <a:gdLst/>
              <a:ahLst/>
              <a:cxnLst/>
              <a:rect l="l" t="t" r="r" b="b"/>
              <a:pathLst>
                <a:path w="3660" h="7587" extrusionOk="0">
                  <a:moveTo>
                    <a:pt x="0" y="0"/>
                  </a:moveTo>
                  <a:lnTo>
                    <a:pt x="0" y="7586"/>
                  </a:lnTo>
                  <a:lnTo>
                    <a:pt x="3660" y="7586"/>
                  </a:lnTo>
                  <a:lnTo>
                    <a:pt x="366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9" name="Google Shape;2529;p66"/>
            <p:cNvSpPr/>
            <p:nvPr/>
          </p:nvSpPr>
          <p:spPr>
            <a:xfrm>
              <a:off x="762915" y="3340442"/>
              <a:ext cx="126950" cy="243163"/>
            </a:xfrm>
            <a:custGeom>
              <a:avLst/>
              <a:gdLst/>
              <a:ahLst/>
              <a:cxnLst/>
              <a:rect l="l" t="t" r="r" b="b"/>
              <a:pathLst>
                <a:path w="3961" h="7587" extrusionOk="0">
                  <a:moveTo>
                    <a:pt x="1" y="0"/>
                  </a:moveTo>
                  <a:lnTo>
                    <a:pt x="1" y="7586"/>
                  </a:lnTo>
                  <a:lnTo>
                    <a:pt x="3961" y="7586"/>
                  </a:lnTo>
                  <a:lnTo>
                    <a:pt x="3961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0" name="Google Shape;2530;p66"/>
            <p:cNvSpPr/>
            <p:nvPr/>
          </p:nvSpPr>
          <p:spPr>
            <a:xfrm>
              <a:off x="1049410" y="3340442"/>
              <a:ext cx="144642" cy="243163"/>
            </a:xfrm>
            <a:custGeom>
              <a:avLst/>
              <a:gdLst/>
              <a:ahLst/>
              <a:cxnLst/>
              <a:rect l="l" t="t" r="r" b="b"/>
              <a:pathLst>
                <a:path w="4513" h="7587" extrusionOk="0">
                  <a:moveTo>
                    <a:pt x="1" y="0"/>
                  </a:moveTo>
                  <a:lnTo>
                    <a:pt x="1" y="7586"/>
                  </a:lnTo>
                  <a:lnTo>
                    <a:pt x="4512" y="7586"/>
                  </a:lnTo>
                  <a:lnTo>
                    <a:pt x="4512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1" name="Google Shape;2531;p66"/>
            <p:cNvSpPr/>
            <p:nvPr/>
          </p:nvSpPr>
          <p:spPr>
            <a:xfrm>
              <a:off x="1198827" y="3588380"/>
              <a:ext cx="117303" cy="219062"/>
            </a:xfrm>
            <a:custGeom>
              <a:avLst/>
              <a:gdLst/>
              <a:ahLst/>
              <a:cxnLst/>
              <a:rect l="l" t="t" r="r" b="b"/>
              <a:pathLst>
                <a:path w="3660" h="6835" extrusionOk="0">
                  <a:moveTo>
                    <a:pt x="0" y="1"/>
                  </a:moveTo>
                  <a:lnTo>
                    <a:pt x="0" y="6834"/>
                  </a:lnTo>
                  <a:lnTo>
                    <a:pt x="3660" y="6834"/>
                  </a:lnTo>
                  <a:lnTo>
                    <a:pt x="3660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2" name="Google Shape;2532;p66"/>
            <p:cNvSpPr/>
            <p:nvPr/>
          </p:nvSpPr>
          <p:spPr>
            <a:xfrm>
              <a:off x="762915" y="2839212"/>
              <a:ext cx="268867" cy="228164"/>
            </a:xfrm>
            <a:custGeom>
              <a:avLst/>
              <a:gdLst/>
              <a:ahLst/>
              <a:cxnLst/>
              <a:rect l="l" t="t" r="r" b="b"/>
              <a:pathLst>
                <a:path w="8389" h="7119" extrusionOk="0">
                  <a:moveTo>
                    <a:pt x="1" y="0"/>
                  </a:moveTo>
                  <a:lnTo>
                    <a:pt x="1" y="7118"/>
                  </a:lnTo>
                  <a:lnTo>
                    <a:pt x="3961" y="7118"/>
                  </a:lnTo>
                  <a:lnTo>
                    <a:pt x="3961" y="151"/>
                  </a:lnTo>
                  <a:lnTo>
                    <a:pt x="4111" y="151"/>
                  </a:lnTo>
                  <a:lnTo>
                    <a:pt x="4111" y="7118"/>
                  </a:lnTo>
                  <a:lnTo>
                    <a:pt x="8388" y="7118"/>
                  </a:lnTo>
                  <a:lnTo>
                    <a:pt x="838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3" name="Google Shape;2533;p66"/>
            <p:cNvSpPr/>
            <p:nvPr/>
          </p:nvSpPr>
          <p:spPr>
            <a:xfrm>
              <a:off x="1049410" y="3588380"/>
              <a:ext cx="144642" cy="219062"/>
            </a:xfrm>
            <a:custGeom>
              <a:avLst/>
              <a:gdLst/>
              <a:ahLst/>
              <a:cxnLst/>
              <a:rect l="l" t="t" r="r" b="b"/>
              <a:pathLst>
                <a:path w="4513" h="6835" extrusionOk="0">
                  <a:moveTo>
                    <a:pt x="1" y="1"/>
                  </a:moveTo>
                  <a:lnTo>
                    <a:pt x="1" y="6834"/>
                  </a:lnTo>
                  <a:lnTo>
                    <a:pt x="4512" y="6834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4" name="Google Shape;2534;p66"/>
            <p:cNvSpPr/>
            <p:nvPr/>
          </p:nvSpPr>
          <p:spPr>
            <a:xfrm>
              <a:off x="1049410" y="3071606"/>
              <a:ext cx="144642" cy="251721"/>
            </a:xfrm>
            <a:custGeom>
              <a:avLst/>
              <a:gdLst/>
              <a:ahLst/>
              <a:cxnLst/>
              <a:rect l="l" t="t" r="r" b="b"/>
              <a:pathLst>
                <a:path w="4513" h="7854" extrusionOk="0">
                  <a:moveTo>
                    <a:pt x="1" y="1"/>
                  </a:moveTo>
                  <a:lnTo>
                    <a:pt x="1" y="7854"/>
                  </a:lnTo>
                  <a:lnTo>
                    <a:pt x="4512" y="7854"/>
                  </a:lnTo>
                  <a:lnTo>
                    <a:pt x="4512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5" name="Google Shape;2535;p66"/>
            <p:cNvSpPr/>
            <p:nvPr/>
          </p:nvSpPr>
          <p:spPr>
            <a:xfrm>
              <a:off x="1310201" y="4003877"/>
              <a:ext cx="148904" cy="286046"/>
            </a:xfrm>
            <a:custGeom>
              <a:avLst/>
              <a:gdLst/>
              <a:ahLst/>
              <a:cxnLst/>
              <a:rect l="l" t="t" r="r" b="b"/>
              <a:pathLst>
                <a:path w="4646" h="8925" extrusionOk="0">
                  <a:moveTo>
                    <a:pt x="1988" y="0"/>
                  </a:moveTo>
                  <a:cubicBezTo>
                    <a:pt x="1972" y="0"/>
                    <a:pt x="1961" y="2"/>
                    <a:pt x="1957" y="2"/>
                  </a:cubicBezTo>
                  <a:lnTo>
                    <a:pt x="1957" y="2"/>
                  </a:lnTo>
                  <a:cubicBezTo>
                    <a:pt x="1873" y="5"/>
                    <a:pt x="1477" y="72"/>
                    <a:pt x="1521" y="1088"/>
                  </a:cubicBezTo>
                  <a:cubicBezTo>
                    <a:pt x="1538" y="1656"/>
                    <a:pt x="1588" y="2225"/>
                    <a:pt x="1672" y="2793"/>
                  </a:cubicBezTo>
                  <a:cubicBezTo>
                    <a:pt x="1672" y="2793"/>
                    <a:pt x="1672" y="3000"/>
                    <a:pt x="1521" y="3000"/>
                  </a:cubicBezTo>
                  <a:cubicBezTo>
                    <a:pt x="1506" y="3000"/>
                    <a:pt x="1489" y="2998"/>
                    <a:pt x="1471" y="2993"/>
                  </a:cubicBezTo>
                  <a:cubicBezTo>
                    <a:pt x="1338" y="2957"/>
                    <a:pt x="1108" y="2824"/>
                    <a:pt x="921" y="2824"/>
                  </a:cubicBezTo>
                  <a:cubicBezTo>
                    <a:pt x="851" y="2824"/>
                    <a:pt x="786" y="2843"/>
                    <a:pt x="736" y="2893"/>
                  </a:cubicBezTo>
                  <a:cubicBezTo>
                    <a:pt x="552" y="3077"/>
                    <a:pt x="619" y="3361"/>
                    <a:pt x="870" y="3712"/>
                  </a:cubicBezTo>
                  <a:cubicBezTo>
                    <a:pt x="1104" y="4046"/>
                    <a:pt x="1622" y="4798"/>
                    <a:pt x="1672" y="4881"/>
                  </a:cubicBezTo>
                  <a:cubicBezTo>
                    <a:pt x="1719" y="4944"/>
                    <a:pt x="1736" y="5050"/>
                    <a:pt x="1616" y="5050"/>
                  </a:cubicBezTo>
                  <a:cubicBezTo>
                    <a:pt x="1607" y="5050"/>
                    <a:pt x="1598" y="5049"/>
                    <a:pt x="1588" y="5048"/>
                  </a:cubicBezTo>
                  <a:cubicBezTo>
                    <a:pt x="1510" y="5048"/>
                    <a:pt x="1164" y="4940"/>
                    <a:pt x="866" y="4940"/>
                  </a:cubicBezTo>
                  <a:cubicBezTo>
                    <a:pt x="654" y="4940"/>
                    <a:pt x="467" y="4995"/>
                    <a:pt x="419" y="5182"/>
                  </a:cubicBezTo>
                  <a:cubicBezTo>
                    <a:pt x="302" y="5616"/>
                    <a:pt x="1137" y="6452"/>
                    <a:pt x="1221" y="6552"/>
                  </a:cubicBezTo>
                  <a:cubicBezTo>
                    <a:pt x="1321" y="6636"/>
                    <a:pt x="1321" y="6702"/>
                    <a:pt x="1287" y="6753"/>
                  </a:cubicBezTo>
                  <a:cubicBezTo>
                    <a:pt x="1281" y="6765"/>
                    <a:pt x="1265" y="6771"/>
                    <a:pt x="1242" y="6771"/>
                  </a:cubicBezTo>
                  <a:cubicBezTo>
                    <a:pt x="1142" y="6771"/>
                    <a:pt x="903" y="6670"/>
                    <a:pt x="686" y="6602"/>
                  </a:cubicBezTo>
                  <a:cubicBezTo>
                    <a:pt x="573" y="6567"/>
                    <a:pt x="452" y="6541"/>
                    <a:pt x="346" y="6541"/>
                  </a:cubicBezTo>
                  <a:cubicBezTo>
                    <a:pt x="199" y="6541"/>
                    <a:pt x="80" y="6591"/>
                    <a:pt x="51" y="6736"/>
                  </a:cubicBezTo>
                  <a:cubicBezTo>
                    <a:pt x="1" y="7003"/>
                    <a:pt x="368" y="7772"/>
                    <a:pt x="1755" y="8590"/>
                  </a:cubicBezTo>
                  <a:lnTo>
                    <a:pt x="2424" y="8925"/>
                  </a:lnTo>
                  <a:lnTo>
                    <a:pt x="3059" y="8524"/>
                  </a:lnTo>
                  <a:cubicBezTo>
                    <a:pt x="4345" y="7571"/>
                    <a:pt x="4646" y="6769"/>
                    <a:pt x="4562" y="6519"/>
                  </a:cubicBezTo>
                  <a:cubicBezTo>
                    <a:pt x="4529" y="6385"/>
                    <a:pt x="4433" y="6339"/>
                    <a:pt x="4314" y="6339"/>
                  </a:cubicBezTo>
                  <a:cubicBezTo>
                    <a:pt x="4195" y="6339"/>
                    <a:pt x="4053" y="6385"/>
                    <a:pt x="3927" y="6435"/>
                  </a:cubicBezTo>
                  <a:cubicBezTo>
                    <a:pt x="3694" y="6523"/>
                    <a:pt x="3447" y="6661"/>
                    <a:pt x="3367" y="6661"/>
                  </a:cubicBezTo>
                  <a:cubicBezTo>
                    <a:pt x="3355" y="6661"/>
                    <a:pt x="3347" y="6659"/>
                    <a:pt x="3343" y="6652"/>
                  </a:cubicBezTo>
                  <a:cubicBezTo>
                    <a:pt x="3292" y="6602"/>
                    <a:pt x="3292" y="6535"/>
                    <a:pt x="3376" y="6435"/>
                  </a:cubicBezTo>
                  <a:cubicBezTo>
                    <a:pt x="3460" y="6335"/>
                    <a:pt x="4211" y="5433"/>
                    <a:pt x="4044" y="4998"/>
                  </a:cubicBezTo>
                  <a:cubicBezTo>
                    <a:pt x="3986" y="4847"/>
                    <a:pt x="3840" y="4797"/>
                    <a:pt x="3670" y="4797"/>
                  </a:cubicBezTo>
                  <a:cubicBezTo>
                    <a:pt x="3351" y="4797"/>
                    <a:pt x="2945" y="4971"/>
                    <a:pt x="2858" y="4981"/>
                  </a:cubicBezTo>
                  <a:cubicBezTo>
                    <a:pt x="2844" y="4985"/>
                    <a:pt x="2831" y="4987"/>
                    <a:pt x="2819" y="4987"/>
                  </a:cubicBezTo>
                  <a:cubicBezTo>
                    <a:pt x="2725" y="4987"/>
                    <a:pt x="2728" y="4874"/>
                    <a:pt x="2758" y="4814"/>
                  </a:cubicBezTo>
                  <a:cubicBezTo>
                    <a:pt x="2808" y="4748"/>
                    <a:pt x="3242" y="3929"/>
                    <a:pt x="3443" y="3578"/>
                  </a:cubicBezTo>
                  <a:cubicBezTo>
                    <a:pt x="3660" y="3210"/>
                    <a:pt x="3693" y="2910"/>
                    <a:pt x="3493" y="2743"/>
                  </a:cubicBezTo>
                  <a:cubicBezTo>
                    <a:pt x="3450" y="2710"/>
                    <a:pt x="3401" y="2697"/>
                    <a:pt x="3349" y="2697"/>
                  </a:cubicBezTo>
                  <a:cubicBezTo>
                    <a:pt x="3156" y="2697"/>
                    <a:pt x="2919" y="2874"/>
                    <a:pt x="2775" y="2926"/>
                  </a:cubicBezTo>
                  <a:cubicBezTo>
                    <a:pt x="2752" y="2935"/>
                    <a:pt x="2731" y="2938"/>
                    <a:pt x="2712" y="2938"/>
                  </a:cubicBezTo>
                  <a:cubicBezTo>
                    <a:pt x="2579" y="2938"/>
                    <a:pt x="2541" y="2759"/>
                    <a:pt x="2541" y="2759"/>
                  </a:cubicBezTo>
                  <a:cubicBezTo>
                    <a:pt x="2574" y="2174"/>
                    <a:pt x="2574" y="1606"/>
                    <a:pt x="2541" y="1022"/>
                  </a:cubicBezTo>
                  <a:cubicBezTo>
                    <a:pt x="2484" y="72"/>
                    <a:pt x="2103" y="0"/>
                    <a:pt x="1988" y="0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6" name="Google Shape;2536;p66"/>
            <p:cNvSpPr/>
            <p:nvPr/>
          </p:nvSpPr>
          <p:spPr>
            <a:xfrm>
              <a:off x="1374461" y="4036055"/>
              <a:ext cx="14519" cy="288674"/>
            </a:xfrm>
            <a:custGeom>
              <a:avLst/>
              <a:gdLst/>
              <a:ahLst/>
              <a:cxnLst/>
              <a:rect l="l" t="t" r="r" b="b"/>
              <a:pathLst>
                <a:path w="453" h="9007" extrusionOk="0">
                  <a:moveTo>
                    <a:pt x="1" y="1"/>
                  </a:moveTo>
                  <a:cubicBezTo>
                    <a:pt x="1" y="1"/>
                    <a:pt x="1" y="1"/>
                    <a:pt x="1" y="18"/>
                  </a:cubicBezTo>
                  <a:cubicBezTo>
                    <a:pt x="1" y="34"/>
                    <a:pt x="1" y="51"/>
                    <a:pt x="18" y="84"/>
                  </a:cubicBezTo>
                  <a:cubicBezTo>
                    <a:pt x="18" y="51"/>
                    <a:pt x="18" y="34"/>
                    <a:pt x="18" y="18"/>
                  </a:cubicBezTo>
                  <a:cubicBezTo>
                    <a:pt x="1" y="1"/>
                    <a:pt x="1" y="1"/>
                    <a:pt x="1" y="1"/>
                  </a:cubicBezTo>
                  <a:close/>
                  <a:moveTo>
                    <a:pt x="18" y="84"/>
                  </a:moveTo>
                  <a:cubicBezTo>
                    <a:pt x="18" y="151"/>
                    <a:pt x="18" y="235"/>
                    <a:pt x="18" y="352"/>
                  </a:cubicBezTo>
                  <a:cubicBezTo>
                    <a:pt x="34" y="586"/>
                    <a:pt x="51" y="920"/>
                    <a:pt x="68" y="1321"/>
                  </a:cubicBezTo>
                  <a:cubicBezTo>
                    <a:pt x="118" y="2156"/>
                    <a:pt x="168" y="3292"/>
                    <a:pt x="218" y="4546"/>
                  </a:cubicBezTo>
                  <a:cubicBezTo>
                    <a:pt x="268" y="5799"/>
                    <a:pt x="335" y="6935"/>
                    <a:pt x="368" y="7770"/>
                  </a:cubicBezTo>
                  <a:cubicBezTo>
                    <a:pt x="402" y="8171"/>
                    <a:pt x="419" y="8505"/>
                    <a:pt x="435" y="8739"/>
                  </a:cubicBezTo>
                  <a:cubicBezTo>
                    <a:pt x="435" y="8505"/>
                    <a:pt x="419" y="8171"/>
                    <a:pt x="385" y="7754"/>
                  </a:cubicBezTo>
                  <a:cubicBezTo>
                    <a:pt x="352" y="6935"/>
                    <a:pt x="302" y="5799"/>
                    <a:pt x="252" y="4546"/>
                  </a:cubicBezTo>
                  <a:cubicBezTo>
                    <a:pt x="185" y="3292"/>
                    <a:pt x="135" y="2156"/>
                    <a:pt x="84" y="1321"/>
                  </a:cubicBezTo>
                  <a:cubicBezTo>
                    <a:pt x="68" y="920"/>
                    <a:pt x="51" y="586"/>
                    <a:pt x="34" y="352"/>
                  </a:cubicBezTo>
                  <a:cubicBezTo>
                    <a:pt x="18" y="235"/>
                    <a:pt x="18" y="151"/>
                    <a:pt x="18" y="84"/>
                  </a:cubicBezTo>
                  <a:close/>
                  <a:moveTo>
                    <a:pt x="435" y="8739"/>
                  </a:moveTo>
                  <a:cubicBezTo>
                    <a:pt x="435" y="8856"/>
                    <a:pt x="452" y="8940"/>
                    <a:pt x="452" y="9007"/>
                  </a:cubicBezTo>
                  <a:cubicBezTo>
                    <a:pt x="452" y="8940"/>
                    <a:pt x="452" y="8856"/>
                    <a:pt x="435" y="8739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7" name="Google Shape;2537;p66"/>
            <p:cNvSpPr/>
            <p:nvPr/>
          </p:nvSpPr>
          <p:spPr>
            <a:xfrm>
              <a:off x="1349847" y="4107815"/>
              <a:ext cx="29999" cy="32178"/>
            </a:xfrm>
            <a:custGeom>
              <a:avLst/>
              <a:gdLst/>
              <a:ahLst/>
              <a:cxnLst/>
              <a:rect l="l" t="t" r="r" b="b"/>
              <a:pathLst>
                <a:path w="936" h="1004" extrusionOk="0">
                  <a:moveTo>
                    <a:pt x="0" y="1"/>
                  </a:moveTo>
                  <a:cubicBezTo>
                    <a:pt x="0" y="17"/>
                    <a:pt x="17" y="34"/>
                    <a:pt x="34" y="51"/>
                  </a:cubicBezTo>
                  <a:lnTo>
                    <a:pt x="134" y="151"/>
                  </a:lnTo>
                  <a:lnTo>
                    <a:pt x="451" y="502"/>
                  </a:lnTo>
                  <a:cubicBezTo>
                    <a:pt x="585" y="652"/>
                    <a:pt x="702" y="769"/>
                    <a:pt x="786" y="853"/>
                  </a:cubicBezTo>
                  <a:cubicBezTo>
                    <a:pt x="836" y="903"/>
                    <a:pt x="869" y="936"/>
                    <a:pt x="903" y="970"/>
                  </a:cubicBezTo>
                  <a:cubicBezTo>
                    <a:pt x="903" y="970"/>
                    <a:pt x="919" y="987"/>
                    <a:pt x="936" y="1003"/>
                  </a:cubicBezTo>
                  <a:cubicBezTo>
                    <a:pt x="919" y="987"/>
                    <a:pt x="919" y="970"/>
                    <a:pt x="903" y="953"/>
                  </a:cubicBezTo>
                  <a:lnTo>
                    <a:pt x="802" y="853"/>
                  </a:lnTo>
                  <a:lnTo>
                    <a:pt x="468" y="485"/>
                  </a:lnTo>
                  <a:cubicBezTo>
                    <a:pt x="351" y="352"/>
                    <a:pt x="234" y="235"/>
                    <a:pt x="134" y="134"/>
                  </a:cubicBezTo>
                  <a:cubicBezTo>
                    <a:pt x="101" y="101"/>
                    <a:pt x="67" y="68"/>
                    <a:pt x="34" y="34"/>
                  </a:cubicBezTo>
                  <a:cubicBezTo>
                    <a:pt x="17" y="17"/>
                    <a:pt x="17" y="17"/>
                    <a:pt x="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8" name="Google Shape;2538;p66"/>
            <p:cNvSpPr/>
            <p:nvPr/>
          </p:nvSpPr>
          <p:spPr>
            <a:xfrm>
              <a:off x="1381961" y="4103007"/>
              <a:ext cx="35928" cy="35928"/>
            </a:xfrm>
            <a:custGeom>
              <a:avLst/>
              <a:gdLst/>
              <a:ahLst/>
              <a:cxnLst/>
              <a:rect l="l" t="t" r="r" b="b"/>
              <a:pathLst>
                <a:path w="1121" h="1121" extrusionOk="0">
                  <a:moveTo>
                    <a:pt x="1104" y="0"/>
                  </a:moveTo>
                  <a:cubicBezTo>
                    <a:pt x="1104" y="0"/>
                    <a:pt x="853" y="251"/>
                    <a:pt x="552" y="552"/>
                  </a:cubicBezTo>
                  <a:cubicBezTo>
                    <a:pt x="235" y="869"/>
                    <a:pt x="1" y="1120"/>
                    <a:pt x="1" y="1120"/>
                  </a:cubicBezTo>
                  <a:cubicBezTo>
                    <a:pt x="1" y="1120"/>
                    <a:pt x="1" y="1121"/>
                    <a:pt x="2" y="1121"/>
                  </a:cubicBezTo>
                  <a:cubicBezTo>
                    <a:pt x="17" y="1121"/>
                    <a:pt x="261" y="876"/>
                    <a:pt x="569" y="568"/>
                  </a:cubicBezTo>
                  <a:cubicBezTo>
                    <a:pt x="870" y="268"/>
                    <a:pt x="1120" y="0"/>
                    <a:pt x="110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9" name="Google Shape;2539;p66"/>
            <p:cNvSpPr/>
            <p:nvPr/>
          </p:nvSpPr>
          <p:spPr>
            <a:xfrm>
              <a:off x="1381961" y="4178036"/>
              <a:ext cx="37434" cy="23012"/>
            </a:xfrm>
            <a:custGeom>
              <a:avLst/>
              <a:gdLst/>
              <a:ahLst/>
              <a:cxnLst/>
              <a:rect l="l" t="t" r="r" b="b"/>
              <a:pathLst>
                <a:path w="1168" h="718" extrusionOk="0">
                  <a:moveTo>
                    <a:pt x="1136" y="1"/>
                  </a:moveTo>
                  <a:cubicBezTo>
                    <a:pt x="1134" y="1"/>
                    <a:pt x="1134" y="5"/>
                    <a:pt x="1137" y="15"/>
                  </a:cubicBezTo>
                  <a:lnTo>
                    <a:pt x="1020" y="99"/>
                  </a:lnTo>
                  <a:cubicBezTo>
                    <a:pt x="920" y="166"/>
                    <a:pt x="769" y="266"/>
                    <a:pt x="602" y="366"/>
                  </a:cubicBezTo>
                  <a:cubicBezTo>
                    <a:pt x="435" y="466"/>
                    <a:pt x="285" y="550"/>
                    <a:pt x="168" y="617"/>
                  </a:cubicBezTo>
                  <a:lnTo>
                    <a:pt x="51" y="684"/>
                  </a:lnTo>
                  <a:cubicBezTo>
                    <a:pt x="34" y="700"/>
                    <a:pt x="18" y="700"/>
                    <a:pt x="1" y="717"/>
                  </a:cubicBezTo>
                  <a:cubicBezTo>
                    <a:pt x="18" y="717"/>
                    <a:pt x="34" y="700"/>
                    <a:pt x="51" y="700"/>
                  </a:cubicBezTo>
                  <a:cubicBezTo>
                    <a:pt x="84" y="684"/>
                    <a:pt x="134" y="667"/>
                    <a:pt x="185" y="634"/>
                  </a:cubicBezTo>
                  <a:cubicBezTo>
                    <a:pt x="302" y="567"/>
                    <a:pt x="452" y="483"/>
                    <a:pt x="619" y="383"/>
                  </a:cubicBezTo>
                  <a:cubicBezTo>
                    <a:pt x="786" y="283"/>
                    <a:pt x="920" y="182"/>
                    <a:pt x="1020" y="116"/>
                  </a:cubicBezTo>
                  <a:cubicBezTo>
                    <a:pt x="1087" y="82"/>
                    <a:pt x="1120" y="49"/>
                    <a:pt x="1154" y="32"/>
                  </a:cubicBezTo>
                  <a:cubicBezTo>
                    <a:pt x="1159" y="37"/>
                    <a:pt x="1161" y="39"/>
                    <a:pt x="1163" y="39"/>
                  </a:cubicBezTo>
                  <a:cubicBezTo>
                    <a:pt x="1168" y="39"/>
                    <a:pt x="1142" y="1"/>
                    <a:pt x="1136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0" name="Google Shape;2540;p66"/>
            <p:cNvSpPr/>
            <p:nvPr/>
          </p:nvSpPr>
          <p:spPr>
            <a:xfrm>
              <a:off x="1346642" y="4179575"/>
              <a:ext cx="35351" cy="20929"/>
            </a:xfrm>
            <a:custGeom>
              <a:avLst/>
              <a:gdLst/>
              <a:ahLst/>
              <a:cxnLst/>
              <a:rect l="l" t="t" r="r" b="b"/>
              <a:pathLst>
                <a:path w="1103" h="653" extrusionOk="0">
                  <a:moveTo>
                    <a:pt x="0" y="1"/>
                  </a:moveTo>
                  <a:cubicBezTo>
                    <a:pt x="0" y="1"/>
                    <a:pt x="17" y="17"/>
                    <a:pt x="33" y="17"/>
                  </a:cubicBezTo>
                  <a:cubicBezTo>
                    <a:pt x="33" y="1"/>
                    <a:pt x="17" y="1"/>
                    <a:pt x="0" y="1"/>
                  </a:cubicBezTo>
                  <a:close/>
                  <a:moveTo>
                    <a:pt x="33" y="17"/>
                  </a:moveTo>
                  <a:cubicBezTo>
                    <a:pt x="67" y="34"/>
                    <a:pt x="100" y="68"/>
                    <a:pt x="150" y="101"/>
                  </a:cubicBezTo>
                  <a:cubicBezTo>
                    <a:pt x="251" y="151"/>
                    <a:pt x="384" y="251"/>
                    <a:pt x="551" y="335"/>
                  </a:cubicBezTo>
                  <a:cubicBezTo>
                    <a:pt x="702" y="418"/>
                    <a:pt x="835" y="502"/>
                    <a:pt x="936" y="569"/>
                  </a:cubicBezTo>
                  <a:cubicBezTo>
                    <a:pt x="986" y="586"/>
                    <a:pt x="1036" y="619"/>
                    <a:pt x="1053" y="636"/>
                  </a:cubicBezTo>
                  <a:cubicBezTo>
                    <a:pt x="1069" y="636"/>
                    <a:pt x="1086" y="652"/>
                    <a:pt x="1103" y="652"/>
                  </a:cubicBezTo>
                  <a:cubicBezTo>
                    <a:pt x="1086" y="636"/>
                    <a:pt x="1086" y="636"/>
                    <a:pt x="1069" y="619"/>
                  </a:cubicBezTo>
                  <a:cubicBezTo>
                    <a:pt x="1036" y="602"/>
                    <a:pt x="1003" y="586"/>
                    <a:pt x="952" y="552"/>
                  </a:cubicBezTo>
                  <a:cubicBezTo>
                    <a:pt x="852" y="485"/>
                    <a:pt x="702" y="402"/>
                    <a:pt x="551" y="318"/>
                  </a:cubicBezTo>
                  <a:cubicBezTo>
                    <a:pt x="401" y="218"/>
                    <a:pt x="267" y="134"/>
                    <a:pt x="167" y="84"/>
                  </a:cubicBezTo>
                  <a:cubicBezTo>
                    <a:pt x="117" y="51"/>
                    <a:pt x="67" y="34"/>
                    <a:pt x="33" y="17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1" name="Google Shape;2541;p66"/>
            <p:cNvSpPr/>
            <p:nvPr/>
          </p:nvSpPr>
          <p:spPr>
            <a:xfrm>
              <a:off x="1339655" y="4234188"/>
              <a:ext cx="45575" cy="26281"/>
            </a:xfrm>
            <a:custGeom>
              <a:avLst/>
              <a:gdLst/>
              <a:ahLst/>
              <a:cxnLst/>
              <a:rect l="l" t="t" r="r" b="b"/>
              <a:pathLst>
                <a:path w="1422" h="820" extrusionOk="0">
                  <a:moveTo>
                    <a:pt x="1" y="1"/>
                  </a:moveTo>
                  <a:cubicBezTo>
                    <a:pt x="18" y="18"/>
                    <a:pt x="34" y="18"/>
                    <a:pt x="51" y="34"/>
                  </a:cubicBezTo>
                  <a:lnTo>
                    <a:pt x="201" y="118"/>
                  </a:lnTo>
                  <a:lnTo>
                    <a:pt x="201" y="118"/>
                  </a:lnTo>
                  <a:lnTo>
                    <a:pt x="51" y="18"/>
                  </a:lnTo>
                  <a:cubicBezTo>
                    <a:pt x="34" y="18"/>
                    <a:pt x="18" y="1"/>
                    <a:pt x="1" y="1"/>
                  </a:cubicBezTo>
                  <a:close/>
                  <a:moveTo>
                    <a:pt x="201" y="118"/>
                  </a:moveTo>
                  <a:cubicBezTo>
                    <a:pt x="318" y="201"/>
                    <a:pt x="502" y="302"/>
                    <a:pt x="703" y="419"/>
                  </a:cubicBezTo>
                  <a:cubicBezTo>
                    <a:pt x="903" y="536"/>
                    <a:pt x="1087" y="636"/>
                    <a:pt x="1204" y="719"/>
                  </a:cubicBezTo>
                  <a:lnTo>
                    <a:pt x="1371" y="803"/>
                  </a:lnTo>
                  <a:cubicBezTo>
                    <a:pt x="1388" y="803"/>
                    <a:pt x="1404" y="820"/>
                    <a:pt x="1421" y="820"/>
                  </a:cubicBezTo>
                  <a:lnTo>
                    <a:pt x="1421" y="820"/>
                  </a:lnTo>
                  <a:cubicBezTo>
                    <a:pt x="1404" y="820"/>
                    <a:pt x="1388" y="803"/>
                    <a:pt x="1371" y="786"/>
                  </a:cubicBezTo>
                  <a:lnTo>
                    <a:pt x="1221" y="703"/>
                  </a:lnTo>
                  <a:cubicBezTo>
                    <a:pt x="1087" y="619"/>
                    <a:pt x="920" y="519"/>
                    <a:pt x="719" y="402"/>
                  </a:cubicBezTo>
                  <a:cubicBezTo>
                    <a:pt x="519" y="285"/>
                    <a:pt x="335" y="185"/>
                    <a:pt x="201" y="118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2" name="Google Shape;2542;p66"/>
            <p:cNvSpPr/>
            <p:nvPr/>
          </p:nvSpPr>
          <p:spPr>
            <a:xfrm>
              <a:off x="1384108" y="4228835"/>
              <a:ext cx="47690" cy="31089"/>
            </a:xfrm>
            <a:custGeom>
              <a:avLst/>
              <a:gdLst/>
              <a:ahLst/>
              <a:cxnLst/>
              <a:rect l="l" t="t" r="r" b="b"/>
              <a:pathLst>
                <a:path w="1488" h="970" extrusionOk="0">
                  <a:moveTo>
                    <a:pt x="1488" y="1"/>
                  </a:moveTo>
                  <a:cubicBezTo>
                    <a:pt x="1471" y="1"/>
                    <a:pt x="1454" y="18"/>
                    <a:pt x="1438" y="34"/>
                  </a:cubicBezTo>
                  <a:lnTo>
                    <a:pt x="1271" y="151"/>
                  </a:lnTo>
                  <a:cubicBezTo>
                    <a:pt x="1154" y="235"/>
                    <a:pt x="970" y="368"/>
                    <a:pt x="753" y="502"/>
                  </a:cubicBezTo>
                  <a:cubicBezTo>
                    <a:pt x="552" y="636"/>
                    <a:pt x="368" y="736"/>
                    <a:pt x="235" y="820"/>
                  </a:cubicBezTo>
                  <a:lnTo>
                    <a:pt x="67" y="920"/>
                  </a:lnTo>
                  <a:cubicBezTo>
                    <a:pt x="51" y="937"/>
                    <a:pt x="34" y="953"/>
                    <a:pt x="1" y="970"/>
                  </a:cubicBezTo>
                  <a:cubicBezTo>
                    <a:pt x="34" y="953"/>
                    <a:pt x="51" y="953"/>
                    <a:pt x="67" y="937"/>
                  </a:cubicBezTo>
                  <a:cubicBezTo>
                    <a:pt x="118" y="920"/>
                    <a:pt x="168" y="886"/>
                    <a:pt x="235" y="836"/>
                  </a:cubicBezTo>
                  <a:cubicBezTo>
                    <a:pt x="385" y="769"/>
                    <a:pt x="569" y="653"/>
                    <a:pt x="769" y="519"/>
                  </a:cubicBezTo>
                  <a:cubicBezTo>
                    <a:pt x="986" y="385"/>
                    <a:pt x="1154" y="252"/>
                    <a:pt x="1287" y="151"/>
                  </a:cubicBezTo>
                  <a:cubicBezTo>
                    <a:pt x="1354" y="118"/>
                    <a:pt x="1404" y="68"/>
                    <a:pt x="1438" y="51"/>
                  </a:cubicBezTo>
                  <a:cubicBezTo>
                    <a:pt x="1454" y="34"/>
                    <a:pt x="1471" y="18"/>
                    <a:pt x="148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3" name="Google Shape;2543;p66"/>
            <p:cNvSpPr/>
            <p:nvPr/>
          </p:nvSpPr>
          <p:spPr>
            <a:xfrm>
              <a:off x="1357347" y="4296846"/>
              <a:ext cx="58940" cy="146244"/>
            </a:xfrm>
            <a:custGeom>
              <a:avLst/>
              <a:gdLst/>
              <a:ahLst/>
              <a:cxnLst/>
              <a:rect l="l" t="t" r="r" b="b"/>
              <a:pathLst>
                <a:path w="1839" h="4563" extrusionOk="0">
                  <a:moveTo>
                    <a:pt x="0" y="1"/>
                  </a:moveTo>
                  <a:lnTo>
                    <a:pt x="602" y="4562"/>
                  </a:lnTo>
                  <a:lnTo>
                    <a:pt x="1237" y="4562"/>
                  </a:lnTo>
                  <a:lnTo>
                    <a:pt x="183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4" name="Google Shape;2544;p66"/>
            <p:cNvSpPr/>
            <p:nvPr/>
          </p:nvSpPr>
          <p:spPr>
            <a:xfrm>
              <a:off x="1360552" y="4308512"/>
              <a:ext cx="53043" cy="13557"/>
            </a:xfrm>
            <a:custGeom>
              <a:avLst/>
              <a:gdLst/>
              <a:ahLst/>
              <a:cxnLst/>
              <a:rect l="l" t="t" r="r" b="b"/>
              <a:pathLst>
                <a:path w="1655" h="423" extrusionOk="0">
                  <a:moveTo>
                    <a:pt x="652" y="0"/>
                  </a:moveTo>
                  <a:cubicBezTo>
                    <a:pt x="589" y="0"/>
                    <a:pt x="527" y="13"/>
                    <a:pt x="468" y="38"/>
                  </a:cubicBezTo>
                  <a:cubicBezTo>
                    <a:pt x="435" y="55"/>
                    <a:pt x="385" y="88"/>
                    <a:pt x="335" y="121"/>
                  </a:cubicBezTo>
                  <a:cubicBezTo>
                    <a:pt x="301" y="138"/>
                    <a:pt x="268" y="172"/>
                    <a:pt x="234" y="205"/>
                  </a:cubicBezTo>
                  <a:cubicBezTo>
                    <a:pt x="205" y="225"/>
                    <a:pt x="170" y="233"/>
                    <a:pt x="132" y="233"/>
                  </a:cubicBezTo>
                  <a:cubicBezTo>
                    <a:pt x="106" y="233"/>
                    <a:pt x="78" y="229"/>
                    <a:pt x="51" y="222"/>
                  </a:cubicBezTo>
                  <a:cubicBezTo>
                    <a:pt x="34" y="222"/>
                    <a:pt x="17" y="205"/>
                    <a:pt x="0" y="188"/>
                  </a:cubicBezTo>
                  <a:cubicBezTo>
                    <a:pt x="0" y="188"/>
                    <a:pt x="0" y="205"/>
                    <a:pt x="0" y="205"/>
                  </a:cubicBezTo>
                  <a:cubicBezTo>
                    <a:pt x="17" y="222"/>
                    <a:pt x="34" y="238"/>
                    <a:pt x="51" y="238"/>
                  </a:cubicBezTo>
                  <a:cubicBezTo>
                    <a:pt x="78" y="245"/>
                    <a:pt x="106" y="249"/>
                    <a:pt x="134" y="249"/>
                  </a:cubicBezTo>
                  <a:cubicBezTo>
                    <a:pt x="173" y="249"/>
                    <a:pt x="212" y="241"/>
                    <a:pt x="251" y="222"/>
                  </a:cubicBezTo>
                  <a:cubicBezTo>
                    <a:pt x="318" y="155"/>
                    <a:pt x="401" y="105"/>
                    <a:pt x="485" y="55"/>
                  </a:cubicBezTo>
                  <a:cubicBezTo>
                    <a:pt x="538" y="40"/>
                    <a:pt x="590" y="31"/>
                    <a:pt x="641" y="31"/>
                  </a:cubicBezTo>
                  <a:cubicBezTo>
                    <a:pt x="704" y="31"/>
                    <a:pt x="764" y="44"/>
                    <a:pt x="819" y="71"/>
                  </a:cubicBezTo>
                  <a:cubicBezTo>
                    <a:pt x="936" y="105"/>
                    <a:pt x="1036" y="155"/>
                    <a:pt x="1137" y="222"/>
                  </a:cubicBezTo>
                  <a:cubicBezTo>
                    <a:pt x="1220" y="272"/>
                    <a:pt x="1304" y="322"/>
                    <a:pt x="1404" y="355"/>
                  </a:cubicBezTo>
                  <a:cubicBezTo>
                    <a:pt x="1454" y="389"/>
                    <a:pt x="1521" y="405"/>
                    <a:pt x="1588" y="405"/>
                  </a:cubicBezTo>
                  <a:cubicBezTo>
                    <a:pt x="1605" y="422"/>
                    <a:pt x="1621" y="422"/>
                    <a:pt x="1638" y="422"/>
                  </a:cubicBezTo>
                  <a:cubicBezTo>
                    <a:pt x="1655" y="422"/>
                    <a:pt x="1655" y="422"/>
                    <a:pt x="1655" y="405"/>
                  </a:cubicBezTo>
                  <a:cubicBezTo>
                    <a:pt x="1571" y="405"/>
                    <a:pt x="1488" y="372"/>
                    <a:pt x="1404" y="339"/>
                  </a:cubicBezTo>
                  <a:cubicBezTo>
                    <a:pt x="1320" y="289"/>
                    <a:pt x="1237" y="255"/>
                    <a:pt x="1153" y="188"/>
                  </a:cubicBezTo>
                  <a:cubicBezTo>
                    <a:pt x="1053" y="121"/>
                    <a:pt x="953" y="71"/>
                    <a:pt x="836" y="38"/>
                  </a:cubicBezTo>
                  <a:cubicBezTo>
                    <a:pt x="777" y="13"/>
                    <a:pt x="715" y="0"/>
                    <a:pt x="65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5" name="Google Shape;2545;p66"/>
            <p:cNvSpPr/>
            <p:nvPr/>
          </p:nvSpPr>
          <p:spPr>
            <a:xfrm>
              <a:off x="1362699" y="4330594"/>
              <a:ext cx="49838" cy="10897"/>
            </a:xfrm>
            <a:custGeom>
              <a:avLst/>
              <a:gdLst/>
              <a:ahLst/>
              <a:cxnLst/>
              <a:rect l="l" t="t" r="r" b="b"/>
              <a:pathLst>
                <a:path w="1555" h="340" extrusionOk="0">
                  <a:moveTo>
                    <a:pt x="1554" y="1"/>
                  </a:moveTo>
                  <a:lnTo>
                    <a:pt x="1554" y="1"/>
                  </a:lnTo>
                  <a:cubicBezTo>
                    <a:pt x="1487" y="51"/>
                    <a:pt x="1421" y="84"/>
                    <a:pt x="1337" y="117"/>
                  </a:cubicBezTo>
                  <a:cubicBezTo>
                    <a:pt x="1270" y="168"/>
                    <a:pt x="1187" y="184"/>
                    <a:pt x="1086" y="184"/>
                  </a:cubicBezTo>
                  <a:cubicBezTo>
                    <a:pt x="1045" y="191"/>
                    <a:pt x="1000" y="195"/>
                    <a:pt x="956" y="195"/>
                  </a:cubicBezTo>
                  <a:cubicBezTo>
                    <a:pt x="892" y="195"/>
                    <a:pt x="828" y="187"/>
                    <a:pt x="769" y="168"/>
                  </a:cubicBezTo>
                  <a:cubicBezTo>
                    <a:pt x="669" y="151"/>
                    <a:pt x="552" y="134"/>
                    <a:pt x="451" y="134"/>
                  </a:cubicBezTo>
                  <a:cubicBezTo>
                    <a:pt x="351" y="134"/>
                    <a:pt x="268" y="151"/>
                    <a:pt x="184" y="184"/>
                  </a:cubicBezTo>
                  <a:cubicBezTo>
                    <a:pt x="117" y="201"/>
                    <a:pt x="67" y="234"/>
                    <a:pt x="34" y="285"/>
                  </a:cubicBezTo>
                  <a:cubicBezTo>
                    <a:pt x="17" y="301"/>
                    <a:pt x="17" y="318"/>
                    <a:pt x="0" y="335"/>
                  </a:cubicBezTo>
                  <a:cubicBezTo>
                    <a:pt x="0" y="338"/>
                    <a:pt x="1" y="339"/>
                    <a:pt x="2" y="339"/>
                  </a:cubicBezTo>
                  <a:cubicBezTo>
                    <a:pt x="7" y="339"/>
                    <a:pt x="20" y="315"/>
                    <a:pt x="34" y="301"/>
                  </a:cubicBezTo>
                  <a:cubicBezTo>
                    <a:pt x="84" y="251"/>
                    <a:pt x="134" y="218"/>
                    <a:pt x="184" y="201"/>
                  </a:cubicBezTo>
                  <a:cubicBezTo>
                    <a:pt x="245" y="177"/>
                    <a:pt x="306" y="161"/>
                    <a:pt x="374" y="161"/>
                  </a:cubicBezTo>
                  <a:cubicBezTo>
                    <a:pt x="399" y="161"/>
                    <a:pt x="425" y="163"/>
                    <a:pt x="451" y="168"/>
                  </a:cubicBezTo>
                  <a:cubicBezTo>
                    <a:pt x="552" y="168"/>
                    <a:pt x="652" y="184"/>
                    <a:pt x="769" y="201"/>
                  </a:cubicBezTo>
                  <a:cubicBezTo>
                    <a:pt x="828" y="221"/>
                    <a:pt x="892" y="229"/>
                    <a:pt x="956" y="229"/>
                  </a:cubicBezTo>
                  <a:cubicBezTo>
                    <a:pt x="1000" y="229"/>
                    <a:pt x="1045" y="225"/>
                    <a:pt x="1086" y="218"/>
                  </a:cubicBezTo>
                  <a:cubicBezTo>
                    <a:pt x="1187" y="201"/>
                    <a:pt x="1270" y="184"/>
                    <a:pt x="1354" y="151"/>
                  </a:cubicBezTo>
                  <a:cubicBezTo>
                    <a:pt x="1404" y="117"/>
                    <a:pt x="1454" y="84"/>
                    <a:pt x="1504" y="51"/>
                  </a:cubicBezTo>
                  <a:cubicBezTo>
                    <a:pt x="1521" y="34"/>
                    <a:pt x="1538" y="17"/>
                    <a:pt x="1554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6" name="Google Shape;2546;p66"/>
            <p:cNvSpPr/>
            <p:nvPr/>
          </p:nvSpPr>
          <p:spPr>
            <a:xfrm>
              <a:off x="1365904" y="4352004"/>
              <a:ext cx="43941" cy="6474"/>
            </a:xfrm>
            <a:custGeom>
              <a:avLst/>
              <a:gdLst/>
              <a:ahLst/>
              <a:cxnLst/>
              <a:rect l="l" t="t" r="r" b="b"/>
              <a:pathLst>
                <a:path w="1371" h="202" extrusionOk="0">
                  <a:moveTo>
                    <a:pt x="1355" y="114"/>
                  </a:moveTo>
                  <a:lnTo>
                    <a:pt x="1355" y="114"/>
                  </a:lnTo>
                  <a:cubicBezTo>
                    <a:pt x="1360" y="116"/>
                    <a:pt x="1365" y="118"/>
                    <a:pt x="1371" y="118"/>
                  </a:cubicBezTo>
                  <a:cubicBezTo>
                    <a:pt x="1365" y="116"/>
                    <a:pt x="1360" y="115"/>
                    <a:pt x="1355" y="114"/>
                  </a:cubicBezTo>
                  <a:close/>
                  <a:moveTo>
                    <a:pt x="1" y="1"/>
                  </a:moveTo>
                  <a:cubicBezTo>
                    <a:pt x="1" y="18"/>
                    <a:pt x="17" y="34"/>
                    <a:pt x="34" y="51"/>
                  </a:cubicBezTo>
                  <a:cubicBezTo>
                    <a:pt x="67" y="84"/>
                    <a:pt x="118" y="118"/>
                    <a:pt x="151" y="135"/>
                  </a:cubicBezTo>
                  <a:cubicBezTo>
                    <a:pt x="234" y="168"/>
                    <a:pt x="301" y="185"/>
                    <a:pt x="385" y="201"/>
                  </a:cubicBezTo>
                  <a:cubicBezTo>
                    <a:pt x="485" y="201"/>
                    <a:pt x="569" y="185"/>
                    <a:pt x="669" y="168"/>
                  </a:cubicBezTo>
                  <a:cubicBezTo>
                    <a:pt x="769" y="151"/>
                    <a:pt x="853" y="118"/>
                    <a:pt x="936" y="101"/>
                  </a:cubicBezTo>
                  <a:cubicBezTo>
                    <a:pt x="1020" y="84"/>
                    <a:pt x="1087" y="84"/>
                    <a:pt x="1170" y="84"/>
                  </a:cubicBezTo>
                  <a:cubicBezTo>
                    <a:pt x="1232" y="84"/>
                    <a:pt x="1293" y="99"/>
                    <a:pt x="1355" y="114"/>
                  </a:cubicBezTo>
                  <a:lnTo>
                    <a:pt x="1355" y="114"/>
                  </a:lnTo>
                  <a:cubicBezTo>
                    <a:pt x="1343" y="109"/>
                    <a:pt x="1332" y="101"/>
                    <a:pt x="1321" y="101"/>
                  </a:cubicBezTo>
                  <a:cubicBezTo>
                    <a:pt x="1270" y="84"/>
                    <a:pt x="1220" y="68"/>
                    <a:pt x="1170" y="68"/>
                  </a:cubicBezTo>
                  <a:cubicBezTo>
                    <a:pt x="1087" y="68"/>
                    <a:pt x="1003" y="68"/>
                    <a:pt x="936" y="84"/>
                  </a:cubicBezTo>
                  <a:cubicBezTo>
                    <a:pt x="853" y="84"/>
                    <a:pt x="752" y="118"/>
                    <a:pt x="652" y="135"/>
                  </a:cubicBezTo>
                  <a:cubicBezTo>
                    <a:pt x="569" y="151"/>
                    <a:pt x="485" y="168"/>
                    <a:pt x="385" y="168"/>
                  </a:cubicBezTo>
                  <a:cubicBezTo>
                    <a:pt x="301" y="168"/>
                    <a:pt x="234" y="151"/>
                    <a:pt x="168" y="118"/>
                  </a:cubicBezTo>
                  <a:cubicBezTo>
                    <a:pt x="101" y="84"/>
                    <a:pt x="51" y="51"/>
                    <a:pt x="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7" name="Google Shape;2547;p66"/>
            <p:cNvSpPr/>
            <p:nvPr/>
          </p:nvSpPr>
          <p:spPr>
            <a:xfrm>
              <a:off x="1367507" y="4372900"/>
              <a:ext cx="38588" cy="7115"/>
            </a:xfrm>
            <a:custGeom>
              <a:avLst/>
              <a:gdLst/>
              <a:ahLst/>
              <a:cxnLst/>
              <a:rect l="l" t="t" r="r" b="b"/>
              <a:pathLst>
                <a:path w="1204" h="222" extrusionOk="0">
                  <a:moveTo>
                    <a:pt x="1204" y="0"/>
                  </a:moveTo>
                  <a:lnTo>
                    <a:pt x="1204" y="0"/>
                  </a:lnTo>
                  <a:cubicBezTo>
                    <a:pt x="1154" y="34"/>
                    <a:pt x="1103" y="67"/>
                    <a:pt x="1053" y="101"/>
                  </a:cubicBezTo>
                  <a:cubicBezTo>
                    <a:pt x="920" y="168"/>
                    <a:pt x="769" y="201"/>
                    <a:pt x="619" y="201"/>
                  </a:cubicBezTo>
                  <a:cubicBezTo>
                    <a:pt x="469" y="168"/>
                    <a:pt x="335" y="117"/>
                    <a:pt x="184" y="67"/>
                  </a:cubicBezTo>
                  <a:cubicBezTo>
                    <a:pt x="175" y="62"/>
                    <a:pt x="163" y="60"/>
                    <a:pt x="151" y="60"/>
                  </a:cubicBezTo>
                  <a:cubicBezTo>
                    <a:pt x="122" y="60"/>
                    <a:pt x="86" y="72"/>
                    <a:pt x="51" y="84"/>
                  </a:cubicBezTo>
                  <a:cubicBezTo>
                    <a:pt x="17" y="84"/>
                    <a:pt x="1" y="101"/>
                    <a:pt x="17" y="101"/>
                  </a:cubicBezTo>
                  <a:cubicBezTo>
                    <a:pt x="53" y="89"/>
                    <a:pt x="97" y="77"/>
                    <a:pt x="137" y="77"/>
                  </a:cubicBezTo>
                  <a:cubicBezTo>
                    <a:pt x="154" y="77"/>
                    <a:pt x="170" y="79"/>
                    <a:pt x="184" y="84"/>
                  </a:cubicBezTo>
                  <a:cubicBezTo>
                    <a:pt x="251" y="101"/>
                    <a:pt x="318" y="134"/>
                    <a:pt x="385" y="151"/>
                  </a:cubicBezTo>
                  <a:cubicBezTo>
                    <a:pt x="452" y="201"/>
                    <a:pt x="535" y="218"/>
                    <a:pt x="619" y="218"/>
                  </a:cubicBezTo>
                  <a:cubicBezTo>
                    <a:pt x="644" y="220"/>
                    <a:pt x="670" y="222"/>
                    <a:pt x="695" y="222"/>
                  </a:cubicBezTo>
                  <a:cubicBezTo>
                    <a:pt x="824" y="222"/>
                    <a:pt x="959" y="187"/>
                    <a:pt x="1070" y="117"/>
                  </a:cubicBezTo>
                  <a:cubicBezTo>
                    <a:pt x="1103" y="101"/>
                    <a:pt x="1137" y="67"/>
                    <a:pt x="1170" y="34"/>
                  </a:cubicBezTo>
                  <a:cubicBezTo>
                    <a:pt x="1187" y="17"/>
                    <a:pt x="1204" y="0"/>
                    <a:pt x="1204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8" name="Google Shape;2548;p66"/>
            <p:cNvSpPr/>
            <p:nvPr/>
          </p:nvSpPr>
          <p:spPr>
            <a:xfrm>
              <a:off x="1371256" y="4395912"/>
              <a:ext cx="30576" cy="8621"/>
            </a:xfrm>
            <a:custGeom>
              <a:avLst/>
              <a:gdLst/>
              <a:ahLst/>
              <a:cxnLst/>
              <a:rect l="l" t="t" r="r" b="b"/>
              <a:pathLst>
                <a:path w="954" h="269" extrusionOk="0">
                  <a:moveTo>
                    <a:pt x="686" y="1"/>
                  </a:moveTo>
                  <a:cubicBezTo>
                    <a:pt x="619" y="1"/>
                    <a:pt x="552" y="18"/>
                    <a:pt x="485" y="51"/>
                  </a:cubicBezTo>
                  <a:cubicBezTo>
                    <a:pt x="335" y="101"/>
                    <a:pt x="235" y="185"/>
                    <a:pt x="134" y="218"/>
                  </a:cubicBezTo>
                  <a:cubicBezTo>
                    <a:pt x="51" y="252"/>
                    <a:pt x="1" y="252"/>
                    <a:pt x="1" y="268"/>
                  </a:cubicBezTo>
                  <a:cubicBezTo>
                    <a:pt x="51" y="268"/>
                    <a:pt x="101" y="252"/>
                    <a:pt x="151" y="235"/>
                  </a:cubicBezTo>
                  <a:cubicBezTo>
                    <a:pt x="235" y="201"/>
                    <a:pt x="352" y="135"/>
                    <a:pt x="485" y="84"/>
                  </a:cubicBezTo>
                  <a:cubicBezTo>
                    <a:pt x="552" y="51"/>
                    <a:pt x="619" y="34"/>
                    <a:pt x="686" y="34"/>
                  </a:cubicBezTo>
                  <a:cubicBezTo>
                    <a:pt x="736" y="34"/>
                    <a:pt x="803" y="51"/>
                    <a:pt x="853" y="68"/>
                  </a:cubicBezTo>
                  <a:cubicBezTo>
                    <a:pt x="886" y="101"/>
                    <a:pt x="936" y="135"/>
                    <a:pt x="953" y="168"/>
                  </a:cubicBezTo>
                  <a:cubicBezTo>
                    <a:pt x="953" y="151"/>
                    <a:pt x="953" y="135"/>
                    <a:pt x="936" y="135"/>
                  </a:cubicBezTo>
                  <a:cubicBezTo>
                    <a:pt x="920" y="101"/>
                    <a:pt x="886" y="68"/>
                    <a:pt x="853" y="51"/>
                  </a:cubicBezTo>
                  <a:cubicBezTo>
                    <a:pt x="803" y="18"/>
                    <a:pt x="753" y="1"/>
                    <a:pt x="686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9" name="Google Shape;2549;p66"/>
            <p:cNvSpPr/>
            <p:nvPr/>
          </p:nvSpPr>
          <p:spPr>
            <a:xfrm>
              <a:off x="1373949" y="4417225"/>
              <a:ext cx="26794" cy="3365"/>
            </a:xfrm>
            <a:custGeom>
              <a:avLst/>
              <a:gdLst/>
              <a:ahLst/>
              <a:cxnLst/>
              <a:rect l="l" t="t" r="r" b="b"/>
              <a:pathLst>
                <a:path w="836" h="105" extrusionOk="0">
                  <a:moveTo>
                    <a:pt x="11" y="1"/>
                  </a:moveTo>
                  <a:cubicBezTo>
                    <a:pt x="4" y="1"/>
                    <a:pt x="0" y="2"/>
                    <a:pt x="0" y="4"/>
                  </a:cubicBezTo>
                  <a:cubicBezTo>
                    <a:pt x="34" y="21"/>
                    <a:pt x="84" y="38"/>
                    <a:pt x="117" y="38"/>
                  </a:cubicBezTo>
                  <a:cubicBezTo>
                    <a:pt x="217" y="71"/>
                    <a:pt x="318" y="88"/>
                    <a:pt x="418" y="88"/>
                  </a:cubicBezTo>
                  <a:cubicBezTo>
                    <a:pt x="501" y="105"/>
                    <a:pt x="602" y="105"/>
                    <a:pt x="702" y="105"/>
                  </a:cubicBezTo>
                  <a:cubicBezTo>
                    <a:pt x="752" y="105"/>
                    <a:pt x="786" y="88"/>
                    <a:pt x="836" y="88"/>
                  </a:cubicBezTo>
                  <a:cubicBezTo>
                    <a:pt x="836" y="71"/>
                    <a:pt x="635" y="88"/>
                    <a:pt x="418" y="54"/>
                  </a:cubicBezTo>
                  <a:cubicBezTo>
                    <a:pt x="217" y="40"/>
                    <a:pt x="52" y="1"/>
                    <a:pt x="11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0" name="Google Shape;2550;p66"/>
            <p:cNvSpPr/>
            <p:nvPr/>
          </p:nvSpPr>
          <p:spPr>
            <a:xfrm>
              <a:off x="1939984" y="3890932"/>
              <a:ext cx="30544" cy="556965"/>
            </a:xfrm>
            <a:custGeom>
              <a:avLst/>
              <a:gdLst/>
              <a:ahLst/>
              <a:cxnLst/>
              <a:rect l="l" t="t" r="r" b="b"/>
              <a:pathLst>
                <a:path w="953" h="17378" extrusionOk="0">
                  <a:moveTo>
                    <a:pt x="0" y="1"/>
                  </a:moveTo>
                  <a:lnTo>
                    <a:pt x="0" y="17378"/>
                  </a:lnTo>
                  <a:lnTo>
                    <a:pt x="953" y="17378"/>
                  </a:lnTo>
                  <a:lnTo>
                    <a:pt x="95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1" name="Google Shape;2551;p66"/>
            <p:cNvSpPr/>
            <p:nvPr/>
          </p:nvSpPr>
          <p:spPr>
            <a:xfrm>
              <a:off x="1735408" y="4243835"/>
              <a:ext cx="227074" cy="204062"/>
            </a:xfrm>
            <a:custGeom>
              <a:avLst/>
              <a:gdLst/>
              <a:ahLst/>
              <a:cxnLst/>
              <a:rect l="l" t="t" r="r" b="b"/>
              <a:pathLst>
                <a:path w="7085" h="6367" extrusionOk="0">
                  <a:moveTo>
                    <a:pt x="6617" y="1"/>
                  </a:moveTo>
                  <a:lnTo>
                    <a:pt x="0" y="6367"/>
                  </a:lnTo>
                  <a:lnTo>
                    <a:pt x="919" y="6367"/>
                  </a:lnTo>
                  <a:lnTo>
                    <a:pt x="7085" y="435"/>
                  </a:lnTo>
                  <a:lnTo>
                    <a:pt x="66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2" name="Google Shape;2552;p66"/>
            <p:cNvSpPr/>
            <p:nvPr/>
          </p:nvSpPr>
          <p:spPr>
            <a:xfrm>
              <a:off x="1947483" y="4243835"/>
              <a:ext cx="226529" cy="204062"/>
            </a:xfrm>
            <a:custGeom>
              <a:avLst/>
              <a:gdLst/>
              <a:ahLst/>
              <a:cxnLst/>
              <a:rect l="l" t="t" r="r" b="b"/>
              <a:pathLst>
                <a:path w="7068" h="6367" extrusionOk="0">
                  <a:moveTo>
                    <a:pt x="468" y="1"/>
                  </a:moveTo>
                  <a:lnTo>
                    <a:pt x="0" y="435"/>
                  </a:lnTo>
                  <a:lnTo>
                    <a:pt x="6166" y="6367"/>
                  </a:lnTo>
                  <a:lnTo>
                    <a:pt x="7068" y="6350"/>
                  </a:lnTo>
                  <a:lnTo>
                    <a:pt x="4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3" name="Google Shape;2553;p66"/>
            <p:cNvSpPr/>
            <p:nvPr/>
          </p:nvSpPr>
          <p:spPr>
            <a:xfrm>
              <a:off x="1280236" y="2981463"/>
              <a:ext cx="1368791" cy="997684"/>
            </a:xfrm>
            <a:custGeom>
              <a:avLst/>
              <a:gdLst/>
              <a:ahLst/>
              <a:cxnLst/>
              <a:rect l="l" t="t" r="r" b="b"/>
              <a:pathLst>
                <a:path w="42708" h="31129" extrusionOk="0">
                  <a:moveTo>
                    <a:pt x="0" y="0"/>
                  </a:moveTo>
                  <a:lnTo>
                    <a:pt x="0" y="31128"/>
                  </a:lnTo>
                  <a:lnTo>
                    <a:pt x="42707" y="31128"/>
                  </a:lnTo>
                  <a:lnTo>
                    <a:pt x="427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4" name="Google Shape;2554;p66"/>
            <p:cNvSpPr/>
            <p:nvPr/>
          </p:nvSpPr>
          <p:spPr>
            <a:xfrm>
              <a:off x="1273792" y="2986994"/>
              <a:ext cx="1370939" cy="999832"/>
            </a:xfrm>
            <a:custGeom>
              <a:avLst/>
              <a:gdLst/>
              <a:ahLst/>
              <a:cxnLst/>
              <a:rect l="l" t="t" r="r" b="b"/>
              <a:pathLst>
                <a:path w="42775" h="31196" extrusionOk="0">
                  <a:moveTo>
                    <a:pt x="1" y="1"/>
                  </a:moveTo>
                  <a:lnTo>
                    <a:pt x="1" y="34"/>
                  </a:lnTo>
                  <a:cubicBezTo>
                    <a:pt x="1" y="11196"/>
                    <a:pt x="1" y="21789"/>
                    <a:pt x="1" y="31162"/>
                  </a:cubicBezTo>
                  <a:lnTo>
                    <a:pt x="1" y="31196"/>
                  </a:lnTo>
                  <a:lnTo>
                    <a:pt x="34" y="31196"/>
                  </a:lnTo>
                  <a:lnTo>
                    <a:pt x="42741" y="31162"/>
                  </a:lnTo>
                  <a:lnTo>
                    <a:pt x="68" y="31129"/>
                  </a:lnTo>
                  <a:lnTo>
                    <a:pt x="68" y="31129"/>
                  </a:lnTo>
                  <a:cubicBezTo>
                    <a:pt x="68" y="21773"/>
                    <a:pt x="68" y="11203"/>
                    <a:pt x="68" y="68"/>
                  </a:cubicBezTo>
                  <a:lnTo>
                    <a:pt x="42708" y="68"/>
                  </a:lnTo>
                  <a:cubicBezTo>
                    <a:pt x="42725" y="18929"/>
                    <a:pt x="42741" y="30962"/>
                    <a:pt x="42741" y="31162"/>
                  </a:cubicBezTo>
                  <a:cubicBezTo>
                    <a:pt x="42741" y="30962"/>
                    <a:pt x="42758" y="18915"/>
                    <a:pt x="42775" y="34"/>
                  </a:cubicBezTo>
                  <a:lnTo>
                    <a:pt x="4277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5" name="Google Shape;2555;p66"/>
            <p:cNvSpPr/>
            <p:nvPr/>
          </p:nvSpPr>
          <p:spPr>
            <a:xfrm>
              <a:off x="1354654" y="3213524"/>
              <a:ext cx="1237611" cy="1635"/>
            </a:xfrm>
            <a:custGeom>
              <a:avLst/>
              <a:gdLst/>
              <a:ahLst/>
              <a:cxnLst/>
              <a:rect l="l" t="t" r="r" b="b"/>
              <a:pathLst>
                <a:path w="38615" h="51" extrusionOk="0">
                  <a:moveTo>
                    <a:pt x="19316" y="1"/>
                  </a:moveTo>
                  <a:cubicBezTo>
                    <a:pt x="8656" y="1"/>
                    <a:pt x="1" y="1"/>
                    <a:pt x="1" y="17"/>
                  </a:cubicBezTo>
                  <a:cubicBezTo>
                    <a:pt x="1" y="34"/>
                    <a:pt x="8656" y="51"/>
                    <a:pt x="19316" y="51"/>
                  </a:cubicBezTo>
                  <a:cubicBezTo>
                    <a:pt x="29976" y="51"/>
                    <a:pt x="38614" y="34"/>
                    <a:pt x="38614" y="17"/>
                  </a:cubicBezTo>
                  <a:cubicBezTo>
                    <a:pt x="38614" y="1"/>
                    <a:pt x="29976" y="1"/>
                    <a:pt x="193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6" name="Google Shape;2556;p66"/>
            <p:cNvSpPr/>
            <p:nvPr/>
          </p:nvSpPr>
          <p:spPr>
            <a:xfrm>
              <a:off x="1737556" y="3028787"/>
              <a:ext cx="2179" cy="956981"/>
            </a:xfrm>
            <a:custGeom>
              <a:avLst/>
              <a:gdLst/>
              <a:ahLst/>
              <a:cxnLst/>
              <a:rect l="l" t="t" r="r" b="b"/>
              <a:pathLst>
                <a:path w="68" h="29859" extrusionOk="0">
                  <a:moveTo>
                    <a:pt x="34" y="0"/>
                  </a:moveTo>
                  <a:cubicBezTo>
                    <a:pt x="17" y="0"/>
                    <a:pt x="0" y="6684"/>
                    <a:pt x="0" y="14938"/>
                  </a:cubicBezTo>
                  <a:cubicBezTo>
                    <a:pt x="0" y="23175"/>
                    <a:pt x="17" y="29858"/>
                    <a:pt x="34" y="29858"/>
                  </a:cubicBezTo>
                  <a:cubicBezTo>
                    <a:pt x="50" y="29858"/>
                    <a:pt x="67" y="23175"/>
                    <a:pt x="67" y="14938"/>
                  </a:cubicBezTo>
                  <a:cubicBezTo>
                    <a:pt x="67" y="6684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7" name="Google Shape;2557;p66"/>
            <p:cNvSpPr/>
            <p:nvPr/>
          </p:nvSpPr>
          <p:spPr>
            <a:xfrm>
              <a:off x="2191672" y="3028787"/>
              <a:ext cx="2179" cy="956981"/>
            </a:xfrm>
            <a:custGeom>
              <a:avLst/>
              <a:gdLst/>
              <a:ahLst/>
              <a:cxnLst/>
              <a:rect l="l" t="t" r="r" b="b"/>
              <a:pathLst>
                <a:path w="68" h="29859" extrusionOk="0">
                  <a:moveTo>
                    <a:pt x="34" y="0"/>
                  </a:moveTo>
                  <a:cubicBezTo>
                    <a:pt x="17" y="0"/>
                    <a:pt x="0" y="6684"/>
                    <a:pt x="0" y="14938"/>
                  </a:cubicBezTo>
                  <a:cubicBezTo>
                    <a:pt x="0" y="23175"/>
                    <a:pt x="17" y="29858"/>
                    <a:pt x="34" y="29858"/>
                  </a:cubicBezTo>
                  <a:cubicBezTo>
                    <a:pt x="50" y="29858"/>
                    <a:pt x="67" y="23175"/>
                    <a:pt x="67" y="14938"/>
                  </a:cubicBezTo>
                  <a:cubicBezTo>
                    <a:pt x="67" y="6684"/>
                    <a:pt x="50" y="0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8" name="Google Shape;2558;p66"/>
            <p:cNvSpPr/>
            <p:nvPr/>
          </p:nvSpPr>
          <p:spPr>
            <a:xfrm>
              <a:off x="1563524" y="3341980"/>
              <a:ext cx="22499" cy="3301"/>
            </a:xfrm>
            <a:custGeom>
              <a:avLst/>
              <a:gdLst/>
              <a:ahLst/>
              <a:cxnLst/>
              <a:rect l="l" t="t" r="r" b="b"/>
              <a:pathLst>
                <a:path w="702" h="103" extrusionOk="0">
                  <a:moveTo>
                    <a:pt x="356" y="0"/>
                  </a:moveTo>
                  <a:cubicBezTo>
                    <a:pt x="259" y="0"/>
                    <a:pt x="164" y="17"/>
                    <a:pt x="84" y="53"/>
                  </a:cubicBezTo>
                  <a:cubicBezTo>
                    <a:pt x="67" y="61"/>
                    <a:pt x="55" y="69"/>
                    <a:pt x="43" y="77"/>
                  </a:cubicBezTo>
                  <a:lnTo>
                    <a:pt x="43" y="77"/>
                  </a:lnTo>
                  <a:cubicBezTo>
                    <a:pt x="56" y="72"/>
                    <a:pt x="70" y="69"/>
                    <a:pt x="84" y="69"/>
                  </a:cubicBezTo>
                  <a:cubicBezTo>
                    <a:pt x="177" y="32"/>
                    <a:pt x="271" y="10"/>
                    <a:pt x="368" y="10"/>
                  </a:cubicBezTo>
                  <a:cubicBezTo>
                    <a:pt x="444" y="10"/>
                    <a:pt x="521" y="23"/>
                    <a:pt x="602" y="53"/>
                  </a:cubicBezTo>
                  <a:cubicBezTo>
                    <a:pt x="635" y="53"/>
                    <a:pt x="652" y="69"/>
                    <a:pt x="668" y="86"/>
                  </a:cubicBezTo>
                  <a:lnTo>
                    <a:pt x="702" y="86"/>
                  </a:lnTo>
                  <a:cubicBezTo>
                    <a:pt x="685" y="86"/>
                    <a:pt x="685" y="86"/>
                    <a:pt x="668" y="69"/>
                  </a:cubicBezTo>
                  <a:cubicBezTo>
                    <a:pt x="652" y="69"/>
                    <a:pt x="618" y="53"/>
                    <a:pt x="602" y="36"/>
                  </a:cubicBezTo>
                  <a:cubicBezTo>
                    <a:pt x="524" y="13"/>
                    <a:pt x="439" y="0"/>
                    <a:pt x="356" y="0"/>
                  </a:cubicBezTo>
                  <a:close/>
                  <a:moveTo>
                    <a:pt x="43" y="77"/>
                  </a:moveTo>
                  <a:cubicBezTo>
                    <a:pt x="25" y="83"/>
                    <a:pt x="10" y="93"/>
                    <a:pt x="0" y="103"/>
                  </a:cubicBezTo>
                  <a:cubicBezTo>
                    <a:pt x="17" y="94"/>
                    <a:pt x="30" y="86"/>
                    <a:pt x="43" y="7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9" name="Google Shape;2559;p66"/>
            <p:cNvSpPr/>
            <p:nvPr/>
          </p:nvSpPr>
          <p:spPr>
            <a:xfrm>
              <a:off x="2018698" y="3746675"/>
              <a:ext cx="79292" cy="5224"/>
            </a:xfrm>
            <a:custGeom>
              <a:avLst/>
              <a:gdLst/>
              <a:ahLst/>
              <a:cxnLst/>
              <a:rect l="l" t="t" r="r" b="b"/>
              <a:pathLst>
                <a:path w="2474" h="163" extrusionOk="0">
                  <a:moveTo>
                    <a:pt x="2362" y="1"/>
                  </a:moveTo>
                  <a:cubicBezTo>
                    <a:pt x="2168" y="1"/>
                    <a:pt x="1738" y="16"/>
                    <a:pt x="1237" y="41"/>
                  </a:cubicBezTo>
                  <a:cubicBezTo>
                    <a:pt x="552" y="91"/>
                    <a:pt x="0" y="124"/>
                    <a:pt x="0" y="158"/>
                  </a:cubicBezTo>
                  <a:cubicBezTo>
                    <a:pt x="0" y="161"/>
                    <a:pt x="19" y="162"/>
                    <a:pt x="53" y="162"/>
                  </a:cubicBezTo>
                  <a:cubicBezTo>
                    <a:pt x="207" y="162"/>
                    <a:pt x="677" y="135"/>
                    <a:pt x="1237" y="107"/>
                  </a:cubicBezTo>
                  <a:cubicBezTo>
                    <a:pt x="1922" y="74"/>
                    <a:pt x="2473" y="24"/>
                    <a:pt x="2473" y="7"/>
                  </a:cubicBezTo>
                  <a:cubicBezTo>
                    <a:pt x="2473" y="3"/>
                    <a:pt x="2434" y="1"/>
                    <a:pt x="236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0" name="Google Shape;2560;p66"/>
            <p:cNvSpPr/>
            <p:nvPr/>
          </p:nvSpPr>
          <p:spPr>
            <a:xfrm>
              <a:off x="2018698" y="3766514"/>
              <a:ext cx="79292" cy="5256"/>
            </a:xfrm>
            <a:custGeom>
              <a:avLst/>
              <a:gdLst/>
              <a:ahLst/>
              <a:cxnLst/>
              <a:rect l="l" t="t" r="r" b="b"/>
              <a:pathLst>
                <a:path w="2474" h="164" extrusionOk="0">
                  <a:moveTo>
                    <a:pt x="2376" y="0"/>
                  </a:moveTo>
                  <a:cubicBezTo>
                    <a:pt x="2189" y="0"/>
                    <a:pt x="1751" y="19"/>
                    <a:pt x="1237" y="57"/>
                  </a:cubicBezTo>
                  <a:cubicBezTo>
                    <a:pt x="819" y="57"/>
                    <a:pt x="418" y="90"/>
                    <a:pt x="0" y="157"/>
                  </a:cubicBezTo>
                  <a:cubicBezTo>
                    <a:pt x="0" y="161"/>
                    <a:pt x="35" y="163"/>
                    <a:pt x="97" y="163"/>
                  </a:cubicBezTo>
                  <a:cubicBezTo>
                    <a:pt x="284" y="163"/>
                    <a:pt x="723" y="144"/>
                    <a:pt x="1237" y="107"/>
                  </a:cubicBezTo>
                  <a:cubicBezTo>
                    <a:pt x="1922" y="73"/>
                    <a:pt x="2473" y="23"/>
                    <a:pt x="2473" y="6"/>
                  </a:cubicBezTo>
                  <a:cubicBezTo>
                    <a:pt x="2473" y="2"/>
                    <a:pt x="2439" y="0"/>
                    <a:pt x="23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1" name="Google Shape;2561;p66"/>
            <p:cNvSpPr/>
            <p:nvPr/>
          </p:nvSpPr>
          <p:spPr>
            <a:xfrm>
              <a:off x="1445709" y="3524601"/>
              <a:ext cx="75542" cy="24230"/>
            </a:xfrm>
            <a:custGeom>
              <a:avLst/>
              <a:gdLst/>
              <a:ahLst/>
              <a:cxnLst/>
              <a:rect l="l" t="t" r="r" b="b"/>
              <a:pathLst>
                <a:path w="2357" h="756" extrusionOk="0">
                  <a:moveTo>
                    <a:pt x="4" y="1"/>
                  </a:moveTo>
                  <a:cubicBezTo>
                    <a:pt x="2" y="1"/>
                    <a:pt x="0" y="1"/>
                    <a:pt x="0" y="2"/>
                  </a:cubicBezTo>
                  <a:cubicBezTo>
                    <a:pt x="0" y="19"/>
                    <a:pt x="518" y="203"/>
                    <a:pt x="1170" y="403"/>
                  </a:cubicBezTo>
                  <a:cubicBezTo>
                    <a:pt x="1788" y="609"/>
                    <a:pt x="2301" y="755"/>
                    <a:pt x="2352" y="755"/>
                  </a:cubicBezTo>
                  <a:cubicBezTo>
                    <a:pt x="2355" y="755"/>
                    <a:pt x="2356" y="755"/>
                    <a:pt x="2356" y="754"/>
                  </a:cubicBezTo>
                  <a:cubicBezTo>
                    <a:pt x="1972" y="604"/>
                    <a:pt x="1587" y="470"/>
                    <a:pt x="1186" y="353"/>
                  </a:cubicBezTo>
                  <a:cubicBezTo>
                    <a:pt x="568" y="147"/>
                    <a:pt x="55" y="1"/>
                    <a:pt x="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2" name="Google Shape;2562;p66"/>
            <p:cNvSpPr/>
            <p:nvPr/>
          </p:nvSpPr>
          <p:spPr>
            <a:xfrm>
              <a:off x="1460163" y="3548767"/>
              <a:ext cx="43396" cy="13397"/>
            </a:xfrm>
            <a:custGeom>
              <a:avLst/>
              <a:gdLst/>
              <a:ahLst/>
              <a:cxnLst/>
              <a:rect l="l" t="t" r="r" b="b"/>
              <a:pathLst>
                <a:path w="1354" h="418" extrusionOk="0">
                  <a:moveTo>
                    <a:pt x="0" y="0"/>
                  </a:moveTo>
                  <a:lnTo>
                    <a:pt x="0" y="0"/>
                  </a:lnTo>
                  <a:cubicBezTo>
                    <a:pt x="435" y="184"/>
                    <a:pt x="886" y="318"/>
                    <a:pt x="1354" y="418"/>
                  </a:cubicBezTo>
                  <a:cubicBezTo>
                    <a:pt x="919" y="234"/>
                    <a:pt x="468" y="10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3" name="Google Shape;2563;p66"/>
            <p:cNvSpPr/>
            <p:nvPr/>
          </p:nvSpPr>
          <p:spPr>
            <a:xfrm>
              <a:off x="2420317" y="3696549"/>
              <a:ext cx="128553" cy="134995"/>
            </a:xfrm>
            <a:custGeom>
              <a:avLst/>
              <a:gdLst/>
              <a:ahLst/>
              <a:cxnLst/>
              <a:rect l="l" t="t" r="r" b="b"/>
              <a:pathLst>
                <a:path w="4011" h="4212" extrusionOk="0">
                  <a:moveTo>
                    <a:pt x="3710" y="1"/>
                  </a:moveTo>
                  <a:lnTo>
                    <a:pt x="302" y="168"/>
                  </a:lnTo>
                  <a:cubicBezTo>
                    <a:pt x="769" y="1371"/>
                    <a:pt x="1" y="4044"/>
                    <a:pt x="1" y="4044"/>
                  </a:cubicBezTo>
                  <a:lnTo>
                    <a:pt x="3627" y="4211"/>
                  </a:lnTo>
                  <a:cubicBezTo>
                    <a:pt x="4011" y="2724"/>
                    <a:pt x="3710" y="1"/>
                    <a:pt x="3710" y="1"/>
                  </a:cubicBez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4" name="Google Shape;2564;p66"/>
            <p:cNvSpPr/>
            <p:nvPr/>
          </p:nvSpPr>
          <p:spPr>
            <a:xfrm>
              <a:off x="2405862" y="3676197"/>
              <a:ext cx="132302" cy="135507"/>
            </a:xfrm>
            <a:custGeom>
              <a:avLst/>
              <a:gdLst/>
              <a:ahLst/>
              <a:cxnLst/>
              <a:rect l="l" t="t" r="r" b="b"/>
              <a:pathLst>
                <a:path w="4128" h="4228" extrusionOk="0">
                  <a:moveTo>
                    <a:pt x="452" y="1"/>
                  </a:moveTo>
                  <a:cubicBezTo>
                    <a:pt x="452" y="1"/>
                    <a:pt x="201" y="3259"/>
                    <a:pt x="1" y="3877"/>
                  </a:cubicBezTo>
                  <a:lnTo>
                    <a:pt x="3309" y="4228"/>
                  </a:lnTo>
                  <a:lnTo>
                    <a:pt x="3810" y="3760"/>
                  </a:lnTo>
                  <a:cubicBezTo>
                    <a:pt x="3810" y="3760"/>
                    <a:pt x="4128" y="1371"/>
                    <a:pt x="4078" y="585"/>
                  </a:cubicBezTo>
                  <a:lnTo>
                    <a:pt x="45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5" name="Google Shape;2565;p66"/>
            <p:cNvSpPr/>
            <p:nvPr/>
          </p:nvSpPr>
          <p:spPr>
            <a:xfrm>
              <a:off x="2511884" y="3795616"/>
              <a:ext cx="16121" cy="16089"/>
            </a:xfrm>
            <a:custGeom>
              <a:avLst/>
              <a:gdLst/>
              <a:ahLst/>
              <a:cxnLst/>
              <a:rect l="l" t="t" r="r" b="b"/>
              <a:pathLst>
                <a:path w="503" h="502" extrusionOk="0">
                  <a:moveTo>
                    <a:pt x="84" y="1"/>
                  </a:moveTo>
                  <a:lnTo>
                    <a:pt x="1" y="502"/>
                  </a:lnTo>
                  <a:lnTo>
                    <a:pt x="502" y="34"/>
                  </a:ln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6" name="Google Shape;2566;p66"/>
            <p:cNvSpPr/>
            <p:nvPr/>
          </p:nvSpPr>
          <p:spPr>
            <a:xfrm>
              <a:off x="2434772" y="3720651"/>
              <a:ext cx="80894" cy="10737"/>
            </a:xfrm>
            <a:custGeom>
              <a:avLst/>
              <a:gdLst/>
              <a:ahLst/>
              <a:cxnLst/>
              <a:rect l="l" t="t" r="r" b="b"/>
              <a:pathLst>
                <a:path w="2524" h="335" extrusionOk="0">
                  <a:moveTo>
                    <a:pt x="1" y="1"/>
                  </a:moveTo>
                  <a:cubicBezTo>
                    <a:pt x="118" y="34"/>
                    <a:pt x="235" y="51"/>
                    <a:pt x="368" y="67"/>
                  </a:cubicBezTo>
                  <a:lnTo>
                    <a:pt x="1254" y="168"/>
                  </a:lnTo>
                  <a:lnTo>
                    <a:pt x="2156" y="301"/>
                  </a:lnTo>
                  <a:cubicBezTo>
                    <a:pt x="2273" y="318"/>
                    <a:pt x="2390" y="335"/>
                    <a:pt x="2524" y="335"/>
                  </a:cubicBezTo>
                  <a:cubicBezTo>
                    <a:pt x="2407" y="301"/>
                    <a:pt x="2273" y="268"/>
                    <a:pt x="2156" y="251"/>
                  </a:cubicBezTo>
                  <a:cubicBezTo>
                    <a:pt x="1922" y="218"/>
                    <a:pt x="1622" y="151"/>
                    <a:pt x="1271" y="117"/>
                  </a:cubicBezTo>
                  <a:cubicBezTo>
                    <a:pt x="920" y="67"/>
                    <a:pt x="602" y="34"/>
                    <a:pt x="368" y="17"/>
                  </a:cubicBezTo>
                  <a:cubicBezTo>
                    <a:pt x="252" y="1"/>
                    <a:pt x="118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7" name="Google Shape;2567;p66"/>
            <p:cNvSpPr/>
            <p:nvPr/>
          </p:nvSpPr>
          <p:spPr>
            <a:xfrm>
              <a:off x="2433169" y="3743663"/>
              <a:ext cx="77689" cy="9903"/>
            </a:xfrm>
            <a:custGeom>
              <a:avLst/>
              <a:gdLst/>
              <a:ahLst/>
              <a:cxnLst/>
              <a:rect l="l" t="t" r="r" b="b"/>
              <a:pathLst>
                <a:path w="2424" h="309" extrusionOk="0">
                  <a:moveTo>
                    <a:pt x="1" y="1"/>
                  </a:moveTo>
                  <a:cubicBezTo>
                    <a:pt x="118" y="34"/>
                    <a:pt x="235" y="68"/>
                    <a:pt x="352" y="68"/>
                  </a:cubicBezTo>
                  <a:cubicBezTo>
                    <a:pt x="569" y="118"/>
                    <a:pt x="870" y="168"/>
                    <a:pt x="1204" y="201"/>
                  </a:cubicBezTo>
                  <a:cubicBezTo>
                    <a:pt x="1538" y="252"/>
                    <a:pt x="1855" y="268"/>
                    <a:pt x="2073" y="285"/>
                  </a:cubicBezTo>
                  <a:cubicBezTo>
                    <a:pt x="2155" y="297"/>
                    <a:pt x="2238" y="309"/>
                    <a:pt x="2321" y="309"/>
                  </a:cubicBezTo>
                  <a:cubicBezTo>
                    <a:pt x="2355" y="309"/>
                    <a:pt x="2389" y="307"/>
                    <a:pt x="2423" y="302"/>
                  </a:cubicBezTo>
                  <a:cubicBezTo>
                    <a:pt x="2307" y="268"/>
                    <a:pt x="2190" y="252"/>
                    <a:pt x="2073" y="252"/>
                  </a:cubicBezTo>
                  <a:lnTo>
                    <a:pt x="1220" y="135"/>
                  </a:lnTo>
                  <a:lnTo>
                    <a:pt x="368" y="34"/>
                  </a:lnTo>
                  <a:cubicBezTo>
                    <a:pt x="235" y="18"/>
                    <a:pt x="118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8" name="Google Shape;2568;p66"/>
            <p:cNvSpPr/>
            <p:nvPr/>
          </p:nvSpPr>
          <p:spPr>
            <a:xfrm>
              <a:off x="2433169" y="3764014"/>
              <a:ext cx="71247" cy="9134"/>
            </a:xfrm>
            <a:custGeom>
              <a:avLst/>
              <a:gdLst/>
              <a:ahLst/>
              <a:cxnLst/>
              <a:rect l="l" t="t" r="r" b="b"/>
              <a:pathLst>
                <a:path w="2223" h="285" extrusionOk="0">
                  <a:moveTo>
                    <a:pt x="1" y="1"/>
                  </a:moveTo>
                  <a:lnTo>
                    <a:pt x="1" y="1"/>
                  </a:lnTo>
                  <a:cubicBezTo>
                    <a:pt x="736" y="135"/>
                    <a:pt x="1471" y="235"/>
                    <a:pt x="2223" y="285"/>
                  </a:cubicBezTo>
                  <a:cubicBezTo>
                    <a:pt x="1488" y="151"/>
                    <a:pt x="753" y="5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9" name="Google Shape;2569;p66"/>
            <p:cNvSpPr/>
            <p:nvPr/>
          </p:nvSpPr>
          <p:spPr>
            <a:xfrm>
              <a:off x="2295001" y="3276181"/>
              <a:ext cx="80894" cy="10737"/>
            </a:xfrm>
            <a:custGeom>
              <a:avLst/>
              <a:gdLst/>
              <a:ahLst/>
              <a:cxnLst/>
              <a:rect l="l" t="t" r="r" b="b"/>
              <a:pathLst>
                <a:path w="2524" h="335" extrusionOk="0">
                  <a:moveTo>
                    <a:pt x="1" y="0"/>
                  </a:moveTo>
                  <a:cubicBezTo>
                    <a:pt x="118" y="34"/>
                    <a:pt x="252" y="51"/>
                    <a:pt x="369" y="51"/>
                  </a:cubicBezTo>
                  <a:lnTo>
                    <a:pt x="1271" y="168"/>
                  </a:lnTo>
                  <a:lnTo>
                    <a:pt x="2156" y="284"/>
                  </a:lnTo>
                  <a:cubicBezTo>
                    <a:pt x="2290" y="318"/>
                    <a:pt x="2407" y="335"/>
                    <a:pt x="2524" y="335"/>
                  </a:cubicBezTo>
                  <a:cubicBezTo>
                    <a:pt x="2407" y="301"/>
                    <a:pt x="2290" y="268"/>
                    <a:pt x="2173" y="251"/>
                  </a:cubicBezTo>
                  <a:cubicBezTo>
                    <a:pt x="1939" y="201"/>
                    <a:pt x="1622" y="151"/>
                    <a:pt x="1271" y="101"/>
                  </a:cubicBezTo>
                  <a:cubicBezTo>
                    <a:pt x="920" y="67"/>
                    <a:pt x="602" y="34"/>
                    <a:pt x="385" y="17"/>
                  </a:cubicBezTo>
                  <a:cubicBezTo>
                    <a:pt x="252" y="0"/>
                    <a:pt x="135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0" name="Google Shape;2570;p66"/>
            <p:cNvSpPr/>
            <p:nvPr/>
          </p:nvSpPr>
          <p:spPr>
            <a:xfrm>
              <a:off x="1823770" y="3502711"/>
              <a:ext cx="107143" cy="134963"/>
            </a:xfrm>
            <a:custGeom>
              <a:avLst/>
              <a:gdLst/>
              <a:ahLst/>
              <a:cxnLst/>
              <a:rect l="l" t="t" r="r" b="b"/>
              <a:pathLst>
                <a:path w="3343" h="4211" extrusionOk="0">
                  <a:moveTo>
                    <a:pt x="0" y="0"/>
                  </a:moveTo>
                  <a:lnTo>
                    <a:pt x="0" y="4211"/>
                  </a:lnTo>
                  <a:lnTo>
                    <a:pt x="3342" y="4211"/>
                  </a:lnTo>
                  <a:lnTo>
                    <a:pt x="334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1" name="Google Shape;2571;p66"/>
            <p:cNvSpPr/>
            <p:nvPr/>
          </p:nvSpPr>
          <p:spPr>
            <a:xfrm>
              <a:off x="1828065" y="3472167"/>
              <a:ext cx="205120" cy="19326"/>
            </a:xfrm>
            <a:custGeom>
              <a:avLst/>
              <a:gdLst/>
              <a:ahLst/>
              <a:cxnLst/>
              <a:rect l="l" t="t" r="r" b="b"/>
              <a:pathLst>
                <a:path w="6400" h="603" extrusionOk="0">
                  <a:moveTo>
                    <a:pt x="0" y="1"/>
                  </a:moveTo>
                  <a:lnTo>
                    <a:pt x="0" y="602"/>
                  </a:lnTo>
                  <a:lnTo>
                    <a:pt x="6399" y="602"/>
                  </a:lnTo>
                  <a:lnTo>
                    <a:pt x="639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2" name="Google Shape;2572;p66"/>
            <p:cNvSpPr/>
            <p:nvPr/>
          </p:nvSpPr>
          <p:spPr>
            <a:xfrm>
              <a:off x="1944246" y="3596938"/>
              <a:ext cx="88939" cy="40736"/>
            </a:xfrm>
            <a:custGeom>
              <a:avLst/>
              <a:gdLst/>
              <a:ahLst/>
              <a:cxnLst/>
              <a:rect l="l" t="t" r="r" b="b"/>
              <a:pathLst>
                <a:path w="2775" h="1271" extrusionOk="0">
                  <a:moveTo>
                    <a:pt x="1" y="1"/>
                  </a:moveTo>
                  <a:lnTo>
                    <a:pt x="1" y="1271"/>
                  </a:lnTo>
                  <a:lnTo>
                    <a:pt x="2774" y="1271"/>
                  </a:lnTo>
                  <a:lnTo>
                    <a:pt x="27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3" name="Google Shape;2573;p66"/>
            <p:cNvSpPr/>
            <p:nvPr/>
          </p:nvSpPr>
          <p:spPr>
            <a:xfrm>
              <a:off x="1823770" y="3503223"/>
              <a:ext cx="104451" cy="134450"/>
            </a:xfrm>
            <a:custGeom>
              <a:avLst/>
              <a:gdLst/>
              <a:ahLst/>
              <a:cxnLst/>
              <a:rect l="l" t="t" r="r" b="b"/>
              <a:pathLst>
                <a:path w="3259" h="4195" extrusionOk="0">
                  <a:moveTo>
                    <a:pt x="3259" y="1"/>
                  </a:moveTo>
                  <a:lnTo>
                    <a:pt x="1629" y="2098"/>
                  </a:lnTo>
                  <a:cubicBezTo>
                    <a:pt x="2185" y="1404"/>
                    <a:pt x="2741" y="711"/>
                    <a:pt x="3259" y="1"/>
                  </a:cubicBezTo>
                  <a:close/>
                  <a:moveTo>
                    <a:pt x="1629" y="2098"/>
                  </a:moveTo>
                  <a:cubicBezTo>
                    <a:pt x="1074" y="2791"/>
                    <a:pt x="518" y="3485"/>
                    <a:pt x="0" y="4195"/>
                  </a:cubicBezTo>
                  <a:lnTo>
                    <a:pt x="1629" y="20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4" name="Google Shape;2574;p66"/>
            <p:cNvSpPr/>
            <p:nvPr/>
          </p:nvSpPr>
          <p:spPr>
            <a:xfrm>
              <a:off x="1276485" y="2988084"/>
              <a:ext cx="1365586" cy="40736"/>
            </a:xfrm>
            <a:custGeom>
              <a:avLst/>
              <a:gdLst/>
              <a:ahLst/>
              <a:cxnLst/>
              <a:rect l="l" t="t" r="r" b="b"/>
              <a:pathLst>
                <a:path w="42608" h="1271" extrusionOk="0">
                  <a:moveTo>
                    <a:pt x="42607" y="0"/>
                  </a:moveTo>
                  <a:lnTo>
                    <a:pt x="0" y="117"/>
                  </a:lnTo>
                  <a:lnTo>
                    <a:pt x="42574" y="1270"/>
                  </a:lnTo>
                  <a:lnTo>
                    <a:pt x="4260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5" name="Google Shape;2575;p66"/>
            <p:cNvSpPr/>
            <p:nvPr/>
          </p:nvSpPr>
          <p:spPr>
            <a:xfrm>
              <a:off x="1262543" y="2961290"/>
              <a:ext cx="1408437" cy="30576"/>
            </a:xfrm>
            <a:custGeom>
              <a:avLst/>
              <a:gdLst/>
              <a:ahLst/>
              <a:cxnLst/>
              <a:rect l="l" t="t" r="r" b="b"/>
              <a:pathLst>
                <a:path w="43945" h="954" extrusionOk="0">
                  <a:moveTo>
                    <a:pt x="1" y="1"/>
                  </a:moveTo>
                  <a:lnTo>
                    <a:pt x="1" y="953"/>
                  </a:lnTo>
                  <a:lnTo>
                    <a:pt x="43944" y="953"/>
                  </a:lnTo>
                  <a:lnTo>
                    <a:pt x="4394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6" name="Google Shape;2576;p66"/>
            <p:cNvSpPr/>
            <p:nvPr/>
          </p:nvSpPr>
          <p:spPr>
            <a:xfrm>
              <a:off x="2717004" y="3349704"/>
              <a:ext cx="103906" cy="202332"/>
            </a:xfrm>
            <a:custGeom>
              <a:avLst/>
              <a:gdLst/>
              <a:ahLst/>
              <a:cxnLst/>
              <a:rect l="l" t="t" r="r" b="b"/>
              <a:pathLst>
                <a:path w="3242" h="6313" extrusionOk="0">
                  <a:moveTo>
                    <a:pt x="703" y="1"/>
                  </a:moveTo>
                  <a:cubicBezTo>
                    <a:pt x="466" y="1"/>
                    <a:pt x="222" y="72"/>
                    <a:pt x="0" y="229"/>
                  </a:cubicBezTo>
                  <a:lnTo>
                    <a:pt x="585" y="5894"/>
                  </a:lnTo>
                  <a:cubicBezTo>
                    <a:pt x="953" y="6128"/>
                    <a:pt x="1370" y="6278"/>
                    <a:pt x="1805" y="6311"/>
                  </a:cubicBezTo>
                  <a:cubicBezTo>
                    <a:pt x="1824" y="6312"/>
                    <a:pt x="1843" y="6312"/>
                    <a:pt x="1861" y="6312"/>
                  </a:cubicBezTo>
                  <a:cubicBezTo>
                    <a:pt x="2292" y="6312"/>
                    <a:pt x="2702" y="6130"/>
                    <a:pt x="2974" y="5793"/>
                  </a:cubicBezTo>
                  <a:cubicBezTo>
                    <a:pt x="3242" y="5442"/>
                    <a:pt x="3225" y="4925"/>
                    <a:pt x="2924" y="4590"/>
                  </a:cubicBezTo>
                  <a:cubicBezTo>
                    <a:pt x="2807" y="4507"/>
                    <a:pt x="2724" y="4407"/>
                    <a:pt x="2640" y="4306"/>
                  </a:cubicBezTo>
                  <a:cubicBezTo>
                    <a:pt x="2557" y="4139"/>
                    <a:pt x="2557" y="3939"/>
                    <a:pt x="2624" y="3772"/>
                  </a:cubicBezTo>
                  <a:cubicBezTo>
                    <a:pt x="2690" y="3588"/>
                    <a:pt x="2724" y="3404"/>
                    <a:pt x="2707" y="3220"/>
                  </a:cubicBezTo>
                  <a:cubicBezTo>
                    <a:pt x="2624" y="2769"/>
                    <a:pt x="1989" y="2585"/>
                    <a:pt x="1855" y="2134"/>
                  </a:cubicBezTo>
                  <a:cubicBezTo>
                    <a:pt x="1805" y="1900"/>
                    <a:pt x="1905" y="1650"/>
                    <a:pt x="1938" y="1399"/>
                  </a:cubicBezTo>
                  <a:cubicBezTo>
                    <a:pt x="2038" y="603"/>
                    <a:pt x="1396" y="1"/>
                    <a:pt x="7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7" name="Google Shape;2577;p66"/>
            <p:cNvSpPr/>
            <p:nvPr/>
          </p:nvSpPr>
          <p:spPr>
            <a:xfrm>
              <a:off x="2595983" y="3334608"/>
              <a:ext cx="143552" cy="205697"/>
            </a:xfrm>
            <a:custGeom>
              <a:avLst/>
              <a:gdLst/>
              <a:ahLst/>
              <a:cxnLst/>
              <a:rect l="l" t="t" r="r" b="b"/>
              <a:pathLst>
                <a:path w="4479" h="6418" extrusionOk="0">
                  <a:moveTo>
                    <a:pt x="2249" y="0"/>
                  </a:moveTo>
                  <a:cubicBezTo>
                    <a:pt x="2084" y="0"/>
                    <a:pt x="1926" y="27"/>
                    <a:pt x="1788" y="99"/>
                  </a:cubicBezTo>
                  <a:cubicBezTo>
                    <a:pt x="1537" y="216"/>
                    <a:pt x="1320" y="416"/>
                    <a:pt x="1203" y="667"/>
                  </a:cubicBezTo>
                  <a:cubicBezTo>
                    <a:pt x="1103" y="968"/>
                    <a:pt x="1270" y="1536"/>
                    <a:pt x="1354" y="1853"/>
                  </a:cubicBezTo>
                  <a:cubicBezTo>
                    <a:pt x="1454" y="2171"/>
                    <a:pt x="1504" y="2522"/>
                    <a:pt x="1337" y="2806"/>
                  </a:cubicBezTo>
                  <a:cubicBezTo>
                    <a:pt x="1170" y="3073"/>
                    <a:pt x="836" y="3173"/>
                    <a:pt x="618" y="3407"/>
                  </a:cubicBezTo>
                  <a:cubicBezTo>
                    <a:pt x="318" y="3758"/>
                    <a:pt x="368" y="4276"/>
                    <a:pt x="702" y="4594"/>
                  </a:cubicBezTo>
                  <a:cubicBezTo>
                    <a:pt x="301" y="4610"/>
                    <a:pt x="0" y="4928"/>
                    <a:pt x="17" y="5329"/>
                  </a:cubicBezTo>
                  <a:cubicBezTo>
                    <a:pt x="50" y="5713"/>
                    <a:pt x="301" y="6047"/>
                    <a:pt x="652" y="6214"/>
                  </a:cubicBezTo>
                  <a:cubicBezTo>
                    <a:pt x="968" y="6350"/>
                    <a:pt x="1297" y="6417"/>
                    <a:pt x="1640" y="6417"/>
                  </a:cubicBezTo>
                  <a:cubicBezTo>
                    <a:pt x="1678" y="6417"/>
                    <a:pt x="1716" y="6416"/>
                    <a:pt x="1755" y="6415"/>
                  </a:cubicBezTo>
                  <a:cubicBezTo>
                    <a:pt x="2222" y="6415"/>
                    <a:pt x="2690" y="6381"/>
                    <a:pt x="3158" y="6281"/>
                  </a:cubicBezTo>
                  <a:cubicBezTo>
                    <a:pt x="3542" y="6231"/>
                    <a:pt x="3893" y="6047"/>
                    <a:pt x="4177" y="5763"/>
                  </a:cubicBezTo>
                  <a:cubicBezTo>
                    <a:pt x="4378" y="5479"/>
                    <a:pt x="4478" y="5128"/>
                    <a:pt x="4461" y="4761"/>
                  </a:cubicBezTo>
                  <a:cubicBezTo>
                    <a:pt x="4461" y="3507"/>
                    <a:pt x="3810" y="2254"/>
                    <a:pt x="4094" y="1035"/>
                  </a:cubicBezTo>
                  <a:lnTo>
                    <a:pt x="4077" y="984"/>
                  </a:lnTo>
                  <a:cubicBezTo>
                    <a:pt x="3927" y="567"/>
                    <a:pt x="3576" y="249"/>
                    <a:pt x="3141" y="149"/>
                  </a:cubicBezTo>
                  <a:cubicBezTo>
                    <a:pt x="2863" y="85"/>
                    <a:pt x="2544" y="0"/>
                    <a:pt x="22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8" name="Google Shape;2578;p66"/>
            <p:cNvSpPr/>
            <p:nvPr/>
          </p:nvSpPr>
          <p:spPr>
            <a:xfrm>
              <a:off x="2586881" y="3796705"/>
              <a:ext cx="78747" cy="627090"/>
            </a:xfrm>
            <a:custGeom>
              <a:avLst/>
              <a:gdLst/>
              <a:ahLst/>
              <a:cxnLst/>
              <a:rect l="l" t="t" r="r" b="b"/>
              <a:pathLst>
                <a:path w="2457" h="19566" extrusionOk="0">
                  <a:moveTo>
                    <a:pt x="2456" y="0"/>
                  </a:moveTo>
                  <a:cubicBezTo>
                    <a:pt x="2456" y="1"/>
                    <a:pt x="0" y="7987"/>
                    <a:pt x="150" y="10577"/>
                  </a:cubicBezTo>
                  <a:cubicBezTo>
                    <a:pt x="301" y="13150"/>
                    <a:pt x="2189" y="19566"/>
                    <a:pt x="2189" y="19566"/>
                  </a:cubicBezTo>
                  <a:lnTo>
                    <a:pt x="2456" y="0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9" name="Google Shape;2579;p66"/>
            <p:cNvSpPr/>
            <p:nvPr/>
          </p:nvSpPr>
          <p:spPr>
            <a:xfrm>
              <a:off x="2639347" y="3750649"/>
              <a:ext cx="175153" cy="674236"/>
            </a:xfrm>
            <a:custGeom>
              <a:avLst/>
              <a:gdLst/>
              <a:ahLst/>
              <a:cxnLst/>
              <a:rect l="l" t="t" r="r" b="b"/>
              <a:pathLst>
                <a:path w="5465" h="21037" extrusionOk="0">
                  <a:moveTo>
                    <a:pt x="903" y="0"/>
                  </a:moveTo>
                  <a:lnTo>
                    <a:pt x="1" y="10510"/>
                  </a:lnTo>
                  <a:lnTo>
                    <a:pt x="552" y="21036"/>
                  </a:lnTo>
                  <a:lnTo>
                    <a:pt x="2373" y="20986"/>
                  </a:lnTo>
                  <a:cubicBezTo>
                    <a:pt x="2373" y="20986"/>
                    <a:pt x="3192" y="12381"/>
                    <a:pt x="3242" y="10460"/>
                  </a:cubicBezTo>
                  <a:cubicBezTo>
                    <a:pt x="3259" y="9842"/>
                    <a:pt x="4194" y="7101"/>
                    <a:pt x="5113" y="4812"/>
                  </a:cubicBezTo>
                  <a:cubicBezTo>
                    <a:pt x="5297" y="4361"/>
                    <a:pt x="5397" y="3893"/>
                    <a:pt x="5448" y="3409"/>
                  </a:cubicBezTo>
                  <a:cubicBezTo>
                    <a:pt x="5464" y="3275"/>
                    <a:pt x="5464" y="3141"/>
                    <a:pt x="5464" y="3008"/>
                  </a:cubicBezTo>
                  <a:cubicBezTo>
                    <a:pt x="5431" y="1661"/>
                    <a:pt x="4356" y="84"/>
                    <a:pt x="4296" y="84"/>
                  </a:cubicBezTo>
                  <a:cubicBezTo>
                    <a:pt x="4295" y="84"/>
                    <a:pt x="4295" y="84"/>
                    <a:pt x="4295" y="84"/>
                  </a:cubicBezTo>
                  <a:lnTo>
                    <a:pt x="903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0" name="Google Shape;2580;p66"/>
            <p:cNvSpPr/>
            <p:nvPr/>
          </p:nvSpPr>
          <p:spPr>
            <a:xfrm>
              <a:off x="2323398" y="3545081"/>
              <a:ext cx="324538" cy="152686"/>
            </a:xfrm>
            <a:custGeom>
              <a:avLst/>
              <a:gdLst/>
              <a:ahLst/>
              <a:cxnLst/>
              <a:rect l="l" t="t" r="r" b="b"/>
              <a:pathLst>
                <a:path w="10126" h="4764" extrusionOk="0">
                  <a:moveTo>
                    <a:pt x="2610" y="1"/>
                  </a:moveTo>
                  <a:cubicBezTo>
                    <a:pt x="2586" y="1"/>
                    <a:pt x="2561" y="10"/>
                    <a:pt x="2540" y="32"/>
                  </a:cubicBezTo>
                  <a:cubicBezTo>
                    <a:pt x="2440" y="98"/>
                    <a:pt x="2356" y="449"/>
                    <a:pt x="2440" y="867"/>
                  </a:cubicBezTo>
                  <a:cubicBezTo>
                    <a:pt x="2466" y="990"/>
                    <a:pt x="2434" y="1036"/>
                    <a:pt x="2373" y="1036"/>
                  </a:cubicBezTo>
                  <a:cubicBezTo>
                    <a:pt x="2236" y="1036"/>
                    <a:pt x="1949" y="804"/>
                    <a:pt x="1822" y="700"/>
                  </a:cubicBezTo>
                  <a:cubicBezTo>
                    <a:pt x="1645" y="555"/>
                    <a:pt x="1080" y="147"/>
                    <a:pt x="949" y="147"/>
                  </a:cubicBezTo>
                  <a:cubicBezTo>
                    <a:pt x="944" y="147"/>
                    <a:pt x="940" y="147"/>
                    <a:pt x="936" y="148"/>
                  </a:cubicBezTo>
                  <a:cubicBezTo>
                    <a:pt x="803" y="165"/>
                    <a:pt x="819" y="316"/>
                    <a:pt x="1003" y="466"/>
                  </a:cubicBezTo>
                  <a:cubicBezTo>
                    <a:pt x="1204" y="616"/>
                    <a:pt x="1738" y="1084"/>
                    <a:pt x="1655" y="1184"/>
                  </a:cubicBezTo>
                  <a:cubicBezTo>
                    <a:pt x="1650" y="1189"/>
                    <a:pt x="1644" y="1191"/>
                    <a:pt x="1635" y="1191"/>
                  </a:cubicBezTo>
                  <a:cubicBezTo>
                    <a:pt x="1477" y="1191"/>
                    <a:pt x="635" y="499"/>
                    <a:pt x="635" y="499"/>
                  </a:cubicBezTo>
                  <a:cubicBezTo>
                    <a:pt x="635" y="499"/>
                    <a:pt x="525" y="379"/>
                    <a:pt x="429" y="379"/>
                  </a:cubicBezTo>
                  <a:cubicBezTo>
                    <a:pt x="401" y="379"/>
                    <a:pt x="374" y="389"/>
                    <a:pt x="351" y="416"/>
                  </a:cubicBezTo>
                  <a:cubicBezTo>
                    <a:pt x="168" y="600"/>
                    <a:pt x="1237" y="1352"/>
                    <a:pt x="1337" y="1418"/>
                  </a:cubicBezTo>
                  <a:cubicBezTo>
                    <a:pt x="1405" y="1459"/>
                    <a:pt x="1352" y="1532"/>
                    <a:pt x="1294" y="1532"/>
                  </a:cubicBezTo>
                  <a:cubicBezTo>
                    <a:pt x="1280" y="1532"/>
                    <a:pt x="1266" y="1528"/>
                    <a:pt x="1254" y="1519"/>
                  </a:cubicBezTo>
                  <a:cubicBezTo>
                    <a:pt x="1179" y="1474"/>
                    <a:pt x="510" y="888"/>
                    <a:pt x="234" y="888"/>
                  </a:cubicBezTo>
                  <a:cubicBezTo>
                    <a:pt x="200" y="888"/>
                    <a:pt x="171" y="897"/>
                    <a:pt x="151" y="917"/>
                  </a:cubicBezTo>
                  <a:cubicBezTo>
                    <a:pt x="0" y="1067"/>
                    <a:pt x="1020" y="1535"/>
                    <a:pt x="1103" y="1786"/>
                  </a:cubicBezTo>
                  <a:cubicBezTo>
                    <a:pt x="1116" y="1825"/>
                    <a:pt x="1107" y="1842"/>
                    <a:pt x="1082" y="1842"/>
                  </a:cubicBezTo>
                  <a:cubicBezTo>
                    <a:pt x="962" y="1842"/>
                    <a:pt x="484" y="1480"/>
                    <a:pt x="294" y="1480"/>
                  </a:cubicBezTo>
                  <a:cubicBezTo>
                    <a:pt x="268" y="1480"/>
                    <a:pt x="248" y="1487"/>
                    <a:pt x="234" y="1502"/>
                  </a:cubicBezTo>
                  <a:cubicBezTo>
                    <a:pt x="201" y="1552"/>
                    <a:pt x="168" y="1602"/>
                    <a:pt x="702" y="1936"/>
                  </a:cubicBezTo>
                  <a:cubicBezTo>
                    <a:pt x="1087" y="2154"/>
                    <a:pt x="1488" y="2354"/>
                    <a:pt x="1905" y="2521"/>
                  </a:cubicBezTo>
                  <a:lnTo>
                    <a:pt x="1905" y="2538"/>
                  </a:lnTo>
                  <a:cubicBezTo>
                    <a:pt x="1905" y="2538"/>
                    <a:pt x="4980" y="4764"/>
                    <a:pt x="7194" y="4764"/>
                  </a:cubicBezTo>
                  <a:cubicBezTo>
                    <a:pt x="7844" y="4764"/>
                    <a:pt x="8421" y="4572"/>
                    <a:pt x="8823" y="4075"/>
                  </a:cubicBezTo>
                  <a:cubicBezTo>
                    <a:pt x="10126" y="2471"/>
                    <a:pt x="10109" y="2354"/>
                    <a:pt x="10109" y="2354"/>
                  </a:cubicBezTo>
                  <a:lnTo>
                    <a:pt x="8305" y="884"/>
                  </a:lnTo>
                  <a:cubicBezTo>
                    <a:pt x="8305" y="884"/>
                    <a:pt x="7183" y="2656"/>
                    <a:pt x="6864" y="2656"/>
                  </a:cubicBezTo>
                  <a:cubicBezTo>
                    <a:pt x="6859" y="2656"/>
                    <a:pt x="6855" y="2655"/>
                    <a:pt x="6851" y="2655"/>
                  </a:cubicBezTo>
                  <a:cubicBezTo>
                    <a:pt x="5180" y="2471"/>
                    <a:pt x="3559" y="1569"/>
                    <a:pt x="2991" y="1218"/>
                  </a:cubicBezTo>
                  <a:cubicBezTo>
                    <a:pt x="2941" y="1134"/>
                    <a:pt x="2891" y="1034"/>
                    <a:pt x="2824" y="917"/>
                  </a:cubicBezTo>
                  <a:cubicBezTo>
                    <a:pt x="2774" y="817"/>
                    <a:pt x="2741" y="717"/>
                    <a:pt x="2741" y="600"/>
                  </a:cubicBezTo>
                  <a:cubicBezTo>
                    <a:pt x="2707" y="466"/>
                    <a:pt x="2707" y="316"/>
                    <a:pt x="2741" y="182"/>
                  </a:cubicBezTo>
                  <a:cubicBezTo>
                    <a:pt x="2753" y="82"/>
                    <a:pt x="2682" y="1"/>
                    <a:pt x="2610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1" name="Google Shape;2581;p66"/>
            <p:cNvSpPr/>
            <p:nvPr/>
          </p:nvSpPr>
          <p:spPr>
            <a:xfrm>
              <a:off x="2563837" y="3767700"/>
              <a:ext cx="283867" cy="272681"/>
            </a:xfrm>
            <a:custGeom>
              <a:avLst/>
              <a:gdLst/>
              <a:ahLst/>
              <a:cxnLst/>
              <a:rect l="l" t="t" r="r" b="b"/>
              <a:pathLst>
                <a:path w="8857" h="8508" extrusionOk="0">
                  <a:moveTo>
                    <a:pt x="6412" y="0"/>
                  </a:moveTo>
                  <a:cubicBezTo>
                    <a:pt x="4520" y="0"/>
                    <a:pt x="1571" y="621"/>
                    <a:pt x="1571" y="621"/>
                  </a:cubicBezTo>
                  <a:cubicBezTo>
                    <a:pt x="1571" y="621"/>
                    <a:pt x="1" y="7822"/>
                    <a:pt x="67" y="7889"/>
                  </a:cubicBezTo>
                  <a:cubicBezTo>
                    <a:pt x="585" y="8340"/>
                    <a:pt x="8489" y="8507"/>
                    <a:pt x="8489" y="8507"/>
                  </a:cubicBezTo>
                  <a:cubicBezTo>
                    <a:pt x="8489" y="8507"/>
                    <a:pt x="8856" y="872"/>
                    <a:pt x="7753" y="220"/>
                  </a:cubicBezTo>
                  <a:cubicBezTo>
                    <a:pt x="7491" y="61"/>
                    <a:pt x="7003" y="0"/>
                    <a:pt x="641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2" name="Google Shape;2582;p66"/>
            <p:cNvSpPr/>
            <p:nvPr/>
          </p:nvSpPr>
          <p:spPr>
            <a:xfrm>
              <a:off x="2778572" y="4016120"/>
              <a:ext cx="58427" cy="2981"/>
            </a:xfrm>
            <a:custGeom>
              <a:avLst/>
              <a:gdLst/>
              <a:ahLst/>
              <a:cxnLst/>
              <a:rect l="l" t="t" r="r" b="b"/>
              <a:pathLst>
                <a:path w="1823" h="93" extrusionOk="0">
                  <a:moveTo>
                    <a:pt x="312" y="0"/>
                  </a:moveTo>
                  <a:cubicBezTo>
                    <a:pt x="208" y="0"/>
                    <a:pt x="104" y="2"/>
                    <a:pt x="1" y="5"/>
                  </a:cubicBezTo>
                  <a:cubicBezTo>
                    <a:pt x="499" y="60"/>
                    <a:pt x="1009" y="92"/>
                    <a:pt x="1511" y="92"/>
                  </a:cubicBezTo>
                  <a:cubicBezTo>
                    <a:pt x="1615" y="92"/>
                    <a:pt x="1719" y="91"/>
                    <a:pt x="1822" y="88"/>
                  </a:cubicBezTo>
                  <a:cubicBezTo>
                    <a:pt x="1324" y="33"/>
                    <a:pt x="814" y="0"/>
                    <a:pt x="31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3" name="Google Shape;2583;p66"/>
            <p:cNvSpPr/>
            <p:nvPr/>
          </p:nvSpPr>
          <p:spPr>
            <a:xfrm>
              <a:off x="2818218" y="4020543"/>
              <a:ext cx="2692" cy="19839"/>
            </a:xfrm>
            <a:custGeom>
              <a:avLst/>
              <a:gdLst/>
              <a:ahLst/>
              <a:cxnLst/>
              <a:rect l="l" t="t" r="r" b="b"/>
              <a:pathLst>
                <a:path w="84" h="619" extrusionOk="0">
                  <a:moveTo>
                    <a:pt x="67" y="0"/>
                  </a:moveTo>
                  <a:lnTo>
                    <a:pt x="67" y="0"/>
                  </a:lnTo>
                  <a:cubicBezTo>
                    <a:pt x="0" y="201"/>
                    <a:pt x="0" y="418"/>
                    <a:pt x="34" y="618"/>
                  </a:cubicBezTo>
                  <a:cubicBezTo>
                    <a:pt x="84" y="418"/>
                    <a:pt x="84" y="201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4" name="Google Shape;2584;p66"/>
            <p:cNvSpPr/>
            <p:nvPr/>
          </p:nvSpPr>
          <p:spPr>
            <a:xfrm>
              <a:off x="2786616" y="4017850"/>
              <a:ext cx="3237" cy="22531"/>
            </a:xfrm>
            <a:custGeom>
              <a:avLst/>
              <a:gdLst/>
              <a:ahLst/>
              <a:cxnLst/>
              <a:rect l="l" t="t" r="r" b="b"/>
              <a:pathLst>
                <a:path w="101" h="703" extrusionOk="0">
                  <a:moveTo>
                    <a:pt x="17" y="1"/>
                  </a:moveTo>
                  <a:lnTo>
                    <a:pt x="17" y="1"/>
                  </a:lnTo>
                  <a:cubicBezTo>
                    <a:pt x="0" y="235"/>
                    <a:pt x="17" y="469"/>
                    <a:pt x="84" y="702"/>
                  </a:cubicBezTo>
                  <a:cubicBezTo>
                    <a:pt x="101" y="469"/>
                    <a:pt x="84" y="235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5" name="Google Shape;2585;p66"/>
            <p:cNvSpPr/>
            <p:nvPr/>
          </p:nvSpPr>
          <p:spPr>
            <a:xfrm>
              <a:off x="2604540" y="4421616"/>
              <a:ext cx="111406" cy="25704"/>
            </a:xfrm>
            <a:custGeom>
              <a:avLst/>
              <a:gdLst/>
              <a:ahLst/>
              <a:cxnLst/>
              <a:rect l="l" t="t" r="r" b="b"/>
              <a:pathLst>
                <a:path w="3476" h="802" extrusionOk="0">
                  <a:moveTo>
                    <a:pt x="3476" y="1"/>
                  </a:moveTo>
                  <a:lnTo>
                    <a:pt x="1588" y="34"/>
                  </a:lnTo>
                  <a:lnTo>
                    <a:pt x="1588" y="285"/>
                  </a:lnTo>
                  <a:cubicBezTo>
                    <a:pt x="1588" y="285"/>
                    <a:pt x="0" y="636"/>
                    <a:pt x="385" y="753"/>
                  </a:cubicBezTo>
                  <a:cubicBezTo>
                    <a:pt x="512" y="789"/>
                    <a:pt x="869" y="801"/>
                    <a:pt x="1298" y="801"/>
                  </a:cubicBezTo>
                  <a:cubicBezTo>
                    <a:pt x="2052" y="801"/>
                    <a:pt x="3029" y="764"/>
                    <a:pt x="3359" y="753"/>
                  </a:cubicBezTo>
                  <a:lnTo>
                    <a:pt x="3476" y="736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6" name="Google Shape;2586;p66"/>
            <p:cNvSpPr/>
            <p:nvPr/>
          </p:nvSpPr>
          <p:spPr>
            <a:xfrm>
              <a:off x="2694505" y="4428507"/>
              <a:ext cx="21441" cy="17243"/>
            </a:xfrm>
            <a:custGeom>
              <a:avLst/>
              <a:gdLst/>
              <a:ahLst/>
              <a:cxnLst/>
              <a:rect l="l" t="t" r="r" b="b"/>
              <a:pathLst>
                <a:path w="669" h="538" extrusionOk="0">
                  <a:moveTo>
                    <a:pt x="611" y="0"/>
                  </a:moveTo>
                  <a:cubicBezTo>
                    <a:pt x="477" y="0"/>
                    <a:pt x="337" y="49"/>
                    <a:pt x="234" y="137"/>
                  </a:cubicBezTo>
                  <a:cubicBezTo>
                    <a:pt x="101" y="237"/>
                    <a:pt x="17" y="371"/>
                    <a:pt x="1" y="538"/>
                  </a:cubicBezTo>
                  <a:lnTo>
                    <a:pt x="669" y="521"/>
                  </a:lnTo>
                  <a:lnTo>
                    <a:pt x="669" y="3"/>
                  </a:lnTo>
                  <a:cubicBezTo>
                    <a:pt x="650" y="1"/>
                    <a:pt x="630" y="0"/>
                    <a:pt x="611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7" name="Google Shape;2587;p66"/>
            <p:cNvSpPr/>
            <p:nvPr/>
          </p:nvSpPr>
          <p:spPr>
            <a:xfrm>
              <a:off x="2613098" y="4437160"/>
              <a:ext cx="102848" cy="10064"/>
            </a:xfrm>
            <a:custGeom>
              <a:avLst/>
              <a:gdLst/>
              <a:ahLst/>
              <a:cxnLst/>
              <a:rect l="l" t="t" r="r" b="b"/>
              <a:pathLst>
                <a:path w="3209" h="314" extrusionOk="0">
                  <a:moveTo>
                    <a:pt x="552" y="1"/>
                  </a:moveTo>
                  <a:cubicBezTo>
                    <a:pt x="552" y="1"/>
                    <a:pt x="1" y="151"/>
                    <a:pt x="68" y="251"/>
                  </a:cubicBezTo>
                  <a:cubicBezTo>
                    <a:pt x="101" y="293"/>
                    <a:pt x="652" y="314"/>
                    <a:pt x="1312" y="314"/>
                  </a:cubicBezTo>
                  <a:cubicBezTo>
                    <a:pt x="1972" y="314"/>
                    <a:pt x="2741" y="293"/>
                    <a:pt x="3209" y="251"/>
                  </a:cubicBezTo>
                  <a:lnTo>
                    <a:pt x="3209" y="218"/>
                  </a:lnTo>
                  <a:lnTo>
                    <a:pt x="719" y="234"/>
                  </a:lnTo>
                  <a:cubicBezTo>
                    <a:pt x="719" y="234"/>
                    <a:pt x="652" y="1"/>
                    <a:pt x="552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8" name="Google Shape;2588;p66"/>
            <p:cNvSpPr/>
            <p:nvPr/>
          </p:nvSpPr>
          <p:spPr>
            <a:xfrm>
              <a:off x="2615790" y="4443603"/>
              <a:ext cx="96406" cy="1090"/>
            </a:xfrm>
            <a:custGeom>
              <a:avLst/>
              <a:gdLst/>
              <a:ahLst/>
              <a:cxnLst/>
              <a:rect l="l" t="t" r="r" b="b"/>
              <a:pathLst>
                <a:path w="3008" h="34" extrusionOk="0">
                  <a:moveTo>
                    <a:pt x="0" y="0"/>
                  </a:moveTo>
                  <a:lnTo>
                    <a:pt x="84" y="17"/>
                  </a:lnTo>
                  <a:lnTo>
                    <a:pt x="435" y="17"/>
                  </a:lnTo>
                  <a:cubicBezTo>
                    <a:pt x="719" y="33"/>
                    <a:pt x="1120" y="33"/>
                    <a:pt x="1554" y="33"/>
                  </a:cubicBezTo>
                  <a:cubicBezTo>
                    <a:pt x="1989" y="33"/>
                    <a:pt x="2390" y="33"/>
                    <a:pt x="2674" y="17"/>
                  </a:cubicBezTo>
                  <a:lnTo>
                    <a:pt x="3008" y="0"/>
                  </a:lnTo>
                  <a:lnTo>
                    <a:pt x="2674" y="0"/>
                  </a:lnTo>
                  <a:cubicBezTo>
                    <a:pt x="2390" y="17"/>
                    <a:pt x="1989" y="17"/>
                    <a:pt x="1554" y="17"/>
                  </a:cubicBezTo>
                  <a:cubicBezTo>
                    <a:pt x="1120" y="17"/>
                    <a:pt x="719" y="17"/>
                    <a:pt x="4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9" name="Google Shape;2589;p66"/>
            <p:cNvSpPr/>
            <p:nvPr/>
          </p:nvSpPr>
          <p:spPr>
            <a:xfrm>
              <a:off x="2630244" y="4436616"/>
              <a:ext cx="5929" cy="9134"/>
            </a:xfrm>
            <a:custGeom>
              <a:avLst/>
              <a:gdLst/>
              <a:ahLst/>
              <a:cxnLst/>
              <a:rect l="l" t="t" r="r" b="b"/>
              <a:pathLst>
                <a:path w="185" h="285" extrusionOk="0">
                  <a:moveTo>
                    <a:pt x="1" y="1"/>
                  </a:moveTo>
                  <a:cubicBezTo>
                    <a:pt x="51" y="34"/>
                    <a:pt x="84" y="84"/>
                    <a:pt x="117" y="134"/>
                  </a:cubicBezTo>
                  <a:cubicBezTo>
                    <a:pt x="151" y="185"/>
                    <a:pt x="168" y="235"/>
                    <a:pt x="184" y="285"/>
                  </a:cubicBezTo>
                  <a:cubicBezTo>
                    <a:pt x="184" y="168"/>
                    <a:pt x="117" y="51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0" name="Google Shape;2590;p66"/>
            <p:cNvSpPr/>
            <p:nvPr/>
          </p:nvSpPr>
          <p:spPr>
            <a:xfrm>
              <a:off x="2651654" y="4430206"/>
              <a:ext cx="3269" cy="5384"/>
            </a:xfrm>
            <a:custGeom>
              <a:avLst/>
              <a:gdLst/>
              <a:ahLst/>
              <a:cxnLst/>
              <a:rect l="l" t="t" r="r" b="b"/>
              <a:pathLst>
                <a:path w="102" h="168" extrusionOk="0">
                  <a:moveTo>
                    <a:pt x="1" y="0"/>
                  </a:moveTo>
                  <a:cubicBezTo>
                    <a:pt x="1" y="17"/>
                    <a:pt x="18" y="50"/>
                    <a:pt x="34" y="84"/>
                  </a:cubicBezTo>
                  <a:cubicBezTo>
                    <a:pt x="68" y="134"/>
                    <a:pt x="101" y="167"/>
                    <a:pt x="101" y="167"/>
                  </a:cubicBezTo>
                  <a:cubicBezTo>
                    <a:pt x="101" y="167"/>
                    <a:pt x="84" y="117"/>
                    <a:pt x="68" y="84"/>
                  </a:cubicBezTo>
                  <a:cubicBezTo>
                    <a:pt x="34" y="34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1" name="Google Shape;2591;p66"/>
            <p:cNvSpPr/>
            <p:nvPr/>
          </p:nvSpPr>
          <p:spPr>
            <a:xfrm>
              <a:off x="2655949" y="4429533"/>
              <a:ext cx="3782" cy="3365"/>
            </a:xfrm>
            <a:custGeom>
              <a:avLst/>
              <a:gdLst/>
              <a:ahLst/>
              <a:cxnLst/>
              <a:rect l="l" t="t" r="r" b="b"/>
              <a:pathLst>
                <a:path w="118" h="105" extrusionOk="0">
                  <a:moveTo>
                    <a:pt x="4" y="0"/>
                  </a:moveTo>
                  <a:cubicBezTo>
                    <a:pt x="2" y="0"/>
                    <a:pt x="1" y="1"/>
                    <a:pt x="1" y="5"/>
                  </a:cubicBezTo>
                  <a:cubicBezTo>
                    <a:pt x="1" y="5"/>
                    <a:pt x="17" y="38"/>
                    <a:pt x="51" y="55"/>
                  </a:cubicBezTo>
                  <a:cubicBezTo>
                    <a:pt x="84" y="88"/>
                    <a:pt x="117" y="105"/>
                    <a:pt x="117" y="105"/>
                  </a:cubicBezTo>
                  <a:cubicBezTo>
                    <a:pt x="117" y="105"/>
                    <a:pt x="101" y="71"/>
                    <a:pt x="67" y="38"/>
                  </a:cubicBezTo>
                  <a:cubicBezTo>
                    <a:pt x="40" y="24"/>
                    <a:pt x="13" y="0"/>
                    <a:pt x="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2" name="Google Shape;2592;p66"/>
            <p:cNvSpPr/>
            <p:nvPr/>
          </p:nvSpPr>
          <p:spPr>
            <a:xfrm>
              <a:off x="2656493" y="4427001"/>
              <a:ext cx="6442" cy="545"/>
            </a:xfrm>
            <a:custGeom>
              <a:avLst/>
              <a:gdLst/>
              <a:ahLst/>
              <a:cxnLst/>
              <a:rect l="l" t="t" r="r" b="b"/>
              <a:pathLst>
                <a:path w="201" h="17" extrusionOk="0">
                  <a:moveTo>
                    <a:pt x="201" y="0"/>
                  </a:moveTo>
                  <a:cubicBezTo>
                    <a:pt x="134" y="0"/>
                    <a:pt x="67" y="0"/>
                    <a:pt x="0" y="17"/>
                  </a:cubicBezTo>
                  <a:lnTo>
                    <a:pt x="100" y="17"/>
                  </a:lnTo>
                  <a:cubicBezTo>
                    <a:pt x="134" y="17"/>
                    <a:pt x="167" y="17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3" name="Google Shape;2593;p66"/>
            <p:cNvSpPr/>
            <p:nvPr/>
          </p:nvSpPr>
          <p:spPr>
            <a:xfrm>
              <a:off x="2657006" y="4423251"/>
              <a:ext cx="7019" cy="1090"/>
            </a:xfrm>
            <a:custGeom>
              <a:avLst/>
              <a:gdLst/>
              <a:ahLst/>
              <a:cxnLst/>
              <a:rect l="l" t="t" r="r" b="b"/>
              <a:pathLst>
                <a:path w="219" h="34" extrusionOk="0">
                  <a:moveTo>
                    <a:pt x="218" y="0"/>
                  </a:moveTo>
                  <a:cubicBezTo>
                    <a:pt x="135" y="0"/>
                    <a:pt x="68" y="17"/>
                    <a:pt x="1" y="17"/>
                  </a:cubicBezTo>
                  <a:cubicBezTo>
                    <a:pt x="34" y="34"/>
                    <a:pt x="68" y="34"/>
                    <a:pt x="101" y="34"/>
                  </a:cubicBezTo>
                  <a:cubicBezTo>
                    <a:pt x="151" y="34"/>
                    <a:pt x="185" y="17"/>
                    <a:pt x="2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4" name="Google Shape;2594;p66"/>
            <p:cNvSpPr/>
            <p:nvPr/>
          </p:nvSpPr>
          <p:spPr>
            <a:xfrm>
              <a:off x="2641494" y="4424853"/>
              <a:ext cx="11282" cy="6442"/>
            </a:xfrm>
            <a:custGeom>
              <a:avLst/>
              <a:gdLst/>
              <a:ahLst/>
              <a:cxnLst/>
              <a:rect l="l" t="t" r="r" b="b"/>
              <a:pathLst>
                <a:path w="352" h="201" extrusionOk="0">
                  <a:moveTo>
                    <a:pt x="122" y="23"/>
                  </a:moveTo>
                  <a:cubicBezTo>
                    <a:pt x="143" y="23"/>
                    <a:pt x="163" y="27"/>
                    <a:pt x="184" y="34"/>
                  </a:cubicBezTo>
                  <a:cubicBezTo>
                    <a:pt x="218" y="50"/>
                    <a:pt x="251" y="67"/>
                    <a:pt x="284" y="100"/>
                  </a:cubicBezTo>
                  <a:cubicBezTo>
                    <a:pt x="295" y="122"/>
                    <a:pt x="306" y="144"/>
                    <a:pt x="317" y="165"/>
                  </a:cubicBezTo>
                  <a:lnTo>
                    <a:pt x="317" y="165"/>
                  </a:lnTo>
                  <a:cubicBezTo>
                    <a:pt x="296" y="163"/>
                    <a:pt x="267" y="159"/>
                    <a:pt x="234" y="151"/>
                  </a:cubicBezTo>
                  <a:cubicBezTo>
                    <a:pt x="201" y="151"/>
                    <a:pt x="151" y="134"/>
                    <a:pt x="117" y="117"/>
                  </a:cubicBezTo>
                  <a:cubicBezTo>
                    <a:pt x="84" y="117"/>
                    <a:pt x="67" y="100"/>
                    <a:pt x="51" y="84"/>
                  </a:cubicBezTo>
                  <a:cubicBezTo>
                    <a:pt x="17" y="84"/>
                    <a:pt x="17" y="50"/>
                    <a:pt x="34" y="50"/>
                  </a:cubicBezTo>
                  <a:cubicBezTo>
                    <a:pt x="63" y="31"/>
                    <a:pt x="93" y="23"/>
                    <a:pt x="122" y="23"/>
                  </a:cubicBezTo>
                  <a:close/>
                  <a:moveTo>
                    <a:pt x="115" y="1"/>
                  </a:moveTo>
                  <a:cubicBezTo>
                    <a:pt x="82" y="1"/>
                    <a:pt x="49" y="6"/>
                    <a:pt x="17" y="17"/>
                  </a:cubicBezTo>
                  <a:cubicBezTo>
                    <a:pt x="0" y="34"/>
                    <a:pt x="0" y="50"/>
                    <a:pt x="0" y="67"/>
                  </a:cubicBezTo>
                  <a:cubicBezTo>
                    <a:pt x="0" y="84"/>
                    <a:pt x="17" y="100"/>
                    <a:pt x="34" y="117"/>
                  </a:cubicBezTo>
                  <a:cubicBezTo>
                    <a:pt x="51" y="117"/>
                    <a:pt x="84" y="134"/>
                    <a:pt x="101" y="134"/>
                  </a:cubicBezTo>
                  <a:cubicBezTo>
                    <a:pt x="151" y="151"/>
                    <a:pt x="184" y="167"/>
                    <a:pt x="234" y="167"/>
                  </a:cubicBezTo>
                  <a:lnTo>
                    <a:pt x="318" y="167"/>
                  </a:lnTo>
                  <a:cubicBezTo>
                    <a:pt x="323" y="178"/>
                    <a:pt x="329" y="190"/>
                    <a:pt x="335" y="201"/>
                  </a:cubicBezTo>
                  <a:cubicBezTo>
                    <a:pt x="335" y="184"/>
                    <a:pt x="335" y="184"/>
                    <a:pt x="335" y="167"/>
                  </a:cubicBezTo>
                  <a:lnTo>
                    <a:pt x="351" y="167"/>
                  </a:lnTo>
                  <a:cubicBezTo>
                    <a:pt x="351" y="167"/>
                    <a:pt x="345" y="167"/>
                    <a:pt x="335" y="167"/>
                  </a:cubicBezTo>
                  <a:lnTo>
                    <a:pt x="335" y="167"/>
                  </a:lnTo>
                  <a:cubicBezTo>
                    <a:pt x="334" y="134"/>
                    <a:pt x="318" y="117"/>
                    <a:pt x="301" y="84"/>
                  </a:cubicBezTo>
                  <a:cubicBezTo>
                    <a:pt x="255" y="27"/>
                    <a:pt x="186" y="1"/>
                    <a:pt x="11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5" name="Google Shape;2595;p66"/>
            <p:cNvSpPr/>
            <p:nvPr/>
          </p:nvSpPr>
          <p:spPr>
            <a:xfrm>
              <a:off x="2651141" y="4422706"/>
              <a:ext cx="5897" cy="7532"/>
            </a:xfrm>
            <a:custGeom>
              <a:avLst/>
              <a:gdLst/>
              <a:ahLst/>
              <a:cxnLst/>
              <a:rect l="l" t="t" r="r" b="b"/>
              <a:pathLst>
                <a:path w="184" h="235" extrusionOk="0">
                  <a:moveTo>
                    <a:pt x="134" y="0"/>
                  </a:moveTo>
                  <a:cubicBezTo>
                    <a:pt x="100" y="17"/>
                    <a:pt x="67" y="34"/>
                    <a:pt x="34" y="67"/>
                  </a:cubicBezTo>
                  <a:cubicBezTo>
                    <a:pt x="17" y="101"/>
                    <a:pt x="17" y="134"/>
                    <a:pt x="17" y="151"/>
                  </a:cubicBezTo>
                  <a:cubicBezTo>
                    <a:pt x="0" y="184"/>
                    <a:pt x="0" y="218"/>
                    <a:pt x="17" y="234"/>
                  </a:cubicBezTo>
                  <a:cubicBezTo>
                    <a:pt x="17" y="218"/>
                    <a:pt x="17" y="184"/>
                    <a:pt x="17" y="167"/>
                  </a:cubicBezTo>
                  <a:cubicBezTo>
                    <a:pt x="34" y="134"/>
                    <a:pt x="34" y="101"/>
                    <a:pt x="50" y="84"/>
                  </a:cubicBezTo>
                  <a:cubicBezTo>
                    <a:pt x="78" y="57"/>
                    <a:pt x="94" y="29"/>
                    <a:pt x="117" y="29"/>
                  </a:cubicBezTo>
                  <a:cubicBezTo>
                    <a:pt x="122" y="29"/>
                    <a:pt x="128" y="31"/>
                    <a:pt x="134" y="34"/>
                  </a:cubicBezTo>
                  <a:cubicBezTo>
                    <a:pt x="167" y="34"/>
                    <a:pt x="151" y="84"/>
                    <a:pt x="134" y="101"/>
                  </a:cubicBezTo>
                  <a:cubicBezTo>
                    <a:pt x="134" y="134"/>
                    <a:pt x="117" y="151"/>
                    <a:pt x="84" y="184"/>
                  </a:cubicBezTo>
                  <a:cubicBezTo>
                    <a:pt x="50" y="218"/>
                    <a:pt x="34" y="234"/>
                    <a:pt x="34" y="234"/>
                  </a:cubicBezTo>
                  <a:cubicBezTo>
                    <a:pt x="67" y="234"/>
                    <a:pt x="84" y="218"/>
                    <a:pt x="100" y="184"/>
                  </a:cubicBezTo>
                  <a:cubicBezTo>
                    <a:pt x="117" y="167"/>
                    <a:pt x="151" y="151"/>
                    <a:pt x="151" y="117"/>
                  </a:cubicBezTo>
                  <a:cubicBezTo>
                    <a:pt x="167" y="101"/>
                    <a:pt x="184" y="84"/>
                    <a:pt x="184" y="67"/>
                  </a:cubicBezTo>
                  <a:cubicBezTo>
                    <a:pt x="184" y="34"/>
                    <a:pt x="167" y="17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6" name="Google Shape;2596;p66"/>
            <p:cNvSpPr/>
            <p:nvPr/>
          </p:nvSpPr>
          <p:spPr>
            <a:xfrm>
              <a:off x="2695562" y="4427642"/>
              <a:ext cx="21474" cy="17595"/>
            </a:xfrm>
            <a:custGeom>
              <a:avLst/>
              <a:gdLst/>
              <a:ahLst/>
              <a:cxnLst/>
              <a:rect l="l" t="t" r="r" b="b"/>
              <a:pathLst>
                <a:path w="670" h="549" extrusionOk="0">
                  <a:moveTo>
                    <a:pt x="569" y="1"/>
                  </a:moveTo>
                  <a:cubicBezTo>
                    <a:pt x="552" y="1"/>
                    <a:pt x="536" y="5"/>
                    <a:pt x="519" y="13"/>
                  </a:cubicBezTo>
                  <a:cubicBezTo>
                    <a:pt x="285" y="30"/>
                    <a:pt x="84" y="181"/>
                    <a:pt x="18" y="414"/>
                  </a:cubicBezTo>
                  <a:cubicBezTo>
                    <a:pt x="1" y="448"/>
                    <a:pt x="1" y="481"/>
                    <a:pt x="1" y="515"/>
                  </a:cubicBezTo>
                  <a:cubicBezTo>
                    <a:pt x="1" y="515"/>
                    <a:pt x="1" y="531"/>
                    <a:pt x="1" y="548"/>
                  </a:cubicBezTo>
                  <a:cubicBezTo>
                    <a:pt x="1" y="548"/>
                    <a:pt x="1" y="498"/>
                    <a:pt x="34" y="414"/>
                  </a:cubicBezTo>
                  <a:cubicBezTo>
                    <a:pt x="101" y="197"/>
                    <a:pt x="302" y="47"/>
                    <a:pt x="519" y="30"/>
                  </a:cubicBezTo>
                  <a:cubicBezTo>
                    <a:pt x="602" y="13"/>
                    <a:pt x="669" y="13"/>
                    <a:pt x="669" y="13"/>
                  </a:cubicBezTo>
                  <a:lnTo>
                    <a:pt x="619" y="13"/>
                  </a:lnTo>
                  <a:cubicBezTo>
                    <a:pt x="602" y="5"/>
                    <a:pt x="586" y="1"/>
                    <a:pt x="5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7" name="Google Shape;2597;p66"/>
            <p:cNvSpPr/>
            <p:nvPr/>
          </p:nvSpPr>
          <p:spPr>
            <a:xfrm>
              <a:off x="2670403" y="4437705"/>
              <a:ext cx="17724" cy="897"/>
            </a:xfrm>
            <a:custGeom>
              <a:avLst/>
              <a:gdLst/>
              <a:ahLst/>
              <a:cxnLst/>
              <a:rect l="l" t="t" r="r" b="b"/>
              <a:pathLst>
                <a:path w="553" h="28" extrusionOk="0">
                  <a:moveTo>
                    <a:pt x="268" y="0"/>
                  </a:moveTo>
                  <a:cubicBezTo>
                    <a:pt x="193" y="9"/>
                    <a:pt x="126" y="9"/>
                    <a:pt x="78" y="9"/>
                  </a:cubicBezTo>
                  <a:cubicBezTo>
                    <a:pt x="30" y="9"/>
                    <a:pt x="1" y="9"/>
                    <a:pt x="1" y="17"/>
                  </a:cubicBezTo>
                  <a:cubicBezTo>
                    <a:pt x="77" y="24"/>
                    <a:pt x="153" y="28"/>
                    <a:pt x="229" y="28"/>
                  </a:cubicBezTo>
                  <a:cubicBezTo>
                    <a:pt x="337" y="28"/>
                    <a:pt x="444" y="20"/>
                    <a:pt x="5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8" name="Google Shape;2598;p66"/>
            <p:cNvSpPr/>
            <p:nvPr/>
          </p:nvSpPr>
          <p:spPr>
            <a:xfrm>
              <a:off x="2697710" y="4437705"/>
              <a:ext cx="2179" cy="3237"/>
            </a:xfrm>
            <a:custGeom>
              <a:avLst/>
              <a:gdLst/>
              <a:ahLst/>
              <a:cxnLst/>
              <a:rect l="l" t="t" r="r" b="b"/>
              <a:pathLst>
                <a:path w="68" h="101" extrusionOk="0">
                  <a:moveTo>
                    <a:pt x="68" y="0"/>
                  </a:moveTo>
                  <a:cubicBezTo>
                    <a:pt x="51" y="0"/>
                    <a:pt x="34" y="17"/>
                    <a:pt x="17" y="50"/>
                  </a:cubicBezTo>
                  <a:cubicBezTo>
                    <a:pt x="1" y="84"/>
                    <a:pt x="1" y="100"/>
                    <a:pt x="17" y="100"/>
                  </a:cubicBezTo>
                  <a:cubicBezTo>
                    <a:pt x="17" y="100"/>
                    <a:pt x="17" y="84"/>
                    <a:pt x="34" y="50"/>
                  </a:cubicBezTo>
                  <a:cubicBezTo>
                    <a:pt x="51" y="34"/>
                    <a:pt x="68" y="0"/>
                    <a:pt x="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9" name="Google Shape;2599;p66"/>
            <p:cNvSpPr/>
            <p:nvPr/>
          </p:nvSpPr>
          <p:spPr>
            <a:xfrm>
              <a:off x="2701460" y="4432353"/>
              <a:ext cx="2724" cy="2147"/>
            </a:xfrm>
            <a:custGeom>
              <a:avLst/>
              <a:gdLst/>
              <a:ahLst/>
              <a:cxnLst/>
              <a:rect l="l" t="t" r="r" b="b"/>
              <a:pathLst>
                <a:path w="85" h="67" extrusionOk="0">
                  <a:moveTo>
                    <a:pt x="84" y="0"/>
                  </a:moveTo>
                  <a:cubicBezTo>
                    <a:pt x="84" y="0"/>
                    <a:pt x="51" y="0"/>
                    <a:pt x="34" y="17"/>
                  </a:cubicBezTo>
                  <a:cubicBezTo>
                    <a:pt x="17" y="50"/>
                    <a:pt x="1" y="67"/>
                    <a:pt x="17" y="67"/>
                  </a:cubicBezTo>
                  <a:cubicBezTo>
                    <a:pt x="17" y="67"/>
                    <a:pt x="34" y="67"/>
                    <a:pt x="51" y="34"/>
                  </a:cubicBezTo>
                  <a:cubicBezTo>
                    <a:pt x="68" y="17"/>
                    <a:pt x="84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0" name="Google Shape;2600;p66"/>
            <p:cNvSpPr/>
            <p:nvPr/>
          </p:nvSpPr>
          <p:spPr>
            <a:xfrm>
              <a:off x="2706812" y="4429436"/>
              <a:ext cx="3782" cy="1314"/>
            </a:xfrm>
            <a:custGeom>
              <a:avLst/>
              <a:gdLst/>
              <a:ahLst/>
              <a:cxnLst/>
              <a:rect l="l" t="t" r="r" b="b"/>
              <a:pathLst>
                <a:path w="118" h="41" extrusionOk="0">
                  <a:moveTo>
                    <a:pt x="83" y="0"/>
                  </a:moveTo>
                  <a:cubicBezTo>
                    <a:pt x="73" y="0"/>
                    <a:pt x="62" y="2"/>
                    <a:pt x="51" y="8"/>
                  </a:cubicBezTo>
                  <a:cubicBezTo>
                    <a:pt x="18" y="8"/>
                    <a:pt x="1" y="41"/>
                    <a:pt x="1" y="41"/>
                  </a:cubicBezTo>
                  <a:cubicBezTo>
                    <a:pt x="18" y="41"/>
                    <a:pt x="34" y="41"/>
                    <a:pt x="51" y="24"/>
                  </a:cubicBezTo>
                  <a:cubicBezTo>
                    <a:pt x="84" y="8"/>
                    <a:pt x="118" y="8"/>
                    <a:pt x="118" y="8"/>
                  </a:cubicBezTo>
                  <a:cubicBezTo>
                    <a:pt x="118" y="8"/>
                    <a:pt x="103" y="0"/>
                    <a:pt x="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1" name="Google Shape;2601;p66"/>
            <p:cNvSpPr/>
            <p:nvPr/>
          </p:nvSpPr>
          <p:spPr>
            <a:xfrm>
              <a:off x="2713254" y="4428347"/>
              <a:ext cx="1635" cy="801"/>
            </a:xfrm>
            <a:custGeom>
              <a:avLst/>
              <a:gdLst/>
              <a:ahLst/>
              <a:cxnLst/>
              <a:rect l="l" t="t" r="r" b="b"/>
              <a:pathLst>
                <a:path w="51" h="25" extrusionOk="0">
                  <a:moveTo>
                    <a:pt x="46" y="1"/>
                  </a:moveTo>
                  <a:cubicBezTo>
                    <a:pt x="39" y="1"/>
                    <a:pt x="28" y="8"/>
                    <a:pt x="17" y="8"/>
                  </a:cubicBezTo>
                  <a:cubicBezTo>
                    <a:pt x="0" y="8"/>
                    <a:pt x="0" y="25"/>
                    <a:pt x="0" y="25"/>
                  </a:cubicBezTo>
                  <a:lnTo>
                    <a:pt x="34" y="25"/>
                  </a:lnTo>
                  <a:cubicBezTo>
                    <a:pt x="50" y="25"/>
                    <a:pt x="50" y="8"/>
                    <a:pt x="50" y="8"/>
                  </a:cubicBezTo>
                  <a:cubicBezTo>
                    <a:pt x="50" y="3"/>
                    <a:pt x="49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2" name="Google Shape;2602;p66"/>
            <p:cNvSpPr/>
            <p:nvPr/>
          </p:nvSpPr>
          <p:spPr>
            <a:xfrm>
              <a:off x="2553132" y="3508928"/>
              <a:ext cx="278482" cy="281912"/>
            </a:xfrm>
            <a:custGeom>
              <a:avLst/>
              <a:gdLst/>
              <a:ahLst/>
              <a:cxnLst/>
              <a:rect l="l" t="t" r="r" b="b"/>
              <a:pathLst>
                <a:path w="8689" h="8796" extrusionOk="0">
                  <a:moveTo>
                    <a:pt x="5998" y="0"/>
                  </a:moveTo>
                  <a:cubicBezTo>
                    <a:pt x="5937" y="0"/>
                    <a:pt x="5876" y="2"/>
                    <a:pt x="5815" y="7"/>
                  </a:cubicBezTo>
                  <a:lnTo>
                    <a:pt x="3743" y="157"/>
                  </a:lnTo>
                  <a:cubicBezTo>
                    <a:pt x="3743" y="157"/>
                    <a:pt x="3626" y="132"/>
                    <a:pt x="3434" y="132"/>
                  </a:cubicBezTo>
                  <a:cubicBezTo>
                    <a:pt x="2902" y="132"/>
                    <a:pt x="1791" y="321"/>
                    <a:pt x="970" y="1744"/>
                  </a:cubicBezTo>
                  <a:lnTo>
                    <a:pt x="0" y="3566"/>
                  </a:lnTo>
                  <a:lnTo>
                    <a:pt x="2089" y="4752"/>
                  </a:lnTo>
                  <a:lnTo>
                    <a:pt x="2239" y="4601"/>
                  </a:lnTo>
                  <a:lnTo>
                    <a:pt x="2390" y="4886"/>
                  </a:lnTo>
                  <a:lnTo>
                    <a:pt x="2256" y="8795"/>
                  </a:lnTo>
                  <a:lnTo>
                    <a:pt x="7937" y="7709"/>
                  </a:lnTo>
                  <a:lnTo>
                    <a:pt x="7469" y="7041"/>
                  </a:lnTo>
                  <a:cubicBezTo>
                    <a:pt x="7018" y="6423"/>
                    <a:pt x="7118" y="5571"/>
                    <a:pt x="7302" y="4819"/>
                  </a:cubicBezTo>
                  <a:lnTo>
                    <a:pt x="7369" y="4568"/>
                  </a:lnTo>
                  <a:lnTo>
                    <a:pt x="8572" y="4601"/>
                  </a:lnTo>
                  <a:cubicBezTo>
                    <a:pt x="8572" y="4601"/>
                    <a:pt x="8689" y="3916"/>
                    <a:pt x="8572" y="2413"/>
                  </a:cubicBezTo>
                  <a:cubicBezTo>
                    <a:pt x="8555" y="2396"/>
                    <a:pt x="8555" y="2363"/>
                    <a:pt x="8555" y="2346"/>
                  </a:cubicBezTo>
                  <a:cubicBezTo>
                    <a:pt x="8428" y="1020"/>
                    <a:pt x="7308" y="0"/>
                    <a:pt x="5998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3" name="Google Shape;2603;p66"/>
            <p:cNvSpPr/>
            <p:nvPr/>
          </p:nvSpPr>
          <p:spPr>
            <a:xfrm>
              <a:off x="2620597" y="3602835"/>
              <a:ext cx="13429" cy="62690"/>
            </a:xfrm>
            <a:custGeom>
              <a:avLst/>
              <a:gdLst/>
              <a:ahLst/>
              <a:cxnLst/>
              <a:rect l="l" t="t" r="r" b="b"/>
              <a:pathLst>
                <a:path w="419" h="1956" extrusionOk="0">
                  <a:moveTo>
                    <a:pt x="418" y="1"/>
                  </a:moveTo>
                  <a:cubicBezTo>
                    <a:pt x="368" y="84"/>
                    <a:pt x="335" y="184"/>
                    <a:pt x="302" y="285"/>
                  </a:cubicBezTo>
                  <a:cubicBezTo>
                    <a:pt x="235" y="452"/>
                    <a:pt x="151" y="702"/>
                    <a:pt x="68" y="970"/>
                  </a:cubicBezTo>
                  <a:cubicBezTo>
                    <a:pt x="17" y="1103"/>
                    <a:pt x="1" y="1237"/>
                    <a:pt x="17" y="1387"/>
                  </a:cubicBezTo>
                  <a:cubicBezTo>
                    <a:pt x="34" y="1488"/>
                    <a:pt x="68" y="1605"/>
                    <a:pt x="118" y="1705"/>
                  </a:cubicBezTo>
                  <a:cubicBezTo>
                    <a:pt x="168" y="1788"/>
                    <a:pt x="218" y="1872"/>
                    <a:pt x="285" y="1956"/>
                  </a:cubicBezTo>
                  <a:cubicBezTo>
                    <a:pt x="251" y="1855"/>
                    <a:pt x="201" y="1772"/>
                    <a:pt x="168" y="1688"/>
                  </a:cubicBezTo>
                  <a:cubicBezTo>
                    <a:pt x="51" y="1471"/>
                    <a:pt x="51" y="1220"/>
                    <a:pt x="118" y="986"/>
                  </a:cubicBezTo>
                  <a:cubicBezTo>
                    <a:pt x="201" y="736"/>
                    <a:pt x="285" y="502"/>
                    <a:pt x="335" y="301"/>
                  </a:cubicBezTo>
                  <a:cubicBezTo>
                    <a:pt x="368" y="201"/>
                    <a:pt x="402" y="10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4" name="Google Shape;2604;p66"/>
            <p:cNvSpPr/>
            <p:nvPr/>
          </p:nvSpPr>
          <p:spPr>
            <a:xfrm>
              <a:off x="2751810" y="3591073"/>
              <a:ext cx="76055" cy="63747"/>
            </a:xfrm>
            <a:custGeom>
              <a:avLst/>
              <a:gdLst/>
              <a:ahLst/>
              <a:cxnLst/>
              <a:rect l="l" t="t" r="r" b="b"/>
              <a:pathLst>
                <a:path w="2373" h="1989" extrusionOk="0">
                  <a:moveTo>
                    <a:pt x="117" y="0"/>
                  </a:moveTo>
                  <a:cubicBezTo>
                    <a:pt x="101" y="50"/>
                    <a:pt x="101" y="84"/>
                    <a:pt x="84" y="134"/>
                  </a:cubicBezTo>
                  <a:cubicBezTo>
                    <a:pt x="84" y="217"/>
                    <a:pt x="67" y="351"/>
                    <a:pt x="67" y="518"/>
                  </a:cubicBezTo>
                  <a:cubicBezTo>
                    <a:pt x="34" y="835"/>
                    <a:pt x="34" y="1287"/>
                    <a:pt x="17" y="1788"/>
                  </a:cubicBezTo>
                  <a:lnTo>
                    <a:pt x="0" y="1821"/>
                  </a:lnTo>
                  <a:lnTo>
                    <a:pt x="34" y="1821"/>
                  </a:lnTo>
                  <a:lnTo>
                    <a:pt x="318" y="1838"/>
                  </a:lnTo>
                  <a:cubicBezTo>
                    <a:pt x="869" y="1888"/>
                    <a:pt x="1387" y="1938"/>
                    <a:pt x="1755" y="1955"/>
                  </a:cubicBezTo>
                  <a:lnTo>
                    <a:pt x="2206" y="1988"/>
                  </a:lnTo>
                  <a:lnTo>
                    <a:pt x="2373" y="1988"/>
                  </a:lnTo>
                  <a:cubicBezTo>
                    <a:pt x="2306" y="1972"/>
                    <a:pt x="2256" y="1972"/>
                    <a:pt x="2206" y="1955"/>
                  </a:cubicBezTo>
                  <a:lnTo>
                    <a:pt x="1771" y="1905"/>
                  </a:lnTo>
                  <a:cubicBezTo>
                    <a:pt x="1404" y="1871"/>
                    <a:pt x="886" y="1821"/>
                    <a:pt x="318" y="1771"/>
                  </a:cubicBezTo>
                  <a:lnTo>
                    <a:pt x="69" y="1756"/>
                  </a:lnTo>
                  <a:lnTo>
                    <a:pt x="69" y="1756"/>
                  </a:lnTo>
                  <a:cubicBezTo>
                    <a:pt x="101" y="1267"/>
                    <a:pt x="101" y="829"/>
                    <a:pt x="101" y="518"/>
                  </a:cubicBezTo>
                  <a:cubicBezTo>
                    <a:pt x="101" y="368"/>
                    <a:pt x="117" y="234"/>
                    <a:pt x="117" y="134"/>
                  </a:cubicBezTo>
                  <a:cubicBezTo>
                    <a:pt x="117" y="84"/>
                    <a:pt x="117" y="50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5" name="Google Shape;2605;p66"/>
            <p:cNvSpPr/>
            <p:nvPr/>
          </p:nvSpPr>
          <p:spPr>
            <a:xfrm>
              <a:off x="2580439" y="3567291"/>
              <a:ext cx="246368" cy="32050"/>
            </a:xfrm>
            <a:custGeom>
              <a:avLst/>
              <a:gdLst/>
              <a:ahLst/>
              <a:cxnLst/>
              <a:rect l="l" t="t" r="r" b="b"/>
              <a:pathLst>
                <a:path w="7687" h="1000" extrusionOk="0">
                  <a:moveTo>
                    <a:pt x="7603" y="475"/>
                  </a:moveTo>
                  <a:cubicBezTo>
                    <a:pt x="7636" y="491"/>
                    <a:pt x="7653" y="491"/>
                    <a:pt x="7687" y="491"/>
                  </a:cubicBezTo>
                  <a:cubicBezTo>
                    <a:pt x="7653" y="475"/>
                    <a:pt x="7636" y="475"/>
                    <a:pt x="7603" y="475"/>
                  </a:cubicBezTo>
                  <a:close/>
                  <a:moveTo>
                    <a:pt x="568" y="1"/>
                  </a:moveTo>
                  <a:cubicBezTo>
                    <a:pt x="479" y="1"/>
                    <a:pt x="389" y="8"/>
                    <a:pt x="301" y="24"/>
                  </a:cubicBezTo>
                  <a:cubicBezTo>
                    <a:pt x="201" y="40"/>
                    <a:pt x="101" y="90"/>
                    <a:pt x="1" y="141"/>
                  </a:cubicBezTo>
                  <a:cubicBezTo>
                    <a:pt x="101" y="107"/>
                    <a:pt x="201" y="74"/>
                    <a:pt x="301" y="57"/>
                  </a:cubicBezTo>
                  <a:cubicBezTo>
                    <a:pt x="389" y="41"/>
                    <a:pt x="477" y="34"/>
                    <a:pt x="565" y="34"/>
                  </a:cubicBezTo>
                  <a:cubicBezTo>
                    <a:pt x="760" y="34"/>
                    <a:pt x="952" y="71"/>
                    <a:pt x="1137" y="141"/>
                  </a:cubicBezTo>
                  <a:cubicBezTo>
                    <a:pt x="1538" y="308"/>
                    <a:pt x="1905" y="508"/>
                    <a:pt x="2273" y="725"/>
                  </a:cubicBezTo>
                  <a:cubicBezTo>
                    <a:pt x="2507" y="842"/>
                    <a:pt x="2741" y="926"/>
                    <a:pt x="2991" y="976"/>
                  </a:cubicBezTo>
                  <a:cubicBezTo>
                    <a:pt x="3086" y="988"/>
                    <a:pt x="3180" y="1000"/>
                    <a:pt x="3275" y="1000"/>
                  </a:cubicBezTo>
                  <a:cubicBezTo>
                    <a:pt x="3314" y="1000"/>
                    <a:pt x="3353" y="998"/>
                    <a:pt x="3392" y="993"/>
                  </a:cubicBezTo>
                  <a:cubicBezTo>
                    <a:pt x="3526" y="993"/>
                    <a:pt x="3676" y="976"/>
                    <a:pt x="3810" y="943"/>
                  </a:cubicBezTo>
                  <a:cubicBezTo>
                    <a:pt x="4345" y="809"/>
                    <a:pt x="4829" y="558"/>
                    <a:pt x="5281" y="408"/>
                  </a:cubicBezTo>
                  <a:cubicBezTo>
                    <a:pt x="5498" y="341"/>
                    <a:pt x="5715" y="291"/>
                    <a:pt x="5932" y="274"/>
                  </a:cubicBezTo>
                  <a:cubicBezTo>
                    <a:pt x="6032" y="266"/>
                    <a:pt x="6133" y="262"/>
                    <a:pt x="6233" y="262"/>
                  </a:cubicBezTo>
                  <a:cubicBezTo>
                    <a:pt x="6333" y="262"/>
                    <a:pt x="6433" y="266"/>
                    <a:pt x="6534" y="274"/>
                  </a:cubicBezTo>
                  <a:cubicBezTo>
                    <a:pt x="6818" y="308"/>
                    <a:pt x="7102" y="358"/>
                    <a:pt x="7369" y="425"/>
                  </a:cubicBezTo>
                  <a:lnTo>
                    <a:pt x="7603" y="475"/>
                  </a:lnTo>
                  <a:lnTo>
                    <a:pt x="7386" y="408"/>
                  </a:lnTo>
                  <a:cubicBezTo>
                    <a:pt x="7102" y="324"/>
                    <a:pt x="6818" y="274"/>
                    <a:pt x="6534" y="241"/>
                  </a:cubicBezTo>
                  <a:cubicBezTo>
                    <a:pt x="6416" y="221"/>
                    <a:pt x="6299" y="213"/>
                    <a:pt x="6181" y="213"/>
                  </a:cubicBezTo>
                  <a:cubicBezTo>
                    <a:pt x="6098" y="213"/>
                    <a:pt x="6015" y="217"/>
                    <a:pt x="5932" y="224"/>
                  </a:cubicBezTo>
                  <a:cubicBezTo>
                    <a:pt x="5698" y="241"/>
                    <a:pt x="5481" y="291"/>
                    <a:pt x="5264" y="358"/>
                  </a:cubicBezTo>
                  <a:cubicBezTo>
                    <a:pt x="4796" y="508"/>
                    <a:pt x="4328" y="742"/>
                    <a:pt x="3793" y="876"/>
                  </a:cubicBezTo>
                  <a:cubicBezTo>
                    <a:pt x="3632" y="916"/>
                    <a:pt x="3470" y="938"/>
                    <a:pt x="3312" y="938"/>
                  </a:cubicBezTo>
                  <a:cubicBezTo>
                    <a:pt x="3208" y="938"/>
                    <a:pt x="3107" y="929"/>
                    <a:pt x="3008" y="909"/>
                  </a:cubicBezTo>
                  <a:cubicBezTo>
                    <a:pt x="2758" y="876"/>
                    <a:pt x="2524" y="792"/>
                    <a:pt x="2306" y="675"/>
                  </a:cubicBezTo>
                  <a:cubicBezTo>
                    <a:pt x="1939" y="458"/>
                    <a:pt x="1555" y="257"/>
                    <a:pt x="1154" y="107"/>
                  </a:cubicBezTo>
                  <a:cubicBezTo>
                    <a:pt x="969" y="38"/>
                    <a:pt x="768" y="1"/>
                    <a:pt x="5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6" name="Google Shape;2606;p66"/>
            <p:cNvSpPr/>
            <p:nvPr/>
          </p:nvSpPr>
          <p:spPr>
            <a:xfrm>
              <a:off x="2631302" y="3682639"/>
              <a:ext cx="117848" cy="21858"/>
            </a:xfrm>
            <a:custGeom>
              <a:avLst/>
              <a:gdLst/>
              <a:ahLst/>
              <a:cxnLst/>
              <a:rect l="l" t="t" r="r" b="b"/>
              <a:pathLst>
                <a:path w="3677" h="682" extrusionOk="0">
                  <a:moveTo>
                    <a:pt x="18" y="0"/>
                  </a:moveTo>
                  <a:cubicBezTo>
                    <a:pt x="1" y="0"/>
                    <a:pt x="18" y="17"/>
                    <a:pt x="18" y="50"/>
                  </a:cubicBezTo>
                  <a:cubicBezTo>
                    <a:pt x="34" y="84"/>
                    <a:pt x="51" y="117"/>
                    <a:pt x="68" y="151"/>
                  </a:cubicBezTo>
                  <a:cubicBezTo>
                    <a:pt x="151" y="268"/>
                    <a:pt x="252" y="368"/>
                    <a:pt x="369" y="451"/>
                  </a:cubicBezTo>
                  <a:cubicBezTo>
                    <a:pt x="552" y="568"/>
                    <a:pt x="770" y="652"/>
                    <a:pt x="970" y="669"/>
                  </a:cubicBezTo>
                  <a:cubicBezTo>
                    <a:pt x="1042" y="677"/>
                    <a:pt x="1113" y="682"/>
                    <a:pt x="1185" y="682"/>
                  </a:cubicBezTo>
                  <a:cubicBezTo>
                    <a:pt x="1379" y="682"/>
                    <a:pt x="1572" y="651"/>
                    <a:pt x="1755" y="602"/>
                  </a:cubicBezTo>
                  <a:cubicBezTo>
                    <a:pt x="2023" y="535"/>
                    <a:pt x="2273" y="451"/>
                    <a:pt x="2491" y="368"/>
                  </a:cubicBezTo>
                  <a:cubicBezTo>
                    <a:pt x="2691" y="301"/>
                    <a:pt x="2892" y="234"/>
                    <a:pt x="3109" y="184"/>
                  </a:cubicBezTo>
                  <a:cubicBezTo>
                    <a:pt x="3242" y="151"/>
                    <a:pt x="3376" y="134"/>
                    <a:pt x="3526" y="117"/>
                  </a:cubicBezTo>
                  <a:lnTo>
                    <a:pt x="3677" y="117"/>
                  </a:lnTo>
                  <a:cubicBezTo>
                    <a:pt x="3627" y="100"/>
                    <a:pt x="3577" y="100"/>
                    <a:pt x="3526" y="100"/>
                  </a:cubicBezTo>
                  <a:cubicBezTo>
                    <a:pt x="3376" y="100"/>
                    <a:pt x="3226" y="117"/>
                    <a:pt x="3092" y="151"/>
                  </a:cubicBezTo>
                  <a:cubicBezTo>
                    <a:pt x="2892" y="184"/>
                    <a:pt x="2674" y="251"/>
                    <a:pt x="2474" y="318"/>
                  </a:cubicBezTo>
                  <a:cubicBezTo>
                    <a:pt x="2257" y="384"/>
                    <a:pt x="2006" y="485"/>
                    <a:pt x="1739" y="535"/>
                  </a:cubicBezTo>
                  <a:cubicBezTo>
                    <a:pt x="1544" y="600"/>
                    <a:pt x="1350" y="624"/>
                    <a:pt x="1156" y="624"/>
                  </a:cubicBezTo>
                  <a:cubicBezTo>
                    <a:pt x="1099" y="624"/>
                    <a:pt x="1043" y="622"/>
                    <a:pt x="987" y="618"/>
                  </a:cubicBezTo>
                  <a:cubicBezTo>
                    <a:pt x="770" y="585"/>
                    <a:pt x="569" y="518"/>
                    <a:pt x="402" y="418"/>
                  </a:cubicBezTo>
                  <a:cubicBezTo>
                    <a:pt x="285" y="351"/>
                    <a:pt x="168" y="251"/>
                    <a:pt x="101" y="134"/>
                  </a:cubicBezTo>
                  <a:cubicBezTo>
                    <a:pt x="34" y="50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7" name="Google Shape;2607;p66"/>
            <p:cNvSpPr/>
            <p:nvPr/>
          </p:nvSpPr>
          <p:spPr>
            <a:xfrm>
              <a:off x="2568676" y="3753310"/>
              <a:ext cx="275790" cy="383991"/>
            </a:xfrm>
            <a:custGeom>
              <a:avLst/>
              <a:gdLst/>
              <a:ahLst/>
              <a:cxnLst/>
              <a:rect l="l" t="t" r="r" b="b"/>
              <a:pathLst>
                <a:path w="8605" h="11981" extrusionOk="0">
                  <a:moveTo>
                    <a:pt x="7235" y="1"/>
                  </a:moveTo>
                  <a:lnTo>
                    <a:pt x="1855" y="636"/>
                  </a:lnTo>
                  <a:lnTo>
                    <a:pt x="835" y="4612"/>
                  </a:lnTo>
                  <a:cubicBezTo>
                    <a:pt x="835" y="4612"/>
                    <a:pt x="0" y="8856"/>
                    <a:pt x="334" y="11981"/>
                  </a:cubicBezTo>
                  <a:lnTo>
                    <a:pt x="5648" y="11830"/>
                  </a:lnTo>
                  <a:cubicBezTo>
                    <a:pt x="5648" y="11830"/>
                    <a:pt x="6700" y="7302"/>
                    <a:pt x="7653" y="4545"/>
                  </a:cubicBezTo>
                  <a:cubicBezTo>
                    <a:pt x="8605" y="1772"/>
                    <a:pt x="7235" y="1"/>
                    <a:pt x="723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8" name="Google Shape;2608;p66"/>
            <p:cNvSpPr/>
            <p:nvPr/>
          </p:nvSpPr>
          <p:spPr>
            <a:xfrm>
              <a:off x="2600246" y="3889875"/>
              <a:ext cx="198710" cy="42402"/>
            </a:xfrm>
            <a:custGeom>
              <a:avLst/>
              <a:gdLst/>
              <a:ahLst/>
              <a:cxnLst/>
              <a:rect l="l" t="t" r="r" b="b"/>
              <a:pathLst>
                <a:path w="6200" h="1323" extrusionOk="0">
                  <a:moveTo>
                    <a:pt x="1" y="0"/>
                  </a:moveTo>
                  <a:cubicBezTo>
                    <a:pt x="1" y="0"/>
                    <a:pt x="84" y="34"/>
                    <a:pt x="235" y="101"/>
                  </a:cubicBezTo>
                  <a:cubicBezTo>
                    <a:pt x="452" y="201"/>
                    <a:pt x="669" y="318"/>
                    <a:pt x="870" y="435"/>
                  </a:cubicBezTo>
                  <a:cubicBezTo>
                    <a:pt x="1170" y="635"/>
                    <a:pt x="1521" y="769"/>
                    <a:pt x="1872" y="853"/>
                  </a:cubicBezTo>
                  <a:cubicBezTo>
                    <a:pt x="1999" y="862"/>
                    <a:pt x="2126" y="868"/>
                    <a:pt x="2254" y="868"/>
                  </a:cubicBezTo>
                  <a:cubicBezTo>
                    <a:pt x="2566" y="868"/>
                    <a:pt x="2879" y="835"/>
                    <a:pt x="3175" y="752"/>
                  </a:cubicBezTo>
                  <a:cubicBezTo>
                    <a:pt x="3610" y="652"/>
                    <a:pt x="4028" y="568"/>
                    <a:pt x="4462" y="518"/>
                  </a:cubicBezTo>
                  <a:cubicBezTo>
                    <a:pt x="4536" y="512"/>
                    <a:pt x="4608" y="508"/>
                    <a:pt x="4680" y="508"/>
                  </a:cubicBezTo>
                  <a:cubicBezTo>
                    <a:pt x="4969" y="508"/>
                    <a:pt x="5244" y="562"/>
                    <a:pt x="5498" y="669"/>
                  </a:cubicBezTo>
                  <a:cubicBezTo>
                    <a:pt x="5732" y="769"/>
                    <a:pt x="5916" y="919"/>
                    <a:pt x="6066" y="1103"/>
                  </a:cubicBezTo>
                  <a:cubicBezTo>
                    <a:pt x="6159" y="1227"/>
                    <a:pt x="6194" y="1322"/>
                    <a:pt x="6199" y="1322"/>
                  </a:cubicBezTo>
                  <a:cubicBezTo>
                    <a:pt x="6200" y="1322"/>
                    <a:pt x="6200" y="1322"/>
                    <a:pt x="6200" y="1320"/>
                  </a:cubicBezTo>
                  <a:cubicBezTo>
                    <a:pt x="6200" y="1304"/>
                    <a:pt x="6200" y="1287"/>
                    <a:pt x="6183" y="1270"/>
                  </a:cubicBezTo>
                  <a:cubicBezTo>
                    <a:pt x="6166" y="1237"/>
                    <a:pt x="6166" y="1220"/>
                    <a:pt x="6150" y="1187"/>
                  </a:cubicBezTo>
                  <a:cubicBezTo>
                    <a:pt x="6133" y="1153"/>
                    <a:pt x="6116" y="1120"/>
                    <a:pt x="6083" y="1086"/>
                  </a:cubicBezTo>
                  <a:cubicBezTo>
                    <a:pt x="5949" y="886"/>
                    <a:pt x="5749" y="736"/>
                    <a:pt x="5531" y="635"/>
                  </a:cubicBezTo>
                  <a:cubicBezTo>
                    <a:pt x="5263" y="514"/>
                    <a:pt x="4973" y="458"/>
                    <a:pt x="4678" y="458"/>
                  </a:cubicBezTo>
                  <a:cubicBezTo>
                    <a:pt x="4606" y="458"/>
                    <a:pt x="4534" y="462"/>
                    <a:pt x="4462" y="468"/>
                  </a:cubicBezTo>
                  <a:cubicBezTo>
                    <a:pt x="4028" y="502"/>
                    <a:pt x="3593" y="585"/>
                    <a:pt x="3175" y="702"/>
                  </a:cubicBezTo>
                  <a:cubicBezTo>
                    <a:pt x="2887" y="771"/>
                    <a:pt x="2583" y="809"/>
                    <a:pt x="2279" y="809"/>
                  </a:cubicBezTo>
                  <a:cubicBezTo>
                    <a:pt x="2143" y="809"/>
                    <a:pt x="2007" y="801"/>
                    <a:pt x="1872" y="786"/>
                  </a:cubicBezTo>
                  <a:cubicBezTo>
                    <a:pt x="1538" y="719"/>
                    <a:pt x="1204" y="585"/>
                    <a:pt x="903" y="401"/>
                  </a:cubicBezTo>
                  <a:cubicBezTo>
                    <a:pt x="686" y="284"/>
                    <a:pt x="469" y="167"/>
                    <a:pt x="251" y="84"/>
                  </a:cubicBezTo>
                  <a:cubicBezTo>
                    <a:pt x="185" y="51"/>
                    <a:pt x="118" y="34"/>
                    <a:pt x="68" y="17"/>
                  </a:cubicBezTo>
                  <a:cubicBezTo>
                    <a:pt x="34" y="0"/>
                    <a:pt x="18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9" name="Google Shape;2609;p66"/>
            <p:cNvSpPr/>
            <p:nvPr/>
          </p:nvSpPr>
          <p:spPr>
            <a:xfrm>
              <a:off x="2577779" y="4057400"/>
              <a:ext cx="181018" cy="29646"/>
            </a:xfrm>
            <a:custGeom>
              <a:avLst/>
              <a:gdLst/>
              <a:ahLst/>
              <a:cxnLst/>
              <a:rect l="l" t="t" r="r" b="b"/>
              <a:pathLst>
                <a:path w="5648" h="925" extrusionOk="0">
                  <a:moveTo>
                    <a:pt x="2" y="1"/>
                  </a:moveTo>
                  <a:cubicBezTo>
                    <a:pt x="1" y="1"/>
                    <a:pt x="0" y="1"/>
                    <a:pt x="0" y="3"/>
                  </a:cubicBezTo>
                  <a:cubicBezTo>
                    <a:pt x="0" y="20"/>
                    <a:pt x="17" y="37"/>
                    <a:pt x="33" y="53"/>
                  </a:cubicBezTo>
                  <a:cubicBezTo>
                    <a:pt x="67" y="103"/>
                    <a:pt x="117" y="137"/>
                    <a:pt x="150" y="187"/>
                  </a:cubicBezTo>
                  <a:cubicBezTo>
                    <a:pt x="301" y="354"/>
                    <a:pt x="485" y="488"/>
                    <a:pt x="685" y="588"/>
                  </a:cubicBezTo>
                  <a:cubicBezTo>
                    <a:pt x="969" y="755"/>
                    <a:pt x="1287" y="872"/>
                    <a:pt x="1621" y="905"/>
                  </a:cubicBezTo>
                  <a:cubicBezTo>
                    <a:pt x="1723" y="918"/>
                    <a:pt x="1827" y="924"/>
                    <a:pt x="1930" y="924"/>
                  </a:cubicBezTo>
                  <a:cubicBezTo>
                    <a:pt x="2232" y="924"/>
                    <a:pt x="2533" y="871"/>
                    <a:pt x="2807" y="772"/>
                  </a:cubicBezTo>
                  <a:cubicBezTo>
                    <a:pt x="3225" y="621"/>
                    <a:pt x="3576" y="421"/>
                    <a:pt x="3927" y="304"/>
                  </a:cubicBezTo>
                  <a:cubicBezTo>
                    <a:pt x="4137" y="222"/>
                    <a:pt x="4364" y="181"/>
                    <a:pt x="4590" y="181"/>
                  </a:cubicBezTo>
                  <a:cubicBezTo>
                    <a:pt x="4687" y="181"/>
                    <a:pt x="4784" y="189"/>
                    <a:pt x="4879" y="204"/>
                  </a:cubicBezTo>
                  <a:cubicBezTo>
                    <a:pt x="5096" y="237"/>
                    <a:pt x="5297" y="321"/>
                    <a:pt x="5480" y="454"/>
                  </a:cubicBezTo>
                  <a:cubicBezTo>
                    <a:pt x="5531" y="521"/>
                    <a:pt x="5581" y="571"/>
                    <a:pt x="5648" y="638"/>
                  </a:cubicBezTo>
                  <a:cubicBezTo>
                    <a:pt x="5631" y="621"/>
                    <a:pt x="5614" y="605"/>
                    <a:pt x="5614" y="588"/>
                  </a:cubicBezTo>
                  <a:cubicBezTo>
                    <a:pt x="5581" y="538"/>
                    <a:pt x="5531" y="488"/>
                    <a:pt x="5480" y="438"/>
                  </a:cubicBezTo>
                  <a:cubicBezTo>
                    <a:pt x="5313" y="287"/>
                    <a:pt x="5113" y="187"/>
                    <a:pt x="4896" y="154"/>
                  </a:cubicBezTo>
                  <a:cubicBezTo>
                    <a:pt x="4795" y="139"/>
                    <a:pt x="4695" y="131"/>
                    <a:pt x="4595" y="131"/>
                  </a:cubicBezTo>
                  <a:cubicBezTo>
                    <a:pt x="4363" y="131"/>
                    <a:pt x="4132" y="172"/>
                    <a:pt x="3910" y="254"/>
                  </a:cubicBezTo>
                  <a:cubicBezTo>
                    <a:pt x="3559" y="371"/>
                    <a:pt x="3191" y="555"/>
                    <a:pt x="2790" y="705"/>
                  </a:cubicBezTo>
                  <a:cubicBezTo>
                    <a:pt x="2515" y="818"/>
                    <a:pt x="2220" y="874"/>
                    <a:pt x="1921" y="874"/>
                  </a:cubicBezTo>
                  <a:cubicBezTo>
                    <a:pt x="1821" y="874"/>
                    <a:pt x="1721" y="868"/>
                    <a:pt x="1621" y="855"/>
                  </a:cubicBezTo>
                  <a:cubicBezTo>
                    <a:pt x="1303" y="822"/>
                    <a:pt x="986" y="722"/>
                    <a:pt x="702" y="555"/>
                  </a:cubicBezTo>
                  <a:cubicBezTo>
                    <a:pt x="501" y="454"/>
                    <a:pt x="334" y="321"/>
                    <a:pt x="167" y="170"/>
                  </a:cubicBezTo>
                  <a:cubicBezTo>
                    <a:pt x="62" y="65"/>
                    <a:pt x="11" y="1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0" name="Google Shape;2610;p66"/>
            <p:cNvSpPr/>
            <p:nvPr/>
          </p:nvSpPr>
          <p:spPr>
            <a:xfrm>
              <a:off x="2653256" y="3752701"/>
              <a:ext cx="171403" cy="70254"/>
            </a:xfrm>
            <a:custGeom>
              <a:avLst/>
              <a:gdLst/>
              <a:ahLst/>
              <a:cxnLst/>
              <a:rect l="l" t="t" r="r" b="b"/>
              <a:pathLst>
                <a:path w="5348" h="2192" extrusionOk="0">
                  <a:moveTo>
                    <a:pt x="4458" y="0"/>
                  </a:moveTo>
                  <a:cubicBezTo>
                    <a:pt x="3655" y="0"/>
                    <a:pt x="1" y="1607"/>
                    <a:pt x="1" y="1607"/>
                  </a:cubicBezTo>
                  <a:lnTo>
                    <a:pt x="201" y="2192"/>
                  </a:lnTo>
                  <a:lnTo>
                    <a:pt x="5348" y="1356"/>
                  </a:lnTo>
                  <a:cubicBezTo>
                    <a:pt x="5298" y="1106"/>
                    <a:pt x="5214" y="855"/>
                    <a:pt x="5114" y="621"/>
                  </a:cubicBezTo>
                  <a:cubicBezTo>
                    <a:pt x="5014" y="354"/>
                    <a:pt x="4730" y="153"/>
                    <a:pt x="4596" y="36"/>
                  </a:cubicBezTo>
                  <a:cubicBezTo>
                    <a:pt x="4573" y="12"/>
                    <a:pt x="4525" y="0"/>
                    <a:pt x="445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1" name="Google Shape;2611;p66"/>
            <p:cNvSpPr/>
            <p:nvPr/>
          </p:nvSpPr>
          <p:spPr>
            <a:xfrm>
              <a:off x="2614187" y="3769912"/>
              <a:ext cx="51440" cy="53043"/>
            </a:xfrm>
            <a:custGeom>
              <a:avLst/>
              <a:gdLst/>
              <a:ahLst/>
              <a:cxnLst/>
              <a:rect l="l" t="t" r="r" b="b"/>
              <a:pathLst>
                <a:path w="1605" h="1655" extrusionOk="0">
                  <a:moveTo>
                    <a:pt x="217" y="1"/>
                  </a:moveTo>
                  <a:lnTo>
                    <a:pt x="0" y="1170"/>
                  </a:lnTo>
                  <a:lnTo>
                    <a:pt x="1420" y="1655"/>
                  </a:lnTo>
                  <a:lnTo>
                    <a:pt x="1604" y="1087"/>
                  </a:lnTo>
                  <a:lnTo>
                    <a:pt x="217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2" name="Google Shape;2612;p66"/>
            <p:cNvSpPr/>
            <p:nvPr/>
          </p:nvSpPr>
          <p:spPr>
            <a:xfrm>
              <a:off x="2647904" y="3817057"/>
              <a:ext cx="66985" cy="204511"/>
            </a:xfrm>
            <a:custGeom>
              <a:avLst/>
              <a:gdLst/>
              <a:ahLst/>
              <a:cxnLst/>
              <a:rect l="l" t="t" r="r" b="b"/>
              <a:pathLst>
                <a:path w="2090" h="6381" extrusionOk="0">
                  <a:moveTo>
                    <a:pt x="836" y="0"/>
                  </a:moveTo>
                  <a:lnTo>
                    <a:pt x="385" y="167"/>
                  </a:lnTo>
                  <a:cubicBezTo>
                    <a:pt x="385" y="167"/>
                    <a:pt x="1" y="1587"/>
                    <a:pt x="18" y="2523"/>
                  </a:cubicBezTo>
                  <a:cubicBezTo>
                    <a:pt x="18" y="3459"/>
                    <a:pt x="51" y="5414"/>
                    <a:pt x="185" y="6115"/>
                  </a:cubicBezTo>
                  <a:cubicBezTo>
                    <a:pt x="221" y="6303"/>
                    <a:pt x="388" y="6380"/>
                    <a:pt x="604" y="6380"/>
                  </a:cubicBezTo>
                  <a:cubicBezTo>
                    <a:pt x="1175" y="6380"/>
                    <a:pt x="2089" y="5837"/>
                    <a:pt x="1822" y="5363"/>
                  </a:cubicBezTo>
                  <a:cubicBezTo>
                    <a:pt x="1471" y="4729"/>
                    <a:pt x="820" y="2423"/>
                    <a:pt x="803" y="1888"/>
                  </a:cubicBezTo>
                  <a:cubicBezTo>
                    <a:pt x="803" y="1353"/>
                    <a:pt x="836" y="0"/>
                    <a:pt x="836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3" name="Google Shape;2613;p66"/>
            <p:cNvSpPr/>
            <p:nvPr/>
          </p:nvSpPr>
          <p:spPr>
            <a:xfrm>
              <a:off x="2654346" y="3982980"/>
              <a:ext cx="48748" cy="26569"/>
            </a:xfrm>
            <a:custGeom>
              <a:avLst/>
              <a:gdLst/>
              <a:ahLst/>
              <a:cxnLst/>
              <a:rect l="l" t="t" r="r" b="b"/>
              <a:pathLst>
                <a:path w="1521" h="829" extrusionOk="0">
                  <a:moveTo>
                    <a:pt x="1516" y="1"/>
                  </a:moveTo>
                  <a:cubicBezTo>
                    <a:pt x="1495" y="1"/>
                    <a:pt x="1444" y="80"/>
                    <a:pt x="1337" y="186"/>
                  </a:cubicBezTo>
                  <a:cubicBezTo>
                    <a:pt x="1053" y="504"/>
                    <a:pt x="685" y="704"/>
                    <a:pt x="268" y="771"/>
                  </a:cubicBezTo>
                  <a:cubicBezTo>
                    <a:pt x="101" y="805"/>
                    <a:pt x="0" y="805"/>
                    <a:pt x="0" y="805"/>
                  </a:cubicBezTo>
                  <a:cubicBezTo>
                    <a:pt x="71" y="817"/>
                    <a:pt x="134" y="828"/>
                    <a:pt x="194" y="828"/>
                  </a:cubicBezTo>
                  <a:cubicBezTo>
                    <a:pt x="219" y="828"/>
                    <a:pt x="243" y="826"/>
                    <a:pt x="268" y="821"/>
                  </a:cubicBezTo>
                  <a:cubicBezTo>
                    <a:pt x="702" y="771"/>
                    <a:pt x="1103" y="554"/>
                    <a:pt x="1370" y="220"/>
                  </a:cubicBezTo>
                  <a:cubicBezTo>
                    <a:pt x="1437" y="153"/>
                    <a:pt x="1487" y="86"/>
                    <a:pt x="1521" y="3"/>
                  </a:cubicBezTo>
                  <a:cubicBezTo>
                    <a:pt x="1519" y="1"/>
                    <a:pt x="1518" y="1"/>
                    <a:pt x="151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4" name="Google Shape;2614;p66"/>
            <p:cNvSpPr/>
            <p:nvPr/>
          </p:nvSpPr>
          <p:spPr>
            <a:xfrm>
              <a:off x="2665596" y="4008203"/>
              <a:ext cx="5929" cy="13429"/>
            </a:xfrm>
            <a:custGeom>
              <a:avLst/>
              <a:gdLst/>
              <a:ahLst/>
              <a:cxnLst/>
              <a:rect l="l" t="t" r="r" b="b"/>
              <a:pathLst>
                <a:path w="185" h="419" extrusionOk="0">
                  <a:moveTo>
                    <a:pt x="17" y="1"/>
                  </a:moveTo>
                  <a:cubicBezTo>
                    <a:pt x="0" y="18"/>
                    <a:pt x="17" y="101"/>
                    <a:pt x="50" y="218"/>
                  </a:cubicBezTo>
                  <a:cubicBezTo>
                    <a:pt x="101" y="335"/>
                    <a:pt x="151" y="419"/>
                    <a:pt x="167" y="419"/>
                  </a:cubicBezTo>
                  <a:cubicBezTo>
                    <a:pt x="184" y="402"/>
                    <a:pt x="167" y="318"/>
                    <a:pt x="117" y="201"/>
                  </a:cubicBezTo>
                  <a:cubicBezTo>
                    <a:pt x="67" y="85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5" name="Google Shape;2615;p66"/>
            <p:cNvSpPr/>
            <p:nvPr/>
          </p:nvSpPr>
          <p:spPr>
            <a:xfrm>
              <a:off x="2682710" y="4001793"/>
              <a:ext cx="7532" cy="12884"/>
            </a:xfrm>
            <a:custGeom>
              <a:avLst/>
              <a:gdLst/>
              <a:ahLst/>
              <a:cxnLst/>
              <a:rect l="l" t="t" r="r" b="b"/>
              <a:pathLst>
                <a:path w="235" h="402" extrusionOk="0">
                  <a:moveTo>
                    <a:pt x="18" y="0"/>
                  </a:moveTo>
                  <a:cubicBezTo>
                    <a:pt x="1" y="0"/>
                    <a:pt x="34" y="101"/>
                    <a:pt x="84" y="218"/>
                  </a:cubicBezTo>
                  <a:cubicBezTo>
                    <a:pt x="135" y="318"/>
                    <a:pt x="201" y="401"/>
                    <a:pt x="218" y="401"/>
                  </a:cubicBezTo>
                  <a:cubicBezTo>
                    <a:pt x="235" y="385"/>
                    <a:pt x="201" y="285"/>
                    <a:pt x="151" y="184"/>
                  </a:cubicBezTo>
                  <a:cubicBezTo>
                    <a:pt x="84" y="67"/>
                    <a:pt x="34" y="0"/>
                    <a:pt x="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6" name="Google Shape;2616;p66"/>
            <p:cNvSpPr/>
            <p:nvPr/>
          </p:nvSpPr>
          <p:spPr>
            <a:xfrm>
              <a:off x="2697710" y="3989999"/>
              <a:ext cx="8077" cy="12884"/>
            </a:xfrm>
            <a:custGeom>
              <a:avLst/>
              <a:gdLst/>
              <a:ahLst/>
              <a:cxnLst/>
              <a:rect l="l" t="t" r="r" b="b"/>
              <a:pathLst>
                <a:path w="252" h="402" extrusionOk="0">
                  <a:moveTo>
                    <a:pt x="17" y="1"/>
                  </a:moveTo>
                  <a:cubicBezTo>
                    <a:pt x="1" y="18"/>
                    <a:pt x="34" y="101"/>
                    <a:pt x="101" y="218"/>
                  </a:cubicBezTo>
                  <a:cubicBezTo>
                    <a:pt x="151" y="318"/>
                    <a:pt x="218" y="402"/>
                    <a:pt x="235" y="402"/>
                  </a:cubicBezTo>
                  <a:cubicBezTo>
                    <a:pt x="251" y="385"/>
                    <a:pt x="218" y="302"/>
                    <a:pt x="151" y="185"/>
                  </a:cubicBezTo>
                  <a:cubicBezTo>
                    <a:pt x="84" y="84"/>
                    <a:pt x="34" y="1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7" name="Google Shape;2617;p66"/>
            <p:cNvSpPr/>
            <p:nvPr/>
          </p:nvSpPr>
          <p:spPr>
            <a:xfrm>
              <a:off x="2595438" y="3808916"/>
              <a:ext cx="78202" cy="169929"/>
            </a:xfrm>
            <a:custGeom>
              <a:avLst/>
              <a:gdLst/>
              <a:ahLst/>
              <a:cxnLst/>
              <a:rect l="l" t="t" r="r" b="b"/>
              <a:pathLst>
                <a:path w="2440" h="5302" extrusionOk="0">
                  <a:moveTo>
                    <a:pt x="2022" y="1"/>
                  </a:moveTo>
                  <a:cubicBezTo>
                    <a:pt x="1942" y="1"/>
                    <a:pt x="1867" y="32"/>
                    <a:pt x="1822" y="104"/>
                  </a:cubicBezTo>
                  <a:lnTo>
                    <a:pt x="1688" y="170"/>
                  </a:lnTo>
                  <a:cubicBezTo>
                    <a:pt x="1187" y="1073"/>
                    <a:pt x="1404" y="2259"/>
                    <a:pt x="819" y="3111"/>
                  </a:cubicBezTo>
                  <a:cubicBezTo>
                    <a:pt x="585" y="3445"/>
                    <a:pt x="251" y="3713"/>
                    <a:pt x="117" y="4114"/>
                  </a:cubicBezTo>
                  <a:cubicBezTo>
                    <a:pt x="0" y="4414"/>
                    <a:pt x="67" y="4765"/>
                    <a:pt x="268" y="5033"/>
                  </a:cubicBezTo>
                  <a:cubicBezTo>
                    <a:pt x="432" y="5208"/>
                    <a:pt x="653" y="5302"/>
                    <a:pt x="880" y="5302"/>
                  </a:cubicBezTo>
                  <a:cubicBezTo>
                    <a:pt x="977" y="5302"/>
                    <a:pt x="1075" y="5285"/>
                    <a:pt x="1170" y="5250"/>
                  </a:cubicBezTo>
                  <a:cubicBezTo>
                    <a:pt x="1387" y="5150"/>
                    <a:pt x="1554" y="4966"/>
                    <a:pt x="1655" y="4732"/>
                  </a:cubicBezTo>
                  <a:cubicBezTo>
                    <a:pt x="1738" y="4498"/>
                    <a:pt x="1805" y="4264"/>
                    <a:pt x="1838" y="4030"/>
                  </a:cubicBezTo>
                  <a:cubicBezTo>
                    <a:pt x="2022" y="2961"/>
                    <a:pt x="2206" y="1891"/>
                    <a:pt x="2390" y="822"/>
                  </a:cubicBezTo>
                  <a:cubicBezTo>
                    <a:pt x="2440" y="622"/>
                    <a:pt x="2440" y="388"/>
                    <a:pt x="2356" y="187"/>
                  </a:cubicBezTo>
                  <a:cubicBezTo>
                    <a:pt x="2285" y="75"/>
                    <a:pt x="2146" y="1"/>
                    <a:pt x="202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8" name="Google Shape;2618;p66"/>
            <p:cNvSpPr/>
            <p:nvPr/>
          </p:nvSpPr>
          <p:spPr>
            <a:xfrm>
              <a:off x="2646302" y="3819172"/>
              <a:ext cx="6987" cy="156404"/>
            </a:xfrm>
            <a:custGeom>
              <a:avLst/>
              <a:gdLst/>
              <a:ahLst/>
              <a:cxnLst/>
              <a:rect l="l" t="t" r="r" b="b"/>
              <a:pathLst>
                <a:path w="218" h="4880" extrusionOk="0">
                  <a:moveTo>
                    <a:pt x="218" y="1"/>
                  </a:moveTo>
                  <a:lnTo>
                    <a:pt x="218" y="1"/>
                  </a:lnTo>
                  <a:cubicBezTo>
                    <a:pt x="201" y="68"/>
                    <a:pt x="185" y="135"/>
                    <a:pt x="185" y="185"/>
                  </a:cubicBezTo>
                  <a:cubicBezTo>
                    <a:pt x="168" y="318"/>
                    <a:pt x="151" y="485"/>
                    <a:pt x="118" y="719"/>
                  </a:cubicBezTo>
                  <a:cubicBezTo>
                    <a:pt x="84" y="1154"/>
                    <a:pt x="34" y="1755"/>
                    <a:pt x="17" y="2440"/>
                  </a:cubicBezTo>
                  <a:cubicBezTo>
                    <a:pt x="1" y="3109"/>
                    <a:pt x="17" y="3727"/>
                    <a:pt x="51" y="4161"/>
                  </a:cubicBezTo>
                  <a:cubicBezTo>
                    <a:pt x="51" y="4379"/>
                    <a:pt x="68" y="4562"/>
                    <a:pt x="84" y="4679"/>
                  </a:cubicBezTo>
                  <a:cubicBezTo>
                    <a:pt x="84" y="4746"/>
                    <a:pt x="84" y="4813"/>
                    <a:pt x="101" y="4880"/>
                  </a:cubicBezTo>
                  <a:cubicBezTo>
                    <a:pt x="118" y="4813"/>
                    <a:pt x="118" y="4746"/>
                    <a:pt x="101" y="4679"/>
                  </a:cubicBezTo>
                  <a:cubicBezTo>
                    <a:pt x="101" y="4546"/>
                    <a:pt x="101" y="4379"/>
                    <a:pt x="84" y="4161"/>
                  </a:cubicBezTo>
                  <a:cubicBezTo>
                    <a:pt x="68" y="3727"/>
                    <a:pt x="68" y="3109"/>
                    <a:pt x="84" y="2440"/>
                  </a:cubicBezTo>
                  <a:cubicBezTo>
                    <a:pt x="101" y="1772"/>
                    <a:pt x="134" y="1154"/>
                    <a:pt x="168" y="719"/>
                  </a:cubicBezTo>
                  <a:cubicBezTo>
                    <a:pt x="185" y="502"/>
                    <a:pt x="201" y="335"/>
                    <a:pt x="201" y="201"/>
                  </a:cubicBezTo>
                  <a:cubicBezTo>
                    <a:pt x="218" y="135"/>
                    <a:pt x="218" y="68"/>
                    <a:pt x="2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9" name="Google Shape;2619;p66"/>
            <p:cNvSpPr/>
            <p:nvPr/>
          </p:nvSpPr>
          <p:spPr>
            <a:xfrm>
              <a:off x="2599188" y="3943430"/>
              <a:ext cx="39646" cy="28941"/>
            </a:xfrm>
            <a:custGeom>
              <a:avLst/>
              <a:gdLst/>
              <a:ahLst/>
              <a:cxnLst/>
              <a:rect l="l" t="t" r="r" b="b"/>
              <a:pathLst>
                <a:path w="1237" h="903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84"/>
                    <a:pt x="51" y="151"/>
                    <a:pt x="101" y="217"/>
                  </a:cubicBezTo>
                  <a:cubicBezTo>
                    <a:pt x="301" y="552"/>
                    <a:pt x="635" y="786"/>
                    <a:pt x="1003" y="869"/>
                  </a:cubicBezTo>
                  <a:cubicBezTo>
                    <a:pt x="1086" y="903"/>
                    <a:pt x="1170" y="903"/>
                    <a:pt x="1237" y="903"/>
                  </a:cubicBezTo>
                  <a:cubicBezTo>
                    <a:pt x="719" y="786"/>
                    <a:pt x="268" y="468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0" name="Google Shape;2620;p66"/>
            <p:cNvSpPr/>
            <p:nvPr/>
          </p:nvSpPr>
          <p:spPr>
            <a:xfrm>
              <a:off x="2608835" y="3965288"/>
              <a:ext cx="11282" cy="8686"/>
            </a:xfrm>
            <a:custGeom>
              <a:avLst/>
              <a:gdLst/>
              <a:ahLst/>
              <a:cxnLst/>
              <a:rect l="l" t="t" r="r" b="b"/>
              <a:pathLst>
                <a:path w="352" h="271" extrusionOk="0">
                  <a:moveTo>
                    <a:pt x="330" y="0"/>
                  </a:moveTo>
                  <a:cubicBezTo>
                    <a:pt x="312" y="0"/>
                    <a:pt x="238" y="46"/>
                    <a:pt x="151" y="104"/>
                  </a:cubicBezTo>
                  <a:cubicBezTo>
                    <a:pt x="67" y="187"/>
                    <a:pt x="0" y="254"/>
                    <a:pt x="0" y="271"/>
                  </a:cubicBezTo>
                  <a:cubicBezTo>
                    <a:pt x="17" y="271"/>
                    <a:pt x="100" y="237"/>
                    <a:pt x="184" y="154"/>
                  </a:cubicBezTo>
                  <a:cubicBezTo>
                    <a:pt x="284" y="87"/>
                    <a:pt x="351" y="20"/>
                    <a:pt x="334" y="3"/>
                  </a:cubicBezTo>
                  <a:cubicBezTo>
                    <a:pt x="334" y="1"/>
                    <a:pt x="333" y="0"/>
                    <a:pt x="3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1" name="Google Shape;2621;p66"/>
            <p:cNvSpPr/>
            <p:nvPr/>
          </p:nvSpPr>
          <p:spPr>
            <a:xfrm>
              <a:off x="2598643" y="3953462"/>
              <a:ext cx="6474" cy="6698"/>
            </a:xfrm>
            <a:custGeom>
              <a:avLst/>
              <a:gdLst/>
              <a:ahLst/>
              <a:cxnLst/>
              <a:rect l="l" t="t" r="r" b="b"/>
              <a:pathLst>
                <a:path w="202" h="209" extrusionOk="0">
                  <a:moveTo>
                    <a:pt x="179" y="0"/>
                  </a:moveTo>
                  <a:cubicBezTo>
                    <a:pt x="161" y="0"/>
                    <a:pt x="109" y="30"/>
                    <a:pt x="68" y="72"/>
                  </a:cubicBezTo>
                  <a:cubicBezTo>
                    <a:pt x="17" y="138"/>
                    <a:pt x="1" y="205"/>
                    <a:pt x="17" y="205"/>
                  </a:cubicBezTo>
                  <a:cubicBezTo>
                    <a:pt x="20" y="207"/>
                    <a:pt x="22" y="208"/>
                    <a:pt x="25" y="208"/>
                  </a:cubicBezTo>
                  <a:cubicBezTo>
                    <a:pt x="43" y="208"/>
                    <a:pt x="74" y="165"/>
                    <a:pt x="118" y="122"/>
                  </a:cubicBezTo>
                  <a:cubicBezTo>
                    <a:pt x="151" y="72"/>
                    <a:pt x="201" y="21"/>
                    <a:pt x="184" y="5"/>
                  </a:cubicBezTo>
                  <a:cubicBezTo>
                    <a:pt x="184" y="2"/>
                    <a:pt x="182" y="0"/>
                    <a:pt x="1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2" name="Google Shape;2622;p66"/>
            <p:cNvSpPr/>
            <p:nvPr/>
          </p:nvSpPr>
          <p:spPr>
            <a:xfrm>
              <a:off x="2643641" y="3800455"/>
              <a:ext cx="34838" cy="24582"/>
            </a:xfrm>
            <a:custGeom>
              <a:avLst/>
              <a:gdLst/>
              <a:ahLst/>
              <a:cxnLst/>
              <a:rect l="l" t="t" r="r" b="b"/>
              <a:pathLst>
                <a:path w="1087" h="767" extrusionOk="0">
                  <a:moveTo>
                    <a:pt x="67" y="0"/>
                  </a:moveTo>
                  <a:cubicBezTo>
                    <a:pt x="67" y="0"/>
                    <a:pt x="50" y="17"/>
                    <a:pt x="34" y="67"/>
                  </a:cubicBezTo>
                  <a:cubicBezTo>
                    <a:pt x="0" y="150"/>
                    <a:pt x="0" y="217"/>
                    <a:pt x="17" y="301"/>
                  </a:cubicBezTo>
                  <a:cubicBezTo>
                    <a:pt x="17" y="418"/>
                    <a:pt x="67" y="518"/>
                    <a:pt x="151" y="602"/>
                  </a:cubicBezTo>
                  <a:cubicBezTo>
                    <a:pt x="261" y="712"/>
                    <a:pt x="403" y="767"/>
                    <a:pt x="543" y="767"/>
                  </a:cubicBezTo>
                  <a:cubicBezTo>
                    <a:pt x="678" y="767"/>
                    <a:pt x="813" y="717"/>
                    <a:pt x="919" y="618"/>
                  </a:cubicBezTo>
                  <a:cubicBezTo>
                    <a:pt x="1003" y="535"/>
                    <a:pt x="1053" y="418"/>
                    <a:pt x="1070" y="301"/>
                  </a:cubicBezTo>
                  <a:cubicBezTo>
                    <a:pt x="1086" y="234"/>
                    <a:pt x="1070" y="150"/>
                    <a:pt x="1053" y="84"/>
                  </a:cubicBezTo>
                  <a:cubicBezTo>
                    <a:pt x="1036" y="34"/>
                    <a:pt x="1019" y="0"/>
                    <a:pt x="1019" y="0"/>
                  </a:cubicBezTo>
                  <a:lnTo>
                    <a:pt x="1019" y="0"/>
                  </a:lnTo>
                  <a:cubicBezTo>
                    <a:pt x="1036" y="100"/>
                    <a:pt x="1053" y="201"/>
                    <a:pt x="1036" y="301"/>
                  </a:cubicBezTo>
                  <a:cubicBezTo>
                    <a:pt x="1003" y="401"/>
                    <a:pt x="953" y="501"/>
                    <a:pt x="886" y="568"/>
                  </a:cubicBezTo>
                  <a:cubicBezTo>
                    <a:pt x="786" y="660"/>
                    <a:pt x="660" y="706"/>
                    <a:pt x="537" y="706"/>
                  </a:cubicBezTo>
                  <a:cubicBezTo>
                    <a:pt x="414" y="706"/>
                    <a:pt x="293" y="660"/>
                    <a:pt x="201" y="568"/>
                  </a:cubicBezTo>
                  <a:cubicBezTo>
                    <a:pt x="117" y="485"/>
                    <a:pt x="67" y="401"/>
                    <a:pt x="50" y="284"/>
                  </a:cubicBezTo>
                  <a:cubicBezTo>
                    <a:pt x="34" y="201"/>
                    <a:pt x="50" y="10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3" name="Google Shape;2623;p66"/>
            <p:cNvSpPr/>
            <p:nvPr/>
          </p:nvSpPr>
          <p:spPr>
            <a:xfrm>
              <a:off x="2656493" y="3800968"/>
              <a:ext cx="11794" cy="21474"/>
            </a:xfrm>
            <a:custGeom>
              <a:avLst/>
              <a:gdLst/>
              <a:ahLst/>
              <a:cxnLst/>
              <a:rect l="l" t="t" r="r" b="b"/>
              <a:pathLst>
                <a:path w="368" h="670" extrusionOk="0">
                  <a:moveTo>
                    <a:pt x="0" y="1"/>
                  </a:moveTo>
                  <a:cubicBezTo>
                    <a:pt x="167" y="185"/>
                    <a:pt x="301" y="418"/>
                    <a:pt x="351" y="669"/>
                  </a:cubicBezTo>
                  <a:cubicBezTo>
                    <a:pt x="368" y="402"/>
                    <a:pt x="234" y="134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4" name="Google Shape;2624;p66"/>
            <p:cNvSpPr/>
            <p:nvPr/>
          </p:nvSpPr>
          <p:spPr>
            <a:xfrm>
              <a:off x="2648994" y="3366466"/>
              <a:ext cx="97496" cy="189351"/>
            </a:xfrm>
            <a:custGeom>
              <a:avLst/>
              <a:gdLst/>
              <a:ahLst/>
              <a:cxnLst/>
              <a:rect l="l" t="t" r="r" b="b"/>
              <a:pathLst>
                <a:path w="3042" h="5908" extrusionOk="0">
                  <a:moveTo>
                    <a:pt x="1004" y="0"/>
                  </a:moveTo>
                  <a:cubicBezTo>
                    <a:pt x="502" y="0"/>
                    <a:pt x="81" y="398"/>
                    <a:pt x="50" y="926"/>
                  </a:cubicBezTo>
                  <a:cubicBezTo>
                    <a:pt x="0" y="1528"/>
                    <a:pt x="0" y="2146"/>
                    <a:pt x="50" y="2747"/>
                  </a:cubicBezTo>
                  <a:cubicBezTo>
                    <a:pt x="201" y="3683"/>
                    <a:pt x="919" y="3800"/>
                    <a:pt x="919" y="3800"/>
                  </a:cubicBezTo>
                  <a:cubicBezTo>
                    <a:pt x="919" y="3800"/>
                    <a:pt x="936" y="4385"/>
                    <a:pt x="936" y="4936"/>
                  </a:cubicBezTo>
                  <a:cubicBezTo>
                    <a:pt x="953" y="5471"/>
                    <a:pt x="1404" y="5905"/>
                    <a:pt x="1955" y="5905"/>
                  </a:cubicBezTo>
                  <a:cubicBezTo>
                    <a:pt x="1975" y="5907"/>
                    <a:pt x="1995" y="5907"/>
                    <a:pt x="2015" y="5907"/>
                  </a:cubicBezTo>
                  <a:cubicBezTo>
                    <a:pt x="2523" y="5907"/>
                    <a:pt x="2942" y="5501"/>
                    <a:pt x="2974" y="4986"/>
                  </a:cubicBezTo>
                  <a:lnTo>
                    <a:pt x="3025" y="508"/>
                  </a:lnTo>
                  <a:lnTo>
                    <a:pt x="3041" y="208"/>
                  </a:lnTo>
                  <a:lnTo>
                    <a:pt x="1120" y="7"/>
                  </a:lnTo>
                  <a:cubicBezTo>
                    <a:pt x="1081" y="2"/>
                    <a:pt x="1042" y="0"/>
                    <a:pt x="1004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5" name="Google Shape;2625;p66"/>
            <p:cNvSpPr/>
            <p:nvPr/>
          </p:nvSpPr>
          <p:spPr>
            <a:xfrm>
              <a:off x="2657006" y="3410599"/>
              <a:ext cx="7532" cy="7532"/>
            </a:xfrm>
            <a:custGeom>
              <a:avLst/>
              <a:gdLst/>
              <a:ahLst/>
              <a:cxnLst/>
              <a:rect l="l" t="t" r="r" b="b"/>
              <a:pathLst>
                <a:path w="235" h="235" extrusionOk="0">
                  <a:moveTo>
                    <a:pt x="135" y="0"/>
                  </a:moveTo>
                  <a:cubicBezTo>
                    <a:pt x="68" y="0"/>
                    <a:pt x="1" y="50"/>
                    <a:pt x="1" y="117"/>
                  </a:cubicBezTo>
                  <a:cubicBezTo>
                    <a:pt x="1" y="167"/>
                    <a:pt x="51" y="234"/>
                    <a:pt x="118" y="234"/>
                  </a:cubicBezTo>
                  <a:cubicBezTo>
                    <a:pt x="185" y="234"/>
                    <a:pt x="235" y="184"/>
                    <a:pt x="235" y="117"/>
                  </a:cubicBezTo>
                  <a:cubicBezTo>
                    <a:pt x="235" y="50"/>
                    <a:pt x="185" y="0"/>
                    <a:pt x="1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6" name="Google Shape;2626;p66"/>
            <p:cNvSpPr/>
            <p:nvPr/>
          </p:nvSpPr>
          <p:spPr>
            <a:xfrm>
              <a:off x="2655404" y="3404702"/>
              <a:ext cx="15576" cy="3878"/>
            </a:xfrm>
            <a:custGeom>
              <a:avLst/>
              <a:gdLst/>
              <a:ahLst/>
              <a:cxnLst/>
              <a:rect l="l" t="t" r="r" b="b"/>
              <a:pathLst>
                <a:path w="486" h="121" extrusionOk="0">
                  <a:moveTo>
                    <a:pt x="235" y="0"/>
                  </a:moveTo>
                  <a:cubicBezTo>
                    <a:pt x="168" y="0"/>
                    <a:pt x="118" y="17"/>
                    <a:pt x="51" y="51"/>
                  </a:cubicBezTo>
                  <a:cubicBezTo>
                    <a:pt x="18" y="84"/>
                    <a:pt x="1" y="117"/>
                    <a:pt x="18" y="117"/>
                  </a:cubicBezTo>
                  <a:cubicBezTo>
                    <a:pt x="18" y="119"/>
                    <a:pt x="19" y="120"/>
                    <a:pt x="21" y="120"/>
                  </a:cubicBezTo>
                  <a:cubicBezTo>
                    <a:pt x="40" y="120"/>
                    <a:pt x="133" y="67"/>
                    <a:pt x="251" y="67"/>
                  </a:cubicBezTo>
                  <a:cubicBezTo>
                    <a:pt x="355" y="67"/>
                    <a:pt x="446" y="120"/>
                    <a:pt x="477" y="120"/>
                  </a:cubicBezTo>
                  <a:cubicBezTo>
                    <a:pt x="481" y="120"/>
                    <a:pt x="484" y="119"/>
                    <a:pt x="485" y="117"/>
                  </a:cubicBezTo>
                  <a:cubicBezTo>
                    <a:pt x="485" y="117"/>
                    <a:pt x="469" y="84"/>
                    <a:pt x="435" y="51"/>
                  </a:cubicBezTo>
                  <a:cubicBezTo>
                    <a:pt x="368" y="17"/>
                    <a:pt x="302" y="0"/>
                    <a:pt x="2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7" name="Google Shape;2627;p66"/>
            <p:cNvSpPr/>
            <p:nvPr/>
          </p:nvSpPr>
          <p:spPr>
            <a:xfrm>
              <a:off x="2696107" y="3410599"/>
              <a:ext cx="7532" cy="7532"/>
            </a:xfrm>
            <a:custGeom>
              <a:avLst/>
              <a:gdLst/>
              <a:ahLst/>
              <a:cxnLst/>
              <a:rect l="l" t="t" r="r" b="b"/>
              <a:pathLst>
                <a:path w="235" h="235" extrusionOk="0">
                  <a:moveTo>
                    <a:pt x="118" y="0"/>
                  </a:moveTo>
                  <a:cubicBezTo>
                    <a:pt x="51" y="0"/>
                    <a:pt x="1" y="50"/>
                    <a:pt x="1" y="117"/>
                  </a:cubicBezTo>
                  <a:cubicBezTo>
                    <a:pt x="1" y="167"/>
                    <a:pt x="51" y="234"/>
                    <a:pt x="118" y="234"/>
                  </a:cubicBezTo>
                  <a:cubicBezTo>
                    <a:pt x="168" y="234"/>
                    <a:pt x="235" y="184"/>
                    <a:pt x="235" y="117"/>
                  </a:cubicBezTo>
                  <a:cubicBezTo>
                    <a:pt x="235" y="50"/>
                    <a:pt x="184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8" name="Google Shape;2628;p66"/>
            <p:cNvSpPr/>
            <p:nvPr/>
          </p:nvSpPr>
          <p:spPr>
            <a:xfrm>
              <a:off x="2695562" y="3405247"/>
              <a:ext cx="15576" cy="4295"/>
            </a:xfrm>
            <a:custGeom>
              <a:avLst/>
              <a:gdLst/>
              <a:ahLst/>
              <a:cxnLst/>
              <a:rect l="l" t="t" r="r" b="b"/>
              <a:pathLst>
                <a:path w="486" h="134" extrusionOk="0">
                  <a:moveTo>
                    <a:pt x="252" y="0"/>
                  </a:moveTo>
                  <a:cubicBezTo>
                    <a:pt x="185" y="0"/>
                    <a:pt x="118" y="17"/>
                    <a:pt x="68" y="67"/>
                  </a:cubicBezTo>
                  <a:cubicBezTo>
                    <a:pt x="18" y="84"/>
                    <a:pt x="1" y="117"/>
                    <a:pt x="18" y="134"/>
                  </a:cubicBezTo>
                  <a:cubicBezTo>
                    <a:pt x="34" y="134"/>
                    <a:pt x="118" y="67"/>
                    <a:pt x="252" y="67"/>
                  </a:cubicBezTo>
                  <a:cubicBezTo>
                    <a:pt x="356" y="67"/>
                    <a:pt x="446" y="120"/>
                    <a:pt x="477" y="120"/>
                  </a:cubicBezTo>
                  <a:cubicBezTo>
                    <a:pt x="481" y="120"/>
                    <a:pt x="484" y="119"/>
                    <a:pt x="486" y="117"/>
                  </a:cubicBezTo>
                  <a:cubicBezTo>
                    <a:pt x="486" y="117"/>
                    <a:pt x="469" y="84"/>
                    <a:pt x="435" y="67"/>
                  </a:cubicBezTo>
                  <a:cubicBezTo>
                    <a:pt x="385" y="17"/>
                    <a:pt x="318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9" name="Google Shape;2629;p66"/>
            <p:cNvSpPr/>
            <p:nvPr/>
          </p:nvSpPr>
          <p:spPr>
            <a:xfrm>
              <a:off x="2670403" y="3405759"/>
              <a:ext cx="12339" cy="34197"/>
            </a:xfrm>
            <a:custGeom>
              <a:avLst/>
              <a:gdLst/>
              <a:ahLst/>
              <a:cxnLst/>
              <a:rect l="l" t="t" r="r" b="b"/>
              <a:pathLst>
                <a:path w="385" h="1067" extrusionOk="0">
                  <a:moveTo>
                    <a:pt x="385" y="1"/>
                  </a:moveTo>
                  <a:cubicBezTo>
                    <a:pt x="285" y="201"/>
                    <a:pt x="201" y="402"/>
                    <a:pt x="118" y="619"/>
                  </a:cubicBezTo>
                  <a:cubicBezTo>
                    <a:pt x="84" y="719"/>
                    <a:pt x="67" y="803"/>
                    <a:pt x="34" y="870"/>
                  </a:cubicBezTo>
                  <a:cubicBezTo>
                    <a:pt x="17" y="920"/>
                    <a:pt x="1" y="953"/>
                    <a:pt x="17" y="1003"/>
                  </a:cubicBezTo>
                  <a:cubicBezTo>
                    <a:pt x="17" y="1020"/>
                    <a:pt x="51" y="1037"/>
                    <a:pt x="67" y="1054"/>
                  </a:cubicBezTo>
                  <a:lnTo>
                    <a:pt x="118" y="1054"/>
                  </a:lnTo>
                  <a:cubicBezTo>
                    <a:pt x="159" y="1062"/>
                    <a:pt x="197" y="1066"/>
                    <a:pt x="232" y="1066"/>
                  </a:cubicBezTo>
                  <a:cubicBezTo>
                    <a:pt x="268" y="1066"/>
                    <a:pt x="301" y="1062"/>
                    <a:pt x="335" y="1054"/>
                  </a:cubicBezTo>
                  <a:cubicBezTo>
                    <a:pt x="268" y="1037"/>
                    <a:pt x="201" y="1020"/>
                    <a:pt x="134" y="1020"/>
                  </a:cubicBezTo>
                  <a:cubicBezTo>
                    <a:pt x="101" y="1020"/>
                    <a:pt x="67" y="1020"/>
                    <a:pt x="51" y="987"/>
                  </a:cubicBezTo>
                  <a:cubicBezTo>
                    <a:pt x="51" y="953"/>
                    <a:pt x="67" y="920"/>
                    <a:pt x="84" y="886"/>
                  </a:cubicBezTo>
                  <a:lnTo>
                    <a:pt x="184" y="636"/>
                  </a:lnTo>
                  <a:cubicBezTo>
                    <a:pt x="268" y="435"/>
                    <a:pt x="335" y="218"/>
                    <a:pt x="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0" name="Google Shape;2630;p66"/>
            <p:cNvSpPr/>
            <p:nvPr/>
          </p:nvSpPr>
          <p:spPr>
            <a:xfrm>
              <a:off x="2678448" y="3477519"/>
              <a:ext cx="39646" cy="17948"/>
            </a:xfrm>
            <a:custGeom>
              <a:avLst/>
              <a:gdLst/>
              <a:ahLst/>
              <a:cxnLst/>
              <a:rect l="l" t="t" r="r" b="b"/>
              <a:pathLst>
                <a:path w="1237" h="560" extrusionOk="0">
                  <a:moveTo>
                    <a:pt x="1237" y="1"/>
                  </a:moveTo>
                  <a:lnTo>
                    <a:pt x="1237" y="1"/>
                  </a:lnTo>
                  <a:cubicBezTo>
                    <a:pt x="869" y="235"/>
                    <a:pt x="435" y="335"/>
                    <a:pt x="0" y="335"/>
                  </a:cubicBezTo>
                  <a:lnTo>
                    <a:pt x="17" y="552"/>
                  </a:lnTo>
                  <a:cubicBezTo>
                    <a:pt x="74" y="557"/>
                    <a:pt x="128" y="560"/>
                    <a:pt x="180" y="560"/>
                  </a:cubicBezTo>
                  <a:cubicBezTo>
                    <a:pt x="972" y="560"/>
                    <a:pt x="1237" y="1"/>
                    <a:pt x="123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1" name="Google Shape;2631;p66"/>
            <p:cNvSpPr/>
            <p:nvPr/>
          </p:nvSpPr>
          <p:spPr>
            <a:xfrm>
              <a:off x="2701460" y="3358838"/>
              <a:ext cx="57337" cy="150314"/>
            </a:xfrm>
            <a:custGeom>
              <a:avLst/>
              <a:gdLst/>
              <a:ahLst/>
              <a:cxnLst/>
              <a:rect l="l" t="t" r="r" b="b"/>
              <a:pathLst>
                <a:path w="1789" h="4690" extrusionOk="0">
                  <a:moveTo>
                    <a:pt x="595" y="1"/>
                  </a:moveTo>
                  <a:cubicBezTo>
                    <a:pt x="542" y="1"/>
                    <a:pt x="489" y="4"/>
                    <a:pt x="435" y="11"/>
                  </a:cubicBezTo>
                  <a:cubicBezTo>
                    <a:pt x="285" y="11"/>
                    <a:pt x="134" y="78"/>
                    <a:pt x="51" y="212"/>
                  </a:cubicBezTo>
                  <a:cubicBezTo>
                    <a:pt x="1" y="329"/>
                    <a:pt x="17" y="462"/>
                    <a:pt x="84" y="579"/>
                  </a:cubicBezTo>
                  <a:cubicBezTo>
                    <a:pt x="168" y="746"/>
                    <a:pt x="285" y="880"/>
                    <a:pt x="418" y="1014"/>
                  </a:cubicBezTo>
                  <a:cubicBezTo>
                    <a:pt x="485" y="1064"/>
                    <a:pt x="535" y="1131"/>
                    <a:pt x="569" y="1198"/>
                  </a:cubicBezTo>
                  <a:cubicBezTo>
                    <a:pt x="602" y="1331"/>
                    <a:pt x="569" y="1448"/>
                    <a:pt x="519" y="1548"/>
                  </a:cubicBezTo>
                  <a:cubicBezTo>
                    <a:pt x="435" y="1749"/>
                    <a:pt x="385" y="1983"/>
                    <a:pt x="402" y="2200"/>
                  </a:cubicBezTo>
                  <a:cubicBezTo>
                    <a:pt x="402" y="2417"/>
                    <a:pt x="502" y="2618"/>
                    <a:pt x="669" y="2785"/>
                  </a:cubicBezTo>
                  <a:cubicBezTo>
                    <a:pt x="736" y="2835"/>
                    <a:pt x="803" y="2902"/>
                    <a:pt x="870" y="2985"/>
                  </a:cubicBezTo>
                  <a:cubicBezTo>
                    <a:pt x="903" y="3119"/>
                    <a:pt x="886" y="3253"/>
                    <a:pt x="836" y="3386"/>
                  </a:cubicBezTo>
                  <a:cubicBezTo>
                    <a:pt x="753" y="3654"/>
                    <a:pt x="753" y="3954"/>
                    <a:pt x="853" y="4239"/>
                  </a:cubicBezTo>
                  <a:cubicBezTo>
                    <a:pt x="953" y="4506"/>
                    <a:pt x="1287" y="4606"/>
                    <a:pt x="1555" y="4690"/>
                  </a:cubicBezTo>
                  <a:lnTo>
                    <a:pt x="1605" y="4406"/>
                  </a:lnTo>
                  <a:cubicBezTo>
                    <a:pt x="1789" y="3386"/>
                    <a:pt x="1738" y="2334"/>
                    <a:pt x="1705" y="1298"/>
                  </a:cubicBezTo>
                  <a:cubicBezTo>
                    <a:pt x="1688" y="964"/>
                    <a:pt x="1655" y="613"/>
                    <a:pt x="1454" y="345"/>
                  </a:cubicBezTo>
                  <a:cubicBezTo>
                    <a:pt x="1224" y="130"/>
                    <a:pt x="920" y="1"/>
                    <a:pt x="5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2" name="Google Shape;2632;p66"/>
            <p:cNvSpPr/>
            <p:nvPr/>
          </p:nvSpPr>
          <p:spPr>
            <a:xfrm>
              <a:off x="2637199" y="3356819"/>
              <a:ext cx="75542" cy="35928"/>
            </a:xfrm>
            <a:custGeom>
              <a:avLst/>
              <a:gdLst/>
              <a:ahLst/>
              <a:cxnLst/>
              <a:rect l="l" t="t" r="r" b="b"/>
              <a:pathLst>
                <a:path w="2357" h="1121" extrusionOk="0">
                  <a:moveTo>
                    <a:pt x="520" y="1"/>
                  </a:moveTo>
                  <a:cubicBezTo>
                    <a:pt x="492" y="1"/>
                    <a:pt x="465" y="3"/>
                    <a:pt x="435" y="7"/>
                  </a:cubicBezTo>
                  <a:cubicBezTo>
                    <a:pt x="285" y="7"/>
                    <a:pt x="151" y="74"/>
                    <a:pt x="51" y="191"/>
                  </a:cubicBezTo>
                  <a:cubicBezTo>
                    <a:pt x="1" y="258"/>
                    <a:pt x="1" y="342"/>
                    <a:pt x="68" y="408"/>
                  </a:cubicBezTo>
                  <a:cubicBezTo>
                    <a:pt x="118" y="442"/>
                    <a:pt x="168" y="459"/>
                    <a:pt x="218" y="492"/>
                  </a:cubicBezTo>
                  <a:cubicBezTo>
                    <a:pt x="268" y="525"/>
                    <a:pt x="318" y="559"/>
                    <a:pt x="352" y="609"/>
                  </a:cubicBezTo>
                  <a:cubicBezTo>
                    <a:pt x="385" y="626"/>
                    <a:pt x="402" y="659"/>
                    <a:pt x="435" y="676"/>
                  </a:cubicBezTo>
                  <a:cubicBezTo>
                    <a:pt x="435" y="692"/>
                    <a:pt x="435" y="692"/>
                    <a:pt x="452" y="709"/>
                  </a:cubicBezTo>
                  <a:lnTo>
                    <a:pt x="469" y="726"/>
                  </a:lnTo>
                  <a:lnTo>
                    <a:pt x="535" y="793"/>
                  </a:lnTo>
                  <a:cubicBezTo>
                    <a:pt x="602" y="843"/>
                    <a:pt x="669" y="893"/>
                    <a:pt x="736" y="943"/>
                  </a:cubicBezTo>
                  <a:cubicBezTo>
                    <a:pt x="836" y="1027"/>
                    <a:pt x="953" y="1077"/>
                    <a:pt x="1087" y="1093"/>
                  </a:cubicBezTo>
                  <a:cubicBezTo>
                    <a:pt x="1168" y="1111"/>
                    <a:pt x="1250" y="1120"/>
                    <a:pt x="1333" y="1120"/>
                  </a:cubicBezTo>
                  <a:cubicBezTo>
                    <a:pt x="1490" y="1120"/>
                    <a:pt x="1646" y="1087"/>
                    <a:pt x="1789" y="1010"/>
                  </a:cubicBezTo>
                  <a:cubicBezTo>
                    <a:pt x="1939" y="943"/>
                    <a:pt x="2073" y="843"/>
                    <a:pt x="2173" y="709"/>
                  </a:cubicBezTo>
                  <a:cubicBezTo>
                    <a:pt x="2323" y="492"/>
                    <a:pt x="2357" y="325"/>
                    <a:pt x="2273" y="225"/>
                  </a:cubicBezTo>
                  <a:cubicBezTo>
                    <a:pt x="2240" y="183"/>
                    <a:pt x="2177" y="166"/>
                    <a:pt x="2098" y="166"/>
                  </a:cubicBezTo>
                  <a:cubicBezTo>
                    <a:pt x="2018" y="166"/>
                    <a:pt x="1922" y="183"/>
                    <a:pt x="1822" y="208"/>
                  </a:cubicBezTo>
                  <a:cubicBezTo>
                    <a:pt x="1722" y="225"/>
                    <a:pt x="1621" y="241"/>
                    <a:pt x="1521" y="258"/>
                  </a:cubicBezTo>
                  <a:cubicBezTo>
                    <a:pt x="1479" y="266"/>
                    <a:pt x="1438" y="271"/>
                    <a:pt x="1396" y="271"/>
                  </a:cubicBezTo>
                  <a:cubicBezTo>
                    <a:pt x="1354" y="271"/>
                    <a:pt x="1312" y="266"/>
                    <a:pt x="1271" y="258"/>
                  </a:cubicBezTo>
                  <a:cubicBezTo>
                    <a:pt x="1237" y="241"/>
                    <a:pt x="1204" y="225"/>
                    <a:pt x="1170" y="208"/>
                  </a:cubicBezTo>
                  <a:cubicBezTo>
                    <a:pt x="1103" y="191"/>
                    <a:pt x="1053" y="158"/>
                    <a:pt x="970" y="124"/>
                  </a:cubicBezTo>
                  <a:cubicBezTo>
                    <a:pt x="936" y="108"/>
                    <a:pt x="886" y="91"/>
                    <a:pt x="853" y="74"/>
                  </a:cubicBezTo>
                  <a:cubicBezTo>
                    <a:pt x="836" y="58"/>
                    <a:pt x="803" y="58"/>
                    <a:pt x="786" y="41"/>
                  </a:cubicBezTo>
                  <a:cubicBezTo>
                    <a:pt x="769" y="41"/>
                    <a:pt x="736" y="24"/>
                    <a:pt x="719" y="24"/>
                  </a:cubicBezTo>
                  <a:cubicBezTo>
                    <a:pt x="648" y="12"/>
                    <a:pt x="586" y="1"/>
                    <a:pt x="5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3" name="Google Shape;2633;p66"/>
            <p:cNvSpPr/>
            <p:nvPr/>
          </p:nvSpPr>
          <p:spPr>
            <a:xfrm>
              <a:off x="2695050" y="3389991"/>
              <a:ext cx="18781" cy="5577"/>
            </a:xfrm>
            <a:custGeom>
              <a:avLst/>
              <a:gdLst/>
              <a:ahLst/>
              <a:cxnLst/>
              <a:rect l="l" t="t" r="r" b="b"/>
              <a:pathLst>
                <a:path w="586" h="174" extrusionOk="0">
                  <a:moveTo>
                    <a:pt x="264" y="1"/>
                  </a:moveTo>
                  <a:cubicBezTo>
                    <a:pt x="201" y="1"/>
                    <a:pt x="140" y="14"/>
                    <a:pt x="84" y="42"/>
                  </a:cubicBezTo>
                  <a:cubicBezTo>
                    <a:pt x="17" y="58"/>
                    <a:pt x="0" y="92"/>
                    <a:pt x="0" y="92"/>
                  </a:cubicBezTo>
                  <a:lnTo>
                    <a:pt x="0" y="109"/>
                  </a:lnTo>
                  <a:cubicBezTo>
                    <a:pt x="17" y="142"/>
                    <a:pt x="134" y="125"/>
                    <a:pt x="284" y="142"/>
                  </a:cubicBezTo>
                  <a:cubicBezTo>
                    <a:pt x="388" y="154"/>
                    <a:pt x="484" y="173"/>
                    <a:pt x="539" y="173"/>
                  </a:cubicBezTo>
                  <a:cubicBezTo>
                    <a:pt x="563" y="173"/>
                    <a:pt x="580" y="169"/>
                    <a:pt x="585" y="159"/>
                  </a:cubicBezTo>
                  <a:cubicBezTo>
                    <a:pt x="585" y="142"/>
                    <a:pt x="568" y="109"/>
                    <a:pt x="518" y="75"/>
                  </a:cubicBezTo>
                  <a:cubicBezTo>
                    <a:pt x="440" y="27"/>
                    <a:pt x="351" y="1"/>
                    <a:pt x="2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4" name="Google Shape;2634;p66"/>
            <p:cNvSpPr/>
            <p:nvPr/>
          </p:nvSpPr>
          <p:spPr>
            <a:xfrm>
              <a:off x="2657006" y="3392459"/>
              <a:ext cx="14519" cy="4711"/>
            </a:xfrm>
            <a:custGeom>
              <a:avLst/>
              <a:gdLst/>
              <a:ahLst/>
              <a:cxnLst/>
              <a:rect l="l" t="t" r="r" b="b"/>
              <a:pathLst>
                <a:path w="453" h="147" extrusionOk="0">
                  <a:moveTo>
                    <a:pt x="230" y="0"/>
                  </a:moveTo>
                  <a:cubicBezTo>
                    <a:pt x="166" y="0"/>
                    <a:pt x="104" y="21"/>
                    <a:pt x="51" y="65"/>
                  </a:cubicBezTo>
                  <a:cubicBezTo>
                    <a:pt x="18" y="82"/>
                    <a:pt x="1" y="115"/>
                    <a:pt x="1" y="132"/>
                  </a:cubicBezTo>
                  <a:cubicBezTo>
                    <a:pt x="12" y="143"/>
                    <a:pt x="29" y="147"/>
                    <a:pt x="50" y="147"/>
                  </a:cubicBezTo>
                  <a:cubicBezTo>
                    <a:pt x="92" y="147"/>
                    <a:pt x="151" y="132"/>
                    <a:pt x="218" y="132"/>
                  </a:cubicBezTo>
                  <a:cubicBezTo>
                    <a:pt x="245" y="128"/>
                    <a:pt x="269" y="127"/>
                    <a:pt x="292" y="127"/>
                  </a:cubicBezTo>
                  <a:cubicBezTo>
                    <a:pt x="333" y="127"/>
                    <a:pt x="366" y="131"/>
                    <a:pt x="391" y="131"/>
                  </a:cubicBezTo>
                  <a:cubicBezTo>
                    <a:pt x="414" y="131"/>
                    <a:pt x="429" y="127"/>
                    <a:pt x="435" y="115"/>
                  </a:cubicBezTo>
                  <a:cubicBezTo>
                    <a:pt x="452" y="98"/>
                    <a:pt x="435" y="82"/>
                    <a:pt x="402" y="48"/>
                  </a:cubicBezTo>
                  <a:cubicBezTo>
                    <a:pt x="347" y="17"/>
                    <a:pt x="288" y="0"/>
                    <a:pt x="23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5" name="Google Shape;2635;p66"/>
            <p:cNvSpPr/>
            <p:nvPr/>
          </p:nvSpPr>
          <p:spPr>
            <a:xfrm>
              <a:off x="1161329" y="4443603"/>
              <a:ext cx="100733" cy="2692"/>
            </a:xfrm>
            <a:custGeom>
              <a:avLst/>
              <a:gdLst/>
              <a:ahLst/>
              <a:cxnLst/>
              <a:rect l="l" t="t" r="r" b="b"/>
              <a:pathLst>
                <a:path w="3143" h="84" extrusionOk="0">
                  <a:moveTo>
                    <a:pt x="3142" y="0"/>
                  </a:moveTo>
                  <a:lnTo>
                    <a:pt x="2775" y="17"/>
                  </a:lnTo>
                  <a:cubicBezTo>
                    <a:pt x="2474" y="33"/>
                    <a:pt x="2039" y="50"/>
                    <a:pt x="1572" y="50"/>
                  </a:cubicBezTo>
                  <a:cubicBezTo>
                    <a:pt x="1104" y="67"/>
                    <a:pt x="669" y="67"/>
                    <a:pt x="368" y="67"/>
                  </a:cubicBezTo>
                  <a:lnTo>
                    <a:pt x="1" y="67"/>
                  </a:lnTo>
                  <a:lnTo>
                    <a:pt x="368" y="84"/>
                  </a:lnTo>
                  <a:lnTo>
                    <a:pt x="1572" y="84"/>
                  </a:lnTo>
                  <a:cubicBezTo>
                    <a:pt x="2039" y="67"/>
                    <a:pt x="2474" y="50"/>
                    <a:pt x="2775" y="33"/>
                  </a:cubicBezTo>
                  <a:lnTo>
                    <a:pt x="314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6" name="Google Shape;2636;p66"/>
            <p:cNvSpPr/>
            <p:nvPr/>
          </p:nvSpPr>
          <p:spPr>
            <a:xfrm>
              <a:off x="1243281" y="4435558"/>
              <a:ext cx="6442" cy="10192"/>
            </a:xfrm>
            <a:custGeom>
              <a:avLst/>
              <a:gdLst/>
              <a:ahLst/>
              <a:cxnLst/>
              <a:rect l="l" t="t" r="r" b="b"/>
              <a:pathLst>
                <a:path w="201" h="318" extrusionOk="0">
                  <a:moveTo>
                    <a:pt x="201" y="0"/>
                  </a:moveTo>
                  <a:lnTo>
                    <a:pt x="201" y="0"/>
                  </a:lnTo>
                  <a:cubicBezTo>
                    <a:pt x="84" y="51"/>
                    <a:pt x="0" y="184"/>
                    <a:pt x="17" y="318"/>
                  </a:cubicBezTo>
                  <a:cubicBezTo>
                    <a:pt x="34" y="251"/>
                    <a:pt x="50" y="201"/>
                    <a:pt x="84" y="134"/>
                  </a:cubicBezTo>
                  <a:cubicBezTo>
                    <a:pt x="117" y="84"/>
                    <a:pt x="151" y="34"/>
                    <a:pt x="2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7" name="Google Shape;2637;p66"/>
            <p:cNvSpPr/>
            <p:nvPr/>
          </p:nvSpPr>
          <p:spPr>
            <a:xfrm>
              <a:off x="1224531" y="4430750"/>
              <a:ext cx="3237" cy="5897"/>
            </a:xfrm>
            <a:custGeom>
              <a:avLst/>
              <a:gdLst/>
              <a:ahLst/>
              <a:cxnLst/>
              <a:rect l="l" t="t" r="r" b="b"/>
              <a:pathLst>
                <a:path w="101" h="184" extrusionOk="0">
                  <a:moveTo>
                    <a:pt x="101" y="0"/>
                  </a:moveTo>
                  <a:cubicBezTo>
                    <a:pt x="101" y="0"/>
                    <a:pt x="67" y="33"/>
                    <a:pt x="34" y="84"/>
                  </a:cubicBezTo>
                  <a:cubicBezTo>
                    <a:pt x="17" y="134"/>
                    <a:pt x="1" y="167"/>
                    <a:pt x="1" y="184"/>
                  </a:cubicBezTo>
                  <a:cubicBezTo>
                    <a:pt x="1" y="184"/>
                    <a:pt x="34" y="150"/>
                    <a:pt x="67" y="100"/>
                  </a:cubicBezTo>
                  <a:cubicBezTo>
                    <a:pt x="84" y="50"/>
                    <a:pt x="101" y="17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8" name="Google Shape;2638;p66"/>
            <p:cNvSpPr/>
            <p:nvPr/>
          </p:nvSpPr>
          <p:spPr>
            <a:xfrm>
              <a:off x="1219179" y="4430206"/>
              <a:ext cx="4327" cy="3782"/>
            </a:xfrm>
            <a:custGeom>
              <a:avLst/>
              <a:gdLst/>
              <a:ahLst/>
              <a:cxnLst/>
              <a:rect l="l" t="t" r="r" b="b"/>
              <a:pathLst>
                <a:path w="135" h="118" extrusionOk="0">
                  <a:moveTo>
                    <a:pt x="134" y="0"/>
                  </a:moveTo>
                  <a:cubicBezTo>
                    <a:pt x="117" y="0"/>
                    <a:pt x="84" y="17"/>
                    <a:pt x="51" y="50"/>
                  </a:cubicBezTo>
                  <a:cubicBezTo>
                    <a:pt x="17" y="84"/>
                    <a:pt x="0" y="101"/>
                    <a:pt x="0" y="117"/>
                  </a:cubicBezTo>
                  <a:cubicBezTo>
                    <a:pt x="0" y="117"/>
                    <a:pt x="34" y="101"/>
                    <a:pt x="67" y="67"/>
                  </a:cubicBezTo>
                  <a:cubicBezTo>
                    <a:pt x="101" y="34"/>
                    <a:pt x="134" y="0"/>
                    <a:pt x="1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9" name="Google Shape;2639;p66"/>
            <p:cNvSpPr/>
            <p:nvPr/>
          </p:nvSpPr>
          <p:spPr>
            <a:xfrm>
              <a:off x="1215974" y="4427289"/>
              <a:ext cx="6442" cy="673"/>
            </a:xfrm>
            <a:custGeom>
              <a:avLst/>
              <a:gdLst/>
              <a:ahLst/>
              <a:cxnLst/>
              <a:rect l="l" t="t" r="r" b="b"/>
              <a:pathLst>
                <a:path w="201" h="21" extrusionOk="0">
                  <a:moveTo>
                    <a:pt x="67" y="0"/>
                  </a:moveTo>
                  <a:cubicBezTo>
                    <a:pt x="45" y="0"/>
                    <a:pt x="22" y="8"/>
                    <a:pt x="0" y="8"/>
                  </a:cubicBezTo>
                  <a:cubicBezTo>
                    <a:pt x="34" y="16"/>
                    <a:pt x="67" y="20"/>
                    <a:pt x="100" y="20"/>
                  </a:cubicBezTo>
                  <a:cubicBezTo>
                    <a:pt x="134" y="20"/>
                    <a:pt x="167" y="16"/>
                    <a:pt x="201" y="8"/>
                  </a:cubicBezTo>
                  <a:cubicBezTo>
                    <a:pt x="178" y="8"/>
                    <a:pt x="156" y="0"/>
                    <a:pt x="134" y="0"/>
                  </a:cubicBezTo>
                  <a:cubicBezTo>
                    <a:pt x="123" y="0"/>
                    <a:pt x="112" y="2"/>
                    <a:pt x="100" y="8"/>
                  </a:cubicBezTo>
                  <a:cubicBezTo>
                    <a:pt x="89" y="2"/>
                    <a:pt x="78" y="0"/>
                    <a:pt x="6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0" name="Google Shape;2640;p66"/>
            <p:cNvSpPr/>
            <p:nvPr/>
          </p:nvSpPr>
          <p:spPr>
            <a:xfrm>
              <a:off x="1214372" y="4423251"/>
              <a:ext cx="8045" cy="1314"/>
            </a:xfrm>
            <a:custGeom>
              <a:avLst/>
              <a:gdLst/>
              <a:ahLst/>
              <a:cxnLst/>
              <a:rect l="l" t="t" r="r" b="b"/>
              <a:pathLst>
                <a:path w="251" h="41" extrusionOk="0">
                  <a:moveTo>
                    <a:pt x="0" y="0"/>
                  </a:moveTo>
                  <a:cubicBezTo>
                    <a:pt x="46" y="28"/>
                    <a:pt x="92" y="40"/>
                    <a:pt x="138" y="40"/>
                  </a:cubicBezTo>
                  <a:cubicBezTo>
                    <a:pt x="176" y="40"/>
                    <a:pt x="213" y="32"/>
                    <a:pt x="251" y="17"/>
                  </a:cubicBezTo>
                  <a:lnTo>
                    <a:pt x="134" y="17"/>
                  </a:lnTo>
                  <a:cubicBezTo>
                    <a:pt x="84" y="17"/>
                    <a:pt x="5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1" name="Google Shape;2641;p66"/>
            <p:cNvSpPr/>
            <p:nvPr/>
          </p:nvSpPr>
          <p:spPr>
            <a:xfrm>
              <a:off x="1226679" y="4424629"/>
              <a:ext cx="12339" cy="7211"/>
            </a:xfrm>
            <a:custGeom>
              <a:avLst/>
              <a:gdLst/>
              <a:ahLst/>
              <a:cxnLst/>
              <a:rect l="l" t="t" r="r" b="b"/>
              <a:pathLst>
                <a:path w="385" h="225" extrusionOk="0">
                  <a:moveTo>
                    <a:pt x="255" y="1"/>
                  </a:moveTo>
                  <a:cubicBezTo>
                    <a:pt x="183" y="1"/>
                    <a:pt x="113" y="38"/>
                    <a:pt x="67" y="107"/>
                  </a:cubicBezTo>
                  <a:cubicBezTo>
                    <a:pt x="101" y="74"/>
                    <a:pt x="134" y="57"/>
                    <a:pt x="184" y="41"/>
                  </a:cubicBezTo>
                  <a:cubicBezTo>
                    <a:pt x="209" y="32"/>
                    <a:pt x="234" y="28"/>
                    <a:pt x="259" y="28"/>
                  </a:cubicBezTo>
                  <a:cubicBezTo>
                    <a:pt x="284" y="28"/>
                    <a:pt x="309" y="32"/>
                    <a:pt x="335" y="41"/>
                  </a:cubicBezTo>
                  <a:cubicBezTo>
                    <a:pt x="351" y="57"/>
                    <a:pt x="351" y="91"/>
                    <a:pt x="335" y="107"/>
                  </a:cubicBezTo>
                  <a:cubicBezTo>
                    <a:pt x="301" y="107"/>
                    <a:pt x="284" y="124"/>
                    <a:pt x="251" y="124"/>
                  </a:cubicBezTo>
                  <a:cubicBezTo>
                    <a:pt x="218" y="141"/>
                    <a:pt x="167" y="158"/>
                    <a:pt x="117" y="174"/>
                  </a:cubicBezTo>
                  <a:cubicBezTo>
                    <a:pt x="83" y="183"/>
                    <a:pt x="54" y="187"/>
                    <a:pt x="33" y="189"/>
                  </a:cubicBezTo>
                  <a:lnTo>
                    <a:pt x="33" y="189"/>
                  </a:lnTo>
                  <a:cubicBezTo>
                    <a:pt x="44" y="161"/>
                    <a:pt x="56" y="130"/>
                    <a:pt x="67" y="107"/>
                  </a:cubicBezTo>
                  <a:lnTo>
                    <a:pt x="67" y="107"/>
                  </a:lnTo>
                  <a:cubicBezTo>
                    <a:pt x="34" y="124"/>
                    <a:pt x="34" y="157"/>
                    <a:pt x="17" y="190"/>
                  </a:cubicBezTo>
                  <a:lnTo>
                    <a:pt x="17" y="190"/>
                  </a:lnTo>
                  <a:cubicBezTo>
                    <a:pt x="7" y="191"/>
                    <a:pt x="0" y="191"/>
                    <a:pt x="0" y="191"/>
                  </a:cubicBezTo>
                  <a:lnTo>
                    <a:pt x="17" y="191"/>
                  </a:lnTo>
                  <a:cubicBezTo>
                    <a:pt x="17" y="208"/>
                    <a:pt x="17" y="208"/>
                    <a:pt x="17" y="224"/>
                  </a:cubicBezTo>
                  <a:cubicBezTo>
                    <a:pt x="22" y="214"/>
                    <a:pt x="27" y="203"/>
                    <a:pt x="32" y="191"/>
                  </a:cubicBezTo>
                  <a:lnTo>
                    <a:pt x="134" y="191"/>
                  </a:lnTo>
                  <a:cubicBezTo>
                    <a:pt x="167" y="174"/>
                    <a:pt x="218" y="174"/>
                    <a:pt x="268" y="158"/>
                  </a:cubicBezTo>
                  <a:cubicBezTo>
                    <a:pt x="284" y="141"/>
                    <a:pt x="318" y="141"/>
                    <a:pt x="335" y="124"/>
                  </a:cubicBezTo>
                  <a:cubicBezTo>
                    <a:pt x="351" y="107"/>
                    <a:pt x="368" y="91"/>
                    <a:pt x="368" y="74"/>
                  </a:cubicBezTo>
                  <a:cubicBezTo>
                    <a:pt x="385" y="57"/>
                    <a:pt x="368" y="41"/>
                    <a:pt x="351" y="24"/>
                  </a:cubicBezTo>
                  <a:cubicBezTo>
                    <a:pt x="320" y="8"/>
                    <a:pt x="288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2" name="Google Shape;2642;p66"/>
            <p:cNvSpPr/>
            <p:nvPr/>
          </p:nvSpPr>
          <p:spPr>
            <a:xfrm>
              <a:off x="1221839" y="4423251"/>
              <a:ext cx="6474" cy="7500"/>
            </a:xfrm>
            <a:custGeom>
              <a:avLst/>
              <a:gdLst/>
              <a:ahLst/>
              <a:cxnLst/>
              <a:rect l="l" t="t" r="r" b="b"/>
              <a:pathLst>
                <a:path w="202" h="234" extrusionOk="0">
                  <a:moveTo>
                    <a:pt x="101" y="184"/>
                  </a:moveTo>
                  <a:lnTo>
                    <a:pt x="101" y="184"/>
                  </a:lnTo>
                  <a:cubicBezTo>
                    <a:pt x="118" y="217"/>
                    <a:pt x="135" y="234"/>
                    <a:pt x="168" y="234"/>
                  </a:cubicBezTo>
                  <a:cubicBezTo>
                    <a:pt x="168" y="234"/>
                    <a:pt x="151" y="217"/>
                    <a:pt x="101" y="184"/>
                  </a:cubicBezTo>
                  <a:close/>
                  <a:moveTo>
                    <a:pt x="51" y="0"/>
                  </a:moveTo>
                  <a:cubicBezTo>
                    <a:pt x="18" y="0"/>
                    <a:pt x="1" y="34"/>
                    <a:pt x="18" y="50"/>
                  </a:cubicBezTo>
                  <a:cubicBezTo>
                    <a:pt x="18" y="67"/>
                    <a:pt x="18" y="100"/>
                    <a:pt x="34" y="117"/>
                  </a:cubicBezTo>
                  <a:cubicBezTo>
                    <a:pt x="51" y="134"/>
                    <a:pt x="68" y="167"/>
                    <a:pt x="101" y="184"/>
                  </a:cubicBezTo>
                  <a:cubicBezTo>
                    <a:pt x="85" y="150"/>
                    <a:pt x="68" y="134"/>
                    <a:pt x="51" y="100"/>
                  </a:cubicBezTo>
                  <a:cubicBezTo>
                    <a:pt x="34" y="67"/>
                    <a:pt x="18" y="17"/>
                    <a:pt x="51" y="17"/>
                  </a:cubicBezTo>
                  <a:cubicBezTo>
                    <a:pt x="85" y="17"/>
                    <a:pt x="118" y="50"/>
                    <a:pt x="135" y="67"/>
                  </a:cubicBezTo>
                  <a:cubicBezTo>
                    <a:pt x="151" y="100"/>
                    <a:pt x="168" y="117"/>
                    <a:pt x="185" y="150"/>
                  </a:cubicBezTo>
                  <a:cubicBezTo>
                    <a:pt x="185" y="184"/>
                    <a:pt x="185" y="217"/>
                    <a:pt x="185" y="234"/>
                  </a:cubicBezTo>
                  <a:cubicBezTo>
                    <a:pt x="201" y="217"/>
                    <a:pt x="201" y="184"/>
                    <a:pt x="201" y="150"/>
                  </a:cubicBezTo>
                  <a:cubicBezTo>
                    <a:pt x="185" y="117"/>
                    <a:pt x="185" y="84"/>
                    <a:pt x="151" y="50"/>
                  </a:cubicBezTo>
                  <a:cubicBezTo>
                    <a:pt x="135" y="17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3" name="Google Shape;2643;p66"/>
            <p:cNvSpPr/>
            <p:nvPr/>
          </p:nvSpPr>
          <p:spPr>
            <a:xfrm>
              <a:off x="1158124" y="4427513"/>
              <a:ext cx="23076" cy="18236"/>
            </a:xfrm>
            <a:custGeom>
              <a:avLst/>
              <a:gdLst/>
              <a:ahLst/>
              <a:cxnLst/>
              <a:rect l="l" t="t" r="r" b="b"/>
              <a:pathLst>
                <a:path w="720" h="569" extrusionOk="0">
                  <a:moveTo>
                    <a:pt x="34" y="1"/>
                  </a:moveTo>
                  <a:cubicBezTo>
                    <a:pt x="17" y="17"/>
                    <a:pt x="1" y="17"/>
                    <a:pt x="1" y="17"/>
                  </a:cubicBezTo>
                  <a:lnTo>
                    <a:pt x="134" y="17"/>
                  </a:lnTo>
                  <a:cubicBezTo>
                    <a:pt x="385" y="34"/>
                    <a:pt x="585" y="201"/>
                    <a:pt x="669" y="435"/>
                  </a:cubicBezTo>
                  <a:cubicBezTo>
                    <a:pt x="702" y="519"/>
                    <a:pt x="719" y="569"/>
                    <a:pt x="719" y="569"/>
                  </a:cubicBezTo>
                  <a:cubicBezTo>
                    <a:pt x="719" y="552"/>
                    <a:pt x="719" y="552"/>
                    <a:pt x="719" y="535"/>
                  </a:cubicBezTo>
                  <a:cubicBezTo>
                    <a:pt x="719" y="502"/>
                    <a:pt x="702" y="452"/>
                    <a:pt x="686" y="418"/>
                  </a:cubicBezTo>
                  <a:cubicBezTo>
                    <a:pt x="619" y="185"/>
                    <a:pt x="402" y="17"/>
                    <a:pt x="1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4" name="Google Shape;2644;p66"/>
            <p:cNvSpPr/>
            <p:nvPr/>
          </p:nvSpPr>
          <p:spPr>
            <a:xfrm>
              <a:off x="1176328" y="4439853"/>
              <a:ext cx="2179" cy="3750"/>
            </a:xfrm>
            <a:custGeom>
              <a:avLst/>
              <a:gdLst/>
              <a:ahLst/>
              <a:cxnLst/>
              <a:rect l="l" t="t" r="r" b="b"/>
              <a:pathLst>
                <a:path w="68" h="117" extrusionOk="0">
                  <a:moveTo>
                    <a:pt x="1" y="0"/>
                  </a:moveTo>
                  <a:cubicBezTo>
                    <a:pt x="1" y="17"/>
                    <a:pt x="17" y="33"/>
                    <a:pt x="34" y="67"/>
                  </a:cubicBezTo>
                  <a:cubicBezTo>
                    <a:pt x="51" y="84"/>
                    <a:pt x="51" y="117"/>
                    <a:pt x="68" y="117"/>
                  </a:cubicBezTo>
                  <a:cubicBezTo>
                    <a:pt x="68" y="117"/>
                    <a:pt x="68" y="84"/>
                    <a:pt x="51" y="50"/>
                  </a:cubicBezTo>
                  <a:cubicBezTo>
                    <a:pt x="34" y="17"/>
                    <a:pt x="17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5" name="Google Shape;2645;p66"/>
            <p:cNvSpPr/>
            <p:nvPr/>
          </p:nvSpPr>
          <p:spPr>
            <a:xfrm>
              <a:off x="1171521" y="4433955"/>
              <a:ext cx="2692" cy="2692"/>
            </a:xfrm>
            <a:custGeom>
              <a:avLst/>
              <a:gdLst/>
              <a:ahLst/>
              <a:cxnLst/>
              <a:rect l="l" t="t" r="r" b="b"/>
              <a:pathLst>
                <a:path w="84" h="84" extrusionOk="0">
                  <a:moveTo>
                    <a:pt x="0" y="0"/>
                  </a:moveTo>
                  <a:cubicBezTo>
                    <a:pt x="0" y="17"/>
                    <a:pt x="17" y="34"/>
                    <a:pt x="34" y="50"/>
                  </a:cubicBezTo>
                  <a:cubicBezTo>
                    <a:pt x="50" y="67"/>
                    <a:pt x="84" y="84"/>
                    <a:pt x="84" y="84"/>
                  </a:cubicBezTo>
                  <a:cubicBezTo>
                    <a:pt x="84" y="84"/>
                    <a:pt x="67" y="50"/>
                    <a:pt x="50" y="34"/>
                  </a:cubicBezTo>
                  <a:cubicBezTo>
                    <a:pt x="34" y="17"/>
                    <a:pt x="17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6" name="Google Shape;2646;p66"/>
            <p:cNvSpPr/>
            <p:nvPr/>
          </p:nvSpPr>
          <p:spPr>
            <a:xfrm>
              <a:off x="1164566" y="4431263"/>
              <a:ext cx="4295" cy="1635"/>
            </a:xfrm>
            <a:custGeom>
              <a:avLst/>
              <a:gdLst/>
              <a:ahLst/>
              <a:cxnLst/>
              <a:rect l="l" t="t" r="r" b="b"/>
              <a:pathLst>
                <a:path w="134" h="51" extrusionOk="0">
                  <a:moveTo>
                    <a:pt x="67" y="1"/>
                  </a:moveTo>
                  <a:cubicBezTo>
                    <a:pt x="34" y="1"/>
                    <a:pt x="0" y="1"/>
                    <a:pt x="0" y="17"/>
                  </a:cubicBezTo>
                  <a:cubicBezTo>
                    <a:pt x="17" y="17"/>
                    <a:pt x="34" y="17"/>
                    <a:pt x="67" y="34"/>
                  </a:cubicBezTo>
                  <a:cubicBezTo>
                    <a:pt x="100" y="34"/>
                    <a:pt x="117" y="51"/>
                    <a:pt x="117" y="51"/>
                  </a:cubicBezTo>
                  <a:cubicBezTo>
                    <a:pt x="134" y="51"/>
                    <a:pt x="117" y="17"/>
                    <a:pt x="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7" name="Google Shape;2647;p66"/>
            <p:cNvSpPr/>
            <p:nvPr/>
          </p:nvSpPr>
          <p:spPr>
            <a:xfrm>
              <a:off x="1159726" y="4430206"/>
              <a:ext cx="2179" cy="1090"/>
            </a:xfrm>
            <a:custGeom>
              <a:avLst/>
              <a:gdLst/>
              <a:ahLst/>
              <a:cxnLst/>
              <a:rect l="l" t="t" r="r" b="b"/>
              <a:pathLst>
                <a:path w="68" h="34" extrusionOk="0">
                  <a:moveTo>
                    <a:pt x="1" y="0"/>
                  </a:moveTo>
                  <a:cubicBezTo>
                    <a:pt x="1" y="17"/>
                    <a:pt x="17" y="17"/>
                    <a:pt x="34" y="34"/>
                  </a:cubicBezTo>
                  <a:lnTo>
                    <a:pt x="68" y="34"/>
                  </a:lnTo>
                  <a:cubicBezTo>
                    <a:pt x="68" y="17"/>
                    <a:pt x="51" y="17"/>
                    <a:pt x="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8" name="Google Shape;2648;p66"/>
            <p:cNvSpPr/>
            <p:nvPr/>
          </p:nvSpPr>
          <p:spPr>
            <a:xfrm>
              <a:off x="1304849" y="3615687"/>
              <a:ext cx="4327" cy="19326"/>
            </a:xfrm>
            <a:custGeom>
              <a:avLst/>
              <a:gdLst/>
              <a:ahLst/>
              <a:cxnLst/>
              <a:rect l="l" t="t" r="r" b="b"/>
              <a:pathLst>
                <a:path w="135" h="603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01" y="101"/>
                    <a:pt x="84" y="201"/>
                    <a:pt x="68" y="301"/>
                  </a:cubicBezTo>
                  <a:cubicBezTo>
                    <a:pt x="34" y="402"/>
                    <a:pt x="18" y="502"/>
                    <a:pt x="1" y="602"/>
                  </a:cubicBezTo>
                  <a:cubicBezTo>
                    <a:pt x="68" y="402"/>
                    <a:pt x="118" y="201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9" name="Google Shape;2649;p66"/>
            <p:cNvSpPr/>
            <p:nvPr/>
          </p:nvSpPr>
          <p:spPr>
            <a:xfrm>
              <a:off x="1069249" y="3551363"/>
              <a:ext cx="13397" cy="16698"/>
            </a:xfrm>
            <a:custGeom>
              <a:avLst/>
              <a:gdLst/>
              <a:ahLst/>
              <a:cxnLst/>
              <a:rect l="l" t="t" r="r" b="b"/>
              <a:pathLst>
                <a:path w="418" h="521" extrusionOk="0">
                  <a:moveTo>
                    <a:pt x="5" y="1"/>
                  </a:moveTo>
                  <a:cubicBezTo>
                    <a:pt x="3" y="1"/>
                    <a:pt x="1" y="1"/>
                    <a:pt x="0" y="3"/>
                  </a:cubicBezTo>
                  <a:cubicBezTo>
                    <a:pt x="50" y="103"/>
                    <a:pt x="117" y="186"/>
                    <a:pt x="184" y="270"/>
                  </a:cubicBezTo>
                  <a:cubicBezTo>
                    <a:pt x="301" y="420"/>
                    <a:pt x="401" y="521"/>
                    <a:pt x="418" y="521"/>
                  </a:cubicBezTo>
                  <a:cubicBezTo>
                    <a:pt x="368" y="404"/>
                    <a:pt x="317" y="320"/>
                    <a:pt x="234" y="237"/>
                  </a:cubicBezTo>
                  <a:cubicBezTo>
                    <a:pt x="126" y="97"/>
                    <a:pt x="31" y="1"/>
                    <a:pt x="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0" name="Google Shape;2650;p66"/>
            <p:cNvSpPr/>
            <p:nvPr/>
          </p:nvSpPr>
          <p:spPr>
            <a:xfrm>
              <a:off x="1108863" y="3621584"/>
              <a:ext cx="20929" cy="20929"/>
            </a:xfrm>
            <a:custGeom>
              <a:avLst/>
              <a:gdLst/>
              <a:ahLst/>
              <a:cxnLst/>
              <a:rect l="l" t="t" r="r" b="b"/>
              <a:pathLst>
                <a:path w="653" h="653" extrusionOk="0">
                  <a:moveTo>
                    <a:pt x="652" y="0"/>
                  </a:moveTo>
                  <a:lnTo>
                    <a:pt x="652" y="0"/>
                  </a:lnTo>
                  <a:cubicBezTo>
                    <a:pt x="418" y="184"/>
                    <a:pt x="201" y="401"/>
                    <a:pt x="0" y="652"/>
                  </a:cubicBezTo>
                  <a:cubicBezTo>
                    <a:pt x="251" y="468"/>
                    <a:pt x="468" y="251"/>
                    <a:pt x="6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1" name="Google Shape;2651;p66"/>
            <p:cNvSpPr/>
            <p:nvPr/>
          </p:nvSpPr>
          <p:spPr>
            <a:xfrm>
              <a:off x="1164566" y="3679947"/>
              <a:ext cx="11282" cy="18781"/>
            </a:xfrm>
            <a:custGeom>
              <a:avLst/>
              <a:gdLst/>
              <a:ahLst/>
              <a:cxnLst/>
              <a:rect l="l" t="t" r="r" b="b"/>
              <a:pathLst>
                <a:path w="352" h="586" extrusionOk="0">
                  <a:moveTo>
                    <a:pt x="0" y="1"/>
                  </a:moveTo>
                  <a:lnTo>
                    <a:pt x="0" y="1"/>
                  </a:lnTo>
                  <a:cubicBezTo>
                    <a:pt x="134" y="184"/>
                    <a:pt x="251" y="385"/>
                    <a:pt x="351" y="585"/>
                  </a:cubicBezTo>
                  <a:cubicBezTo>
                    <a:pt x="318" y="352"/>
                    <a:pt x="201" y="13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2" name="Google Shape;2652;p66"/>
            <p:cNvSpPr/>
            <p:nvPr/>
          </p:nvSpPr>
          <p:spPr>
            <a:xfrm>
              <a:off x="1049955" y="3659083"/>
              <a:ext cx="7532" cy="31089"/>
            </a:xfrm>
            <a:custGeom>
              <a:avLst/>
              <a:gdLst/>
              <a:ahLst/>
              <a:cxnLst/>
              <a:rect l="l" t="t" r="r" b="b"/>
              <a:pathLst>
                <a:path w="235" h="970" extrusionOk="0">
                  <a:moveTo>
                    <a:pt x="51" y="0"/>
                  </a:moveTo>
                  <a:cubicBezTo>
                    <a:pt x="1" y="334"/>
                    <a:pt x="67" y="668"/>
                    <a:pt x="218" y="969"/>
                  </a:cubicBezTo>
                  <a:cubicBezTo>
                    <a:pt x="234" y="969"/>
                    <a:pt x="168" y="752"/>
                    <a:pt x="117" y="485"/>
                  </a:cubicBezTo>
                  <a:cubicBezTo>
                    <a:pt x="67" y="217"/>
                    <a:pt x="67" y="0"/>
                    <a:pt x="5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3" name="Google Shape;2653;p66"/>
            <p:cNvSpPr/>
            <p:nvPr/>
          </p:nvSpPr>
          <p:spPr>
            <a:xfrm>
              <a:off x="1115273" y="3698152"/>
              <a:ext cx="5416" cy="26281"/>
            </a:xfrm>
            <a:custGeom>
              <a:avLst/>
              <a:gdLst/>
              <a:ahLst/>
              <a:cxnLst/>
              <a:rect l="l" t="t" r="r" b="b"/>
              <a:pathLst>
                <a:path w="169" h="820" extrusionOk="0">
                  <a:moveTo>
                    <a:pt x="85" y="1"/>
                  </a:moveTo>
                  <a:cubicBezTo>
                    <a:pt x="1" y="268"/>
                    <a:pt x="18" y="552"/>
                    <a:pt x="151" y="819"/>
                  </a:cubicBezTo>
                  <a:cubicBezTo>
                    <a:pt x="168" y="803"/>
                    <a:pt x="118" y="636"/>
                    <a:pt x="101" y="402"/>
                  </a:cubicBezTo>
                  <a:cubicBezTo>
                    <a:pt x="85" y="185"/>
                    <a:pt x="101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4" name="Google Shape;2654;p66"/>
            <p:cNvSpPr/>
            <p:nvPr/>
          </p:nvSpPr>
          <p:spPr>
            <a:xfrm>
              <a:off x="1067102" y="3756002"/>
              <a:ext cx="27883" cy="17692"/>
            </a:xfrm>
            <a:custGeom>
              <a:avLst/>
              <a:gdLst/>
              <a:ahLst/>
              <a:cxnLst/>
              <a:rect l="l" t="t" r="r" b="b"/>
              <a:pathLst>
                <a:path w="870" h="552" extrusionOk="0">
                  <a:moveTo>
                    <a:pt x="0" y="0"/>
                  </a:moveTo>
                  <a:cubicBezTo>
                    <a:pt x="268" y="217"/>
                    <a:pt x="568" y="401"/>
                    <a:pt x="869" y="552"/>
                  </a:cubicBezTo>
                  <a:cubicBezTo>
                    <a:pt x="602" y="334"/>
                    <a:pt x="318" y="15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5" name="Google Shape;2655;p66"/>
            <p:cNvSpPr/>
            <p:nvPr/>
          </p:nvSpPr>
          <p:spPr>
            <a:xfrm>
              <a:off x="1163476" y="3759207"/>
              <a:ext cx="30031" cy="18813"/>
            </a:xfrm>
            <a:custGeom>
              <a:avLst/>
              <a:gdLst/>
              <a:ahLst/>
              <a:cxnLst/>
              <a:rect l="l" t="t" r="r" b="b"/>
              <a:pathLst>
                <a:path w="937" h="587" extrusionOk="0">
                  <a:moveTo>
                    <a:pt x="936" y="1"/>
                  </a:moveTo>
                  <a:lnTo>
                    <a:pt x="936" y="1"/>
                  </a:lnTo>
                  <a:cubicBezTo>
                    <a:pt x="586" y="117"/>
                    <a:pt x="268" y="318"/>
                    <a:pt x="1" y="585"/>
                  </a:cubicBezTo>
                  <a:cubicBezTo>
                    <a:pt x="2" y="586"/>
                    <a:pt x="3" y="587"/>
                    <a:pt x="5" y="587"/>
                  </a:cubicBezTo>
                  <a:cubicBezTo>
                    <a:pt x="38" y="587"/>
                    <a:pt x="231" y="443"/>
                    <a:pt x="469" y="285"/>
                  </a:cubicBezTo>
                  <a:cubicBezTo>
                    <a:pt x="719" y="117"/>
                    <a:pt x="936" y="17"/>
                    <a:pt x="9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6" name="Google Shape;2656;p66"/>
            <p:cNvSpPr/>
            <p:nvPr/>
          </p:nvSpPr>
          <p:spPr>
            <a:xfrm>
              <a:off x="1039250" y="3809013"/>
              <a:ext cx="30544" cy="5929"/>
            </a:xfrm>
            <a:custGeom>
              <a:avLst/>
              <a:gdLst/>
              <a:ahLst/>
              <a:cxnLst/>
              <a:rect l="l" t="t" r="r" b="b"/>
              <a:pathLst>
                <a:path w="953" h="185" extrusionOk="0">
                  <a:moveTo>
                    <a:pt x="0" y="0"/>
                  </a:moveTo>
                  <a:cubicBezTo>
                    <a:pt x="301" y="101"/>
                    <a:pt x="635" y="167"/>
                    <a:pt x="953" y="184"/>
                  </a:cubicBezTo>
                  <a:cubicBezTo>
                    <a:pt x="652" y="84"/>
                    <a:pt x="318" y="1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7" name="Google Shape;2657;p66"/>
            <p:cNvSpPr/>
            <p:nvPr/>
          </p:nvSpPr>
          <p:spPr>
            <a:xfrm>
              <a:off x="1130817" y="3804205"/>
              <a:ext cx="11282" cy="20897"/>
            </a:xfrm>
            <a:custGeom>
              <a:avLst/>
              <a:gdLst/>
              <a:ahLst/>
              <a:cxnLst/>
              <a:rect l="l" t="t" r="r" b="b"/>
              <a:pathLst>
                <a:path w="352" h="652" extrusionOk="0">
                  <a:moveTo>
                    <a:pt x="1" y="0"/>
                  </a:moveTo>
                  <a:lnTo>
                    <a:pt x="1" y="0"/>
                  </a:lnTo>
                  <a:cubicBezTo>
                    <a:pt x="34" y="251"/>
                    <a:pt x="168" y="485"/>
                    <a:pt x="351" y="652"/>
                  </a:cubicBezTo>
                  <a:cubicBezTo>
                    <a:pt x="234" y="434"/>
                    <a:pt x="117" y="21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8" name="Google Shape;2658;p66"/>
            <p:cNvSpPr/>
            <p:nvPr/>
          </p:nvSpPr>
          <p:spPr>
            <a:xfrm>
              <a:off x="1198827" y="3809461"/>
              <a:ext cx="11282" cy="12980"/>
            </a:xfrm>
            <a:custGeom>
              <a:avLst/>
              <a:gdLst/>
              <a:ahLst/>
              <a:cxnLst/>
              <a:rect l="l" t="t" r="r" b="b"/>
              <a:pathLst>
                <a:path w="352" h="405" extrusionOk="0">
                  <a:moveTo>
                    <a:pt x="333" y="1"/>
                  </a:moveTo>
                  <a:cubicBezTo>
                    <a:pt x="320" y="1"/>
                    <a:pt x="242" y="79"/>
                    <a:pt x="151" y="170"/>
                  </a:cubicBezTo>
                  <a:cubicBezTo>
                    <a:pt x="67" y="287"/>
                    <a:pt x="0" y="387"/>
                    <a:pt x="0" y="404"/>
                  </a:cubicBezTo>
                  <a:cubicBezTo>
                    <a:pt x="17" y="404"/>
                    <a:pt x="101" y="321"/>
                    <a:pt x="201" y="220"/>
                  </a:cubicBezTo>
                  <a:cubicBezTo>
                    <a:pt x="285" y="103"/>
                    <a:pt x="351" y="3"/>
                    <a:pt x="335" y="3"/>
                  </a:cubicBezTo>
                  <a:cubicBezTo>
                    <a:pt x="335" y="2"/>
                    <a:pt x="334" y="1"/>
                    <a:pt x="33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9" name="Google Shape;2659;p66"/>
            <p:cNvSpPr/>
            <p:nvPr/>
          </p:nvSpPr>
          <p:spPr>
            <a:xfrm>
              <a:off x="1060660" y="3599534"/>
              <a:ext cx="13974" cy="8782"/>
            </a:xfrm>
            <a:custGeom>
              <a:avLst/>
              <a:gdLst/>
              <a:ahLst/>
              <a:cxnLst/>
              <a:rect l="l" t="t" r="r" b="b"/>
              <a:pathLst>
                <a:path w="436" h="274" extrusionOk="0">
                  <a:moveTo>
                    <a:pt x="414" y="0"/>
                  </a:moveTo>
                  <a:cubicBezTo>
                    <a:pt x="392" y="0"/>
                    <a:pt x="303" y="48"/>
                    <a:pt x="201" y="120"/>
                  </a:cubicBezTo>
                  <a:cubicBezTo>
                    <a:pt x="84" y="187"/>
                    <a:pt x="1" y="271"/>
                    <a:pt x="17" y="271"/>
                  </a:cubicBezTo>
                  <a:cubicBezTo>
                    <a:pt x="17" y="273"/>
                    <a:pt x="19" y="274"/>
                    <a:pt x="22" y="274"/>
                  </a:cubicBezTo>
                  <a:cubicBezTo>
                    <a:pt x="44" y="274"/>
                    <a:pt x="133" y="229"/>
                    <a:pt x="235" y="170"/>
                  </a:cubicBezTo>
                  <a:cubicBezTo>
                    <a:pt x="352" y="87"/>
                    <a:pt x="435" y="20"/>
                    <a:pt x="418" y="3"/>
                  </a:cubicBezTo>
                  <a:cubicBezTo>
                    <a:pt x="418" y="1"/>
                    <a:pt x="417" y="0"/>
                    <a:pt x="4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0" name="Google Shape;2660;p66"/>
            <p:cNvSpPr/>
            <p:nvPr/>
          </p:nvSpPr>
          <p:spPr>
            <a:xfrm>
              <a:off x="1116908" y="3510210"/>
              <a:ext cx="8589" cy="32146"/>
            </a:xfrm>
            <a:custGeom>
              <a:avLst/>
              <a:gdLst/>
              <a:ahLst/>
              <a:cxnLst/>
              <a:rect l="l" t="t" r="r" b="b"/>
              <a:pathLst>
                <a:path w="268" h="1003" extrusionOk="0">
                  <a:moveTo>
                    <a:pt x="0" y="0"/>
                  </a:moveTo>
                  <a:lnTo>
                    <a:pt x="0" y="0"/>
                  </a:lnTo>
                  <a:cubicBezTo>
                    <a:pt x="34" y="351"/>
                    <a:pt x="134" y="685"/>
                    <a:pt x="267" y="1003"/>
                  </a:cubicBezTo>
                  <a:cubicBezTo>
                    <a:pt x="201" y="668"/>
                    <a:pt x="117" y="334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1" name="Google Shape;2661;p66"/>
            <p:cNvSpPr/>
            <p:nvPr/>
          </p:nvSpPr>
          <p:spPr>
            <a:xfrm>
              <a:off x="1186520" y="3546619"/>
              <a:ext cx="22499" cy="4487"/>
            </a:xfrm>
            <a:custGeom>
              <a:avLst/>
              <a:gdLst/>
              <a:ahLst/>
              <a:cxnLst/>
              <a:rect l="l" t="t" r="r" b="b"/>
              <a:pathLst>
                <a:path w="702" h="140" extrusionOk="0">
                  <a:moveTo>
                    <a:pt x="0" y="0"/>
                  </a:moveTo>
                  <a:lnTo>
                    <a:pt x="0" y="0"/>
                  </a:lnTo>
                  <a:cubicBezTo>
                    <a:pt x="142" y="95"/>
                    <a:pt x="318" y="139"/>
                    <a:pt x="491" y="139"/>
                  </a:cubicBezTo>
                  <a:cubicBezTo>
                    <a:pt x="563" y="139"/>
                    <a:pt x="634" y="132"/>
                    <a:pt x="702" y="117"/>
                  </a:cubicBezTo>
                  <a:cubicBezTo>
                    <a:pt x="585" y="84"/>
                    <a:pt x="468" y="67"/>
                    <a:pt x="351" y="67"/>
                  </a:cubicBezTo>
                  <a:cubicBezTo>
                    <a:pt x="234" y="34"/>
                    <a:pt x="117" y="17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2" name="Google Shape;2662;p66"/>
            <p:cNvSpPr/>
            <p:nvPr/>
          </p:nvSpPr>
          <p:spPr>
            <a:xfrm>
              <a:off x="1242736" y="3566426"/>
              <a:ext cx="6474" cy="33236"/>
            </a:xfrm>
            <a:custGeom>
              <a:avLst/>
              <a:gdLst/>
              <a:ahLst/>
              <a:cxnLst/>
              <a:rect l="l" t="t" r="r" b="b"/>
              <a:pathLst>
                <a:path w="202" h="1037" extrusionOk="0">
                  <a:moveTo>
                    <a:pt x="201" y="0"/>
                  </a:moveTo>
                  <a:lnTo>
                    <a:pt x="201" y="0"/>
                  </a:lnTo>
                  <a:cubicBezTo>
                    <a:pt x="67" y="335"/>
                    <a:pt x="1" y="686"/>
                    <a:pt x="34" y="1036"/>
                  </a:cubicBezTo>
                  <a:cubicBezTo>
                    <a:pt x="84" y="702"/>
                    <a:pt x="134" y="351"/>
                    <a:pt x="20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3" name="Google Shape;2663;p66"/>
            <p:cNvSpPr/>
            <p:nvPr/>
          </p:nvSpPr>
          <p:spPr>
            <a:xfrm>
              <a:off x="1264145" y="3637096"/>
              <a:ext cx="20384" cy="20929"/>
            </a:xfrm>
            <a:custGeom>
              <a:avLst/>
              <a:gdLst/>
              <a:ahLst/>
              <a:cxnLst/>
              <a:rect l="l" t="t" r="r" b="b"/>
              <a:pathLst>
                <a:path w="636" h="653" extrusionOk="0">
                  <a:moveTo>
                    <a:pt x="1" y="1"/>
                  </a:moveTo>
                  <a:lnTo>
                    <a:pt x="1" y="1"/>
                  </a:lnTo>
                  <a:cubicBezTo>
                    <a:pt x="185" y="235"/>
                    <a:pt x="402" y="469"/>
                    <a:pt x="636" y="653"/>
                  </a:cubicBezTo>
                  <a:cubicBezTo>
                    <a:pt x="452" y="402"/>
                    <a:pt x="235" y="185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4" name="Google Shape;2664;p66"/>
            <p:cNvSpPr/>
            <p:nvPr/>
          </p:nvSpPr>
          <p:spPr>
            <a:xfrm>
              <a:off x="1306451" y="3653698"/>
              <a:ext cx="12371" cy="18781"/>
            </a:xfrm>
            <a:custGeom>
              <a:avLst/>
              <a:gdLst/>
              <a:ahLst/>
              <a:cxnLst/>
              <a:rect l="l" t="t" r="r" b="b"/>
              <a:pathLst>
                <a:path w="386" h="586" extrusionOk="0">
                  <a:moveTo>
                    <a:pt x="385" y="1"/>
                  </a:moveTo>
                  <a:cubicBezTo>
                    <a:pt x="218" y="168"/>
                    <a:pt x="84" y="369"/>
                    <a:pt x="1" y="586"/>
                  </a:cubicBezTo>
                  <a:cubicBezTo>
                    <a:pt x="151" y="419"/>
                    <a:pt x="285" y="218"/>
                    <a:pt x="3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5" name="Google Shape;2665;p66"/>
            <p:cNvSpPr/>
            <p:nvPr/>
          </p:nvSpPr>
          <p:spPr>
            <a:xfrm>
              <a:off x="1346097" y="3610335"/>
              <a:ext cx="11794" cy="24134"/>
            </a:xfrm>
            <a:custGeom>
              <a:avLst/>
              <a:gdLst/>
              <a:ahLst/>
              <a:cxnLst/>
              <a:rect l="l" t="t" r="r" b="b"/>
              <a:pathLst>
                <a:path w="368" h="753" extrusionOk="0">
                  <a:moveTo>
                    <a:pt x="0" y="1"/>
                  </a:moveTo>
                  <a:lnTo>
                    <a:pt x="0" y="1"/>
                  </a:lnTo>
                  <a:cubicBezTo>
                    <a:pt x="84" y="268"/>
                    <a:pt x="218" y="519"/>
                    <a:pt x="368" y="752"/>
                  </a:cubicBezTo>
                  <a:cubicBezTo>
                    <a:pt x="284" y="485"/>
                    <a:pt x="167" y="234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6" name="Google Shape;2666;p66"/>
            <p:cNvSpPr/>
            <p:nvPr/>
          </p:nvSpPr>
          <p:spPr>
            <a:xfrm>
              <a:off x="1384108" y="3607130"/>
              <a:ext cx="27339" cy="4840"/>
            </a:xfrm>
            <a:custGeom>
              <a:avLst/>
              <a:gdLst/>
              <a:ahLst/>
              <a:cxnLst/>
              <a:rect l="l" t="t" r="r" b="b"/>
              <a:pathLst>
                <a:path w="853" h="151" extrusionOk="0">
                  <a:moveTo>
                    <a:pt x="1" y="0"/>
                  </a:moveTo>
                  <a:lnTo>
                    <a:pt x="1" y="0"/>
                  </a:lnTo>
                  <a:cubicBezTo>
                    <a:pt x="268" y="101"/>
                    <a:pt x="569" y="151"/>
                    <a:pt x="853" y="151"/>
                  </a:cubicBezTo>
                  <a:cubicBezTo>
                    <a:pt x="585" y="67"/>
                    <a:pt x="285" y="17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7" name="Google Shape;2667;p66"/>
            <p:cNvSpPr/>
            <p:nvPr/>
          </p:nvSpPr>
          <p:spPr>
            <a:xfrm>
              <a:off x="996400" y="3599630"/>
              <a:ext cx="17724" cy="19294"/>
            </a:xfrm>
            <a:custGeom>
              <a:avLst/>
              <a:gdLst/>
              <a:ahLst/>
              <a:cxnLst/>
              <a:rect l="l" t="t" r="r" b="b"/>
              <a:pathLst>
                <a:path w="553" h="602" extrusionOk="0">
                  <a:moveTo>
                    <a:pt x="1" y="0"/>
                  </a:moveTo>
                  <a:cubicBezTo>
                    <a:pt x="151" y="234"/>
                    <a:pt x="335" y="435"/>
                    <a:pt x="552" y="602"/>
                  </a:cubicBezTo>
                  <a:cubicBezTo>
                    <a:pt x="402" y="385"/>
                    <a:pt x="218" y="184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8" name="Google Shape;2668;p66"/>
            <p:cNvSpPr/>
            <p:nvPr/>
          </p:nvSpPr>
          <p:spPr>
            <a:xfrm>
              <a:off x="1000694" y="3699658"/>
              <a:ext cx="11282" cy="8814"/>
            </a:xfrm>
            <a:custGeom>
              <a:avLst/>
              <a:gdLst/>
              <a:ahLst/>
              <a:cxnLst/>
              <a:rect l="l" t="t" r="r" b="b"/>
              <a:pathLst>
                <a:path w="352" h="275" extrusionOk="0">
                  <a:moveTo>
                    <a:pt x="326" y="1"/>
                  </a:moveTo>
                  <a:cubicBezTo>
                    <a:pt x="300" y="1"/>
                    <a:pt x="238" y="48"/>
                    <a:pt x="151" y="121"/>
                  </a:cubicBezTo>
                  <a:cubicBezTo>
                    <a:pt x="67" y="188"/>
                    <a:pt x="0" y="255"/>
                    <a:pt x="17" y="271"/>
                  </a:cubicBezTo>
                  <a:cubicBezTo>
                    <a:pt x="17" y="273"/>
                    <a:pt x="18" y="274"/>
                    <a:pt x="21" y="274"/>
                  </a:cubicBezTo>
                  <a:cubicBezTo>
                    <a:pt x="39" y="274"/>
                    <a:pt x="114" y="227"/>
                    <a:pt x="201" y="154"/>
                  </a:cubicBezTo>
                  <a:cubicBezTo>
                    <a:pt x="284" y="87"/>
                    <a:pt x="351" y="21"/>
                    <a:pt x="334" y="4"/>
                  </a:cubicBezTo>
                  <a:cubicBezTo>
                    <a:pt x="332" y="2"/>
                    <a:pt x="329" y="1"/>
                    <a:pt x="3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9" name="Google Shape;2669;p66"/>
            <p:cNvSpPr/>
            <p:nvPr/>
          </p:nvSpPr>
          <p:spPr>
            <a:xfrm>
              <a:off x="1013546" y="3565785"/>
              <a:ext cx="8045" cy="8814"/>
            </a:xfrm>
            <a:custGeom>
              <a:avLst/>
              <a:gdLst/>
              <a:ahLst/>
              <a:cxnLst/>
              <a:rect l="l" t="t" r="r" b="b"/>
              <a:pathLst>
                <a:path w="251" h="275" extrusionOk="0">
                  <a:moveTo>
                    <a:pt x="226" y="1"/>
                  </a:moveTo>
                  <a:cubicBezTo>
                    <a:pt x="204" y="1"/>
                    <a:pt x="159" y="48"/>
                    <a:pt x="101" y="121"/>
                  </a:cubicBezTo>
                  <a:cubicBezTo>
                    <a:pt x="50" y="188"/>
                    <a:pt x="0" y="254"/>
                    <a:pt x="17" y="271"/>
                  </a:cubicBezTo>
                  <a:cubicBezTo>
                    <a:pt x="19" y="273"/>
                    <a:pt x="22" y="274"/>
                    <a:pt x="26" y="274"/>
                  </a:cubicBezTo>
                  <a:cubicBezTo>
                    <a:pt x="51" y="274"/>
                    <a:pt x="107" y="227"/>
                    <a:pt x="151" y="154"/>
                  </a:cubicBezTo>
                  <a:cubicBezTo>
                    <a:pt x="218" y="87"/>
                    <a:pt x="251" y="4"/>
                    <a:pt x="234" y="4"/>
                  </a:cubicBezTo>
                  <a:cubicBezTo>
                    <a:pt x="232" y="2"/>
                    <a:pt x="229" y="1"/>
                    <a:pt x="22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0" name="Google Shape;2670;p66"/>
            <p:cNvSpPr/>
            <p:nvPr/>
          </p:nvSpPr>
          <p:spPr>
            <a:xfrm>
              <a:off x="2527973" y="3648891"/>
              <a:ext cx="299892" cy="155410"/>
            </a:xfrm>
            <a:custGeom>
              <a:avLst/>
              <a:gdLst/>
              <a:ahLst/>
              <a:cxnLst/>
              <a:rect l="l" t="t" r="r" b="b"/>
              <a:pathLst>
                <a:path w="9357" h="4849" extrusionOk="0">
                  <a:moveTo>
                    <a:pt x="7034" y="1"/>
                  </a:moveTo>
                  <a:cubicBezTo>
                    <a:pt x="7034" y="1"/>
                    <a:pt x="7018" y="2072"/>
                    <a:pt x="6734" y="2206"/>
                  </a:cubicBezTo>
                  <a:cubicBezTo>
                    <a:pt x="5230" y="2925"/>
                    <a:pt x="3375" y="3025"/>
                    <a:pt x="2707" y="3025"/>
                  </a:cubicBezTo>
                  <a:cubicBezTo>
                    <a:pt x="2623" y="2991"/>
                    <a:pt x="2523" y="2925"/>
                    <a:pt x="2406" y="2858"/>
                  </a:cubicBezTo>
                  <a:cubicBezTo>
                    <a:pt x="2323" y="2808"/>
                    <a:pt x="2239" y="2724"/>
                    <a:pt x="2156" y="2641"/>
                  </a:cubicBezTo>
                  <a:cubicBezTo>
                    <a:pt x="2072" y="2524"/>
                    <a:pt x="1988" y="2407"/>
                    <a:pt x="1938" y="2273"/>
                  </a:cubicBezTo>
                  <a:cubicBezTo>
                    <a:pt x="1920" y="2210"/>
                    <a:pt x="1864" y="2176"/>
                    <a:pt x="1808" y="2176"/>
                  </a:cubicBezTo>
                  <a:cubicBezTo>
                    <a:pt x="1760" y="2176"/>
                    <a:pt x="1711" y="2202"/>
                    <a:pt x="1688" y="2256"/>
                  </a:cubicBezTo>
                  <a:cubicBezTo>
                    <a:pt x="1654" y="2373"/>
                    <a:pt x="1755" y="2707"/>
                    <a:pt x="2055" y="3025"/>
                  </a:cubicBezTo>
                  <a:cubicBezTo>
                    <a:pt x="2221" y="3201"/>
                    <a:pt x="2068" y="3245"/>
                    <a:pt x="1865" y="3245"/>
                  </a:cubicBezTo>
                  <a:cubicBezTo>
                    <a:pt x="1721" y="3245"/>
                    <a:pt x="1551" y="3222"/>
                    <a:pt x="1454" y="3209"/>
                  </a:cubicBezTo>
                  <a:cubicBezTo>
                    <a:pt x="1309" y="3189"/>
                    <a:pt x="1003" y="3170"/>
                    <a:pt x="757" y="3170"/>
                  </a:cubicBezTo>
                  <a:cubicBezTo>
                    <a:pt x="577" y="3170"/>
                    <a:pt x="429" y="3180"/>
                    <a:pt x="401" y="3209"/>
                  </a:cubicBezTo>
                  <a:cubicBezTo>
                    <a:pt x="301" y="3292"/>
                    <a:pt x="384" y="3426"/>
                    <a:pt x="635" y="3443"/>
                  </a:cubicBezTo>
                  <a:cubicBezTo>
                    <a:pt x="869" y="3459"/>
                    <a:pt x="1571" y="3576"/>
                    <a:pt x="1554" y="3693"/>
                  </a:cubicBezTo>
                  <a:cubicBezTo>
                    <a:pt x="1549" y="3734"/>
                    <a:pt x="1431" y="3749"/>
                    <a:pt x="1271" y="3749"/>
                  </a:cubicBezTo>
                  <a:cubicBezTo>
                    <a:pt x="911" y="3749"/>
                    <a:pt x="334" y="3676"/>
                    <a:pt x="334" y="3676"/>
                  </a:cubicBezTo>
                  <a:cubicBezTo>
                    <a:pt x="334" y="3676"/>
                    <a:pt x="265" y="3653"/>
                    <a:pt x="194" y="3653"/>
                  </a:cubicBezTo>
                  <a:cubicBezTo>
                    <a:pt x="131" y="3653"/>
                    <a:pt x="66" y="3672"/>
                    <a:pt x="50" y="3743"/>
                  </a:cubicBezTo>
                  <a:cubicBezTo>
                    <a:pt x="0" y="3994"/>
                    <a:pt x="1303" y="4061"/>
                    <a:pt x="1420" y="4077"/>
                  </a:cubicBezTo>
                  <a:cubicBezTo>
                    <a:pt x="1504" y="4077"/>
                    <a:pt x="1487" y="4211"/>
                    <a:pt x="1404" y="4211"/>
                  </a:cubicBezTo>
                  <a:cubicBezTo>
                    <a:pt x="1347" y="4202"/>
                    <a:pt x="971" y="4144"/>
                    <a:pt x="642" y="4144"/>
                  </a:cubicBezTo>
                  <a:cubicBezTo>
                    <a:pt x="388" y="4144"/>
                    <a:pt x="163" y="4178"/>
                    <a:pt x="134" y="4295"/>
                  </a:cubicBezTo>
                  <a:lnTo>
                    <a:pt x="134" y="4278"/>
                  </a:lnTo>
                  <a:lnTo>
                    <a:pt x="134" y="4278"/>
                  </a:lnTo>
                  <a:cubicBezTo>
                    <a:pt x="100" y="4495"/>
                    <a:pt x="1203" y="4345"/>
                    <a:pt x="1420" y="4512"/>
                  </a:cubicBezTo>
                  <a:cubicBezTo>
                    <a:pt x="1621" y="4679"/>
                    <a:pt x="568" y="4529"/>
                    <a:pt x="535" y="4729"/>
                  </a:cubicBezTo>
                  <a:cubicBezTo>
                    <a:pt x="520" y="4789"/>
                    <a:pt x="518" y="4849"/>
                    <a:pt x="972" y="4849"/>
                  </a:cubicBezTo>
                  <a:cubicBezTo>
                    <a:pt x="1026" y="4849"/>
                    <a:pt x="1086" y="4848"/>
                    <a:pt x="1153" y="4846"/>
                  </a:cubicBezTo>
                  <a:cubicBezTo>
                    <a:pt x="1587" y="4829"/>
                    <a:pt x="2039" y="4779"/>
                    <a:pt x="2490" y="4712"/>
                  </a:cubicBezTo>
                  <a:cubicBezTo>
                    <a:pt x="2490" y="4712"/>
                    <a:pt x="2849" y="4737"/>
                    <a:pt x="3400" y="4737"/>
                  </a:cubicBezTo>
                  <a:cubicBezTo>
                    <a:pt x="5172" y="4737"/>
                    <a:pt x="8931" y="4484"/>
                    <a:pt x="9173" y="2356"/>
                  </a:cubicBezTo>
                  <a:cubicBezTo>
                    <a:pt x="9273" y="1638"/>
                    <a:pt x="9324" y="920"/>
                    <a:pt x="9357" y="201"/>
                  </a:cubicBezTo>
                  <a:lnTo>
                    <a:pt x="703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1" name="Google Shape;2671;p66"/>
            <p:cNvSpPr/>
            <p:nvPr/>
          </p:nvSpPr>
          <p:spPr>
            <a:xfrm>
              <a:off x="2680050" y="3442713"/>
              <a:ext cx="13942" cy="11826"/>
            </a:xfrm>
            <a:custGeom>
              <a:avLst/>
              <a:gdLst/>
              <a:ahLst/>
              <a:cxnLst/>
              <a:rect l="l" t="t" r="r" b="b"/>
              <a:pathLst>
                <a:path w="435" h="369" extrusionOk="0">
                  <a:moveTo>
                    <a:pt x="418" y="1"/>
                  </a:moveTo>
                  <a:cubicBezTo>
                    <a:pt x="385" y="1"/>
                    <a:pt x="385" y="134"/>
                    <a:pt x="268" y="235"/>
                  </a:cubicBezTo>
                  <a:cubicBezTo>
                    <a:pt x="151" y="335"/>
                    <a:pt x="0" y="318"/>
                    <a:pt x="0" y="335"/>
                  </a:cubicBezTo>
                  <a:cubicBezTo>
                    <a:pt x="0" y="335"/>
                    <a:pt x="34" y="368"/>
                    <a:pt x="101" y="368"/>
                  </a:cubicBezTo>
                  <a:cubicBezTo>
                    <a:pt x="184" y="368"/>
                    <a:pt x="268" y="335"/>
                    <a:pt x="318" y="285"/>
                  </a:cubicBezTo>
                  <a:cubicBezTo>
                    <a:pt x="385" y="235"/>
                    <a:pt x="418" y="168"/>
                    <a:pt x="435" y="84"/>
                  </a:cubicBezTo>
                  <a:cubicBezTo>
                    <a:pt x="435" y="34"/>
                    <a:pt x="418" y="1"/>
                    <a:pt x="4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2" name="Google Shape;2672;p66"/>
            <p:cNvSpPr/>
            <p:nvPr/>
          </p:nvSpPr>
          <p:spPr>
            <a:xfrm>
              <a:off x="2032608" y="3786321"/>
              <a:ext cx="45543" cy="2917"/>
            </a:xfrm>
            <a:custGeom>
              <a:avLst/>
              <a:gdLst/>
              <a:ahLst/>
              <a:cxnLst/>
              <a:rect l="l" t="t" r="r" b="b"/>
              <a:pathLst>
                <a:path w="1421" h="91" extrusionOk="0">
                  <a:moveTo>
                    <a:pt x="1097" y="1"/>
                  </a:moveTo>
                  <a:cubicBezTo>
                    <a:pt x="726" y="1"/>
                    <a:pt x="363" y="25"/>
                    <a:pt x="1" y="90"/>
                  </a:cubicBezTo>
                  <a:cubicBezTo>
                    <a:pt x="469" y="90"/>
                    <a:pt x="953" y="73"/>
                    <a:pt x="1421" y="7"/>
                  </a:cubicBezTo>
                  <a:cubicBezTo>
                    <a:pt x="1312" y="3"/>
                    <a:pt x="1204" y="1"/>
                    <a:pt x="109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3" name="Google Shape;2673;p66"/>
            <p:cNvSpPr/>
            <p:nvPr/>
          </p:nvSpPr>
          <p:spPr>
            <a:xfrm>
              <a:off x="894673" y="3340442"/>
              <a:ext cx="137110" cy="243163"/>
            </a:xfrm>
            <a:custGeom>
              <a:avLst/>
              <a:gdLst/>
              <a:ahLst/>
              <a:cxnLst/>
              <a:rect l="l" t="t" r="r" b="b"/>
              <a:pathLst>
                <a:path w="4278" h="7587" extrusionOk="0">
                  <a:moveTo>
                    <a:pt x="0" y="0"/>
                  </a:moveTo>
                  <a:lnTo>
                    <a:pt x="0" y="7586"/>
                  </a:lnTo>
                  <a:lnTo>
                    <a:pt x="4277" y="7586"/>
                  </a:lnTo>
                  <a:lnTo>
                    <a:pt x="427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4" name="Google Shape;2674;p66"/>
            <p:cNvSpPr/>
            <p:nvPr/>
          </p:nvSpPr>
          <p:spPr>
            <a:xfrm>
              <a:off x="894673" y="3588380"/>
              <a:ext cx="137110" cy="219062"/>
            </a:xfrm>
            <a:custGeom>
              <a:avLst/>
              <a:gdLst/>
              <a:ahLst/>
              <a:cxnLst/>
              <a:rect l="l" t="t" r="r" b="b"/>
              <a:pathLst>
                <a:path w="4278" h="6835" extrusionOk="0">
                  <a:moveTo>
                    <a:pt x="0" y="1"/>
                  </a:moveTo>
                  <a:lnTo>
                    <a:pt x="0" y="6834"/>
                  </a:lnTo>
                  <a:lnTo>
                    <a:pt x="4277" y="6834"/>
                  </a:lnTo>
                  <a:lnTo>
                    <a:pt x="4277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75" name="Google Shape;2675;p6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 dirty="0"/>
          </a:p>
        </p:txBody>
      </p:sp>
      <p:sp>
        <p:nvSpPr>
          <p:cNvPr id="2676" name="Google Shape;2676;p66"/>
          <p:cNvSpPr txBox="1"/>
          <p:nvPr/>
        </p:nvSpPr>
        <p:spPr>
          <a:xfrm>
            <a:off x="2535950" y="1554950"/>
            <a:ext cx="1164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Dataset</a:t>
            </a:r>
            <a:endParaRPr sz="19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77" name="Google Shape;2677;p66"/>
          <p:cNvSpPr txBox="1"/>
          <p:nvPr/>
        </p:nvSpPr>
        <p:spPr>
          <a:xfrm>
            <a:off x="2465300" y="1993550"/>
            <a:ext cx="1305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-Train: 1308</a:t>
            </a:r>
            <a:endParaRPr sz="17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-Val: 435</a:t>
            </a:r>
            <a:endParaRPr sz="17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-Test: 500</a:t>
            </a:r>
            <a:endParaRPr sz="17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78" name="Google Shape;2678;p66"/>
          <p:cNvSpPr txBox="1"/>
          <p:nvPr/>
        </p:nvSpPr>
        <p:spPr>
          <a:xfrm>
            <a:off x="3880350" y="1547150"/>
            <a:ext cx="1101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Process</a:t>
            </a:r>
            <a:endParaRPr sz="20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79" name="Google Shape;2679;p66"/>
          <p:cNvSpPr txBox="1"/>
          <p:nvPr/>
        </p:nvSpPr>
        <p:spPr>
          <a:xfrm>
            <a:off x="3804213" y="1993550"/>
            <a:ext cx="1305900" cy="96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-Time: 5h</a:t>
            </a:r>
            <a:endParaRPr sz="17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-Epoch: 60</a:t>
            </a:r>
            <a:endParaRPr sz="1700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80" name="Google Shape;2680;p66"/>
          <p:cNvSpPr txBox="1"/>
          <p:nvPr/>
        </p:nvSpPr>
        <p:spPr>
          <a:xfrm>
            <a:off x="5283538" y="1585550"/>
            <a:ext cx="1078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Tool</a:t>
            </a:r>
            <a:endParaRPr sz="20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681" name="Google Shape;268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550" y="2103475"/>
            <a:ext cx="1022700" cy="5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2" name="Google Shape;2682;p66"/>
          <p:cNvSpPr/>
          <p:nvPr/>
        </p:nvSpPr>
        <p:spPr>
          <a:xfrm>
            <a:off x="762925" y="2824100"/>
            <a:ext cx="391228" cy="492605"/>
          </a:xfrm>
          <a:custGeom>
            <a:avLst/>
            <a:gdLst/>
            <a:ahLst/>
            <a:cxnLst/>
            <a:rect l="l" t="t" r="r" b="b"/>
            <a:pathLst>
              <a:path w="3961" h="7587" extrusionOk="0">
                <a:moveTo>
                  <a:pt x="1" y="0"/>
                </a:moveTo>
                <a:lnTo>
                  <a:pt x="1" y="7586"/>
                </a:lnTo>
                <a:lnTo>
                  <a:pt x="3961" y="7586"/>
                </a:lnTo>
                <a:lnTo>
                  <a:pt x="3961" y="0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3" name="Google Shape;2683;p66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TRAIN MODEL PROCESS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684" name="Google Shape;2684;p66"/>
          <p:cNvSpPr txBox="1"/>
          <p:nvPr/>
        </p:nvSpPr>
        <p:spPr>
          <a:xfrm>
            <a:off x="2891325" y="903375"/>
            <a:ext cx="313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BF9000"/>
                </a:solidFill>
                <a:latin typeface="Josefin Sans"/>
                <a:ea typeface="Josefin Sans"/>
                <a:cs typeface="Josefin Sans"/>
                <a:sym typeface="Josefin Sans"/>
              </a:rPr>
              <a:t>YOLOv5</a:t>
            </a:r>
            <a:endParaRPr sz="1800" b="1" dirty="0">
              <a:solidFill>
                <a:srgbClr val="BF9000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9" name="Google Shape;2689;p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 dirty="0"/>
          </a:p>
        </p:txBody>
      </p:sp>
      <p:sp>
        <p:nvSpPr>
          <p:cNvPr id="2690" name="Google Shape;2690;p67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EVALUATE MODEL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691" name="Google Shape;269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7638" y="645000"/>
            <a:ext cx="7148727" cy="4346101"/>
          </a:xfrm>
          <a:prstGeom prst="rect">
            <a:avLst/>
          </a:prstGeom>
          <a:noFill/>
          <a:ln>
            <a:noFill/>
          </a:ln>
        </p:spPr>
      </p:pic>
      <p:sp>
        <p:nvSpPr>
          <p:cNvPr id="2692" name="Google Shape;2692;p67"/>
          <p:cNvSpPr txBox="1"/>
          <p:nvPr/>
        </p:nvSpPr>
        <p:spPr>
          <a:xfrm>
            <a:off x="2736300" y="570450"/>
            <a:ext cx="3671400" cy="431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metric/mAP_0.5, metric/recall</a:t>
            </a:r>
            <a:endParaRPr sz="1600" b="1"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93" name="Google Shape;2693;p67"/>
          <p:cNvSpPr txBox="1"/>
          <p:nvPr/>
        </p:nvSpPr>
        <p:spPr>
          <a:xfrm>
            <a:off x="895500" y="815025"/>
            <a:ext cx="344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94" name="Google Shape;2694;p67"/>
          <p:cNvSpPr txBox="1"/>
          <p:nvPr/>
        </p:nvSpPr>
        <p:spPr>
          <a:xfrm>
            <a:off x="895500" y="1537638"/>
            <a:ext cx="446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0.8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95" name="Google Shape;2695;p67"/>
          <p:cNvSpPr txBox="1"/>
          <p:nvPr/>
        </p:nvSpPr>
        <p:spPr>
          <a:xfrm>
            <a:off x="895500" y="2260850"/>
            <a:ext cx="446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0.6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96" name="Google Shape;2696;p67"/>
          <p:cNvSpPr txBox="1"/>
          <p:nvPr/>
        </p:nvSpPr>
        <p:spPr>
          <a:xfrm>
            <a:off x="895500" y="2984038"/>
            <a:ext cx="446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0.4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97" name="Google Shape;2697;p67"/>
          <p:cNvSpPr txBox="1"/>
          <p:nvPr/>
        </p:nvSpPr>
        <p:spPr>
          <a:xfrm>
            <a:off x="895500" y="3720925"/>
            <a:ext cx="446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0.2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98" name="Google Shape;2698;p67"/>
          <p:cNvSpPr txBox="1"/>
          <p:nvPr/>
        </p:nvSpPr>
        <p:spPr>
          <a:xfrm>
            <a:off x="895500" y="4457800"/>
            <a:ext cx="344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0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99" name="Google Shape;2699;p67"/>
          <p:cNvSpPr txBox="1"/>
          <p:nvPr/>
        </p:nvSpPr>
        <p:spPr>
          <a:xfrm>
            <a:off x="1154475" y="4746550"/>
            <a:ext cx="3447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0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00" name="Google Shape;2700;p67"/>
          <p:cNvSpPr txBox="1"/>
          <p:nvPr/>
        </p:nvSpPr>
        <p:spPr>
          <a:xfrm>
            <a:off x="1993450" y="4746550"/>
            <a:ext cx="4932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10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01" name="Google Shape;2701;p67"/>
          <p:cNvSpPr txBox="1"/>
          <p:nvPr/>
        </p:nvSpPr>
        <p:spPr>
          <a:xfrm>
            <a:off x="2980925" y="4746550"/>
            <a:ext cx="4932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20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02" name="Google Shape;2702;p67"/>
          <p:cNvSpPr txBox="1"/>
          <p:nvPr/>
        </p:nvSpPr>
        <p:spPr>
          <a:xfrm>
            <a:off x="3968400" y="4746550"/>
            <a:ext cx="4932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30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03" name="Google Shape;2703;p67"/>
          <p:cNvSpPr txBox="1"/>
          <p:nvPr/>
        </p:nvSpPr>
        <p:spPr>
          <a:xfrm>
            <a:off x="4955875" y="4746550"/>
            <a:ext cx="4932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40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04" name="Google Shape;2704;p67"/>
          <p:cNvSpPr txBox="1"/>
          <p:nvPr/>
        </p:nvSpPr>
        <p:spPr>
          <a:xfrm>
            <a:off x="5943350" y="4746550"/>
            <a:ext cx="4932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50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05" name="Google Shape;2705;p67"/>
          <p:cNvSpPr txBox="1"/>
          <p:nvPr/>
        </p:nvSpPr>
        <p:spPr>
          <a:xfrm>
            <a:off x="7005825" y="4692975"/>
            <a:ext cx="4932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60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06" name="Google Shape;2706;p67"/>
          <p:cNvSpPr txBox="1"/>
          <p:nvPr/>
        </p:nvSpPr>
        <p:spPr>
          <a:xfrm>
            <a:off x="7743800" y="4692975"/>
            <a:ext cx="4932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70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07" name="Google Shape;2707;p67"/>
          <p:cNvSpPr txBox="1"/>
          <p:nvPr/>
        </p:nvSpPr>
        <p:spPr>
          <a:xfrm>
            <a:off x="7499025" y="4275550"/>
            <a:ext cx="8001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Step</a:t>
            </a:r>
            <a:endParaRPr sz="1200"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08" name="Google Shape;2708;p67"/>
          <p:cNvSpPr txBox="1"/>
          <p:nvPr/>
        </p:nvSpPr>
        <p:spPr>
          <a:xfrm>
            <a:off x="7590350" y="830475"/>
            <a:ext cx="966300" cy="369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Precision</a:t>
            </a:r>
            <a:endParaRPr sz="1200"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709" name="Google Shape;2709;p67"/>
          <p:cNvCxnSpPr/>
          <p:nvPr/>
        </p:nvCxnSpPr>
        <p:spPr>
          <a:xfrm>
            <a:off x="6472250" y="3804050"/>
            <a:ext cx="557100" cy="0"/>
          </a:xfrm>
          <a:prstGeom prst="straightConnector1">
            <a:avLst/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0" name="Google Shape;2710;p67"/>
          <p:cNvSpPr txBox="1"/>
          <p:nvPr/>
        </p:nvSpPr>
        <p:spPr>
          <a:xfrm>
            <a:off x="7005825" y="3603950"/>
            <a:ext cx="80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mAP</a:t>
            </a:r>
            <a:endParaRPr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711" name="Google Shape;2711;p67"/>
          <p:cNvCxnSpPr/>
          <p:nvPr/>
        </p:nvCxnSpPr>
        <p:spPr>
          <a:xfrm>
            <a:off x="6472250" y="4121125"/>
            <a:ext cx="557100" cy="0"/>
          </a:xfrm>
          <a:prstGeom prst="straightConnector1">
            <a:avLst/>
          </a:prstGeom>
          <a:noFill/>
          <a:ln w="28575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2" name="Google Shape;2712;p67"/>
          <p:cNvSpPr txBox="1"/>
          <p:nvPr/>
        </p:nvSpPr>
        <p:spPr>
          <a:xfrm>
            <a:off x="7005825" y="3921025"/>
            <a:ext cx="800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Josefin Sans"/>
                <a:ea typeface="Josefin Sans"/>
                <a:cs typeface="Josefin Sans"/>
                <a:sym typeface="Josefin Sans"/>
              </a:rPr>
              <a:t>recall</a:t>
            </a:r>
            <a:endParaRPr dirty="0">
              <a:solidFill>
                <a:srgbClr val="434343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2713" name="Google Shape;2713;p67"/>
          <p:cNvCxnSpPr/>
          <p:nvPr/>
        </p:nvCxnSpPr>
        <p:spPr>
          <a:xfrm>
            <a:off x="1402000" y="1735900"/>
            <a:ext cx="2874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4" name="Google Shape;2714;p67"/>
          <p:cNvCxnSpPr/>
          <p:nvPr/>
        </p:nvCxnSpPr>
        <p:spPr>
          <a:xfrm>
            <a:off x="4276600" y="1735925"/>
            <a:ext cx="29121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715" name="Google Shape;2715;p67"/>
          <p:cNvCxnSpPr/>
          <p:nvPr/>
        </p:nvCxnSpPr>
        <p:spPr>
          <a:xfrm>
            <a:off x="7188700" y="1735900"/>
            <a:ext cx="852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0" name="Google Shape;2720;p6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 dirty="0"/>
          </a:p>
        </p:txBody>
      </p:sp>
      <p:pic>
        <p:nvPicPr>
          <p:cNvPr id="2721" name="Google Shape;27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900" y="1129725"/>
            <a:ext cx="5487574" cy="2678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68"/>
          <p:cNvSpPr txBox="1"/>
          <p:nvPr/>
        </p:nvSpPr>
        <p:spPr>
          <a:xfrm>
            <a:off x="391325" y="1129725"/>
            <a:ext cx="2931000" cy="2678100"/>
          </a:xfrm>
          <a:prstGeom prst="rect">
            <a:avLst/>
          </a:prstGeom>
          <a:noFill/>
          <a:ln w="19050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82880" lvl="0" indent="-251459" algn="l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-"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The average time: </a:t>
            </a:r>
            <a:r>
              <a:rPr lang="en" sz="1800" b="1">
                <a:latin typeface="Josefin Sans"/>
                <a:ea typeface="Josefin Sans"/>
                <a:cs typeface="Josefin Sans"/>
                <a:sym typeface="Josefin Sans"/>
              </a:rPr>
              <a:t>0.09 second per frame</a:t>
            </a:r>
            <a:endParaRPr sz="18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182880" lvl="0" indent="-251459" algn="l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-"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The percentage of detect success: over </a:t>
            </a:r>
            <a:r>
              <a:rPr lang="en" sz="1800" b="1">
                <a:latin typeface="Josefin Sans"/>
                <a:ea typeface="Josefin Sans"/>
                <a:cs typeface="Josefin Sans"/>
                <a:sym typeface="Josefin Sans"/>
              </a:rPr>
              <a:t>80%</a:t>
            </a:r>
            <a:endParaRPr sz="18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182880" lvl="0" indent="-251459" algn="l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-"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The minimum size of the barcode is: </a:t>
            </a:r>
            <a:r>
              <a:rPr lang="en" sz="1800" b="1">
                <a:latin typeface="Josefin Sans"/>
                <a:ea typeface="Josefin Sans"/>
                <a:cs typeface="Josefin Sans"/>
                <a:sym typeface="Josefin Sans"/>
              </a:rPr>
              <a:t>1x5cm</a:t>
            </a:r>
            <a:endParaRPr sz="1800" b="1"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182880" lvl="0" indent="-251459" algn="l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Char char="-"/>
            </a:pPr>
            <a:r>
              <a:rPr lang="en" sz="1800">
                <a:latin typeface="Josefin Sans"/>
                <a:ea typeface="Josefin Sans"/>
                <a:cs typeface="Josefin Sans"/>
                <a:sym typeface="Josefin Sans"/>
              </a:rPr>
              <a:t>The distance between barcode and camera </a:t>
            </a:r>
            <a:r>
              <a:rPr lang="en" sz="1800" b="1">
                <a:latin typeface="Josefin Sans"/>
                <a:ea typeface="Josefin Sans"/>
                <a:cs typeface="Josefin Sans"/>
                <a:sym typeface="Josefin Sans"/>
              </a:rPr>
              <a:t>about 50cm</a:t>
            </a:r>
            <a:endParaRPr sz="18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23" name="Google Shape;2723;p68"/>
          <p:cNvSpPr txBox="1"/>
          <p:nvPr/>
        </p:nvSpPr>
        <p:spPr>
          <a:xfrm>
            <a:off x="3431900" y="3903550"/>
            <a:ext cx="5039700" cy="846300"/>
          </a:xfrm>
          <a:prstGeom prst="rect">
            <a:avLst/>
          </a:prstGeom>
          <a:noFill/>
          <a:ln w="19050" cap="flat" cmpd="sng">
            <a:solidFill>
              <a:srgbClr val="FFE59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Hardware</a:t>
            </a:r>
            <a:r>
              <a:rPr lang="en" sz="1200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: </a:t>
            </a:r>
            <a:endParaRPr sz="1200" dirty="0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Fira Sans"/>
              <a:buChar char="-"/>
            </a:pPr>
            <a:r>
              <a:rPr lang="en" sz="1200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CPU I7 8700HQ, GTX 1050 2GB, RAM 16GB</a:t>
            </a:r>
            <a:endParaRPr sz="1200" dirty="0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04800" algn="just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200"/>
              <a:buFont typeface="Fira Sans"/>
              <a:buChar char="-"/>
            </a:pPr>
            <a:r>
              <a:rPr lang="en" sz="1200">
                <a:solidFill>
                  <a:srgbClr val="666666"/>
                </a:solidFill>
                <a:latin typeface="Fira Sans"/>
                <a:ea typeface="Fira Sans"/>
                <a:cs typeface="Fira Sans"/>
                <a:sym typeface="Fira Sans"/>
              </a:rPr>
              <a:t>2.6GHz Intel Core i7 processor, 16GB 2666MHz DDR4 memory</a:t>
            </a:r>
            <a:endParaRPr sz="1200" dirty="0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solidFill>
                <a:srgbClr val="666666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724" name="Google Shape;2724;p68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DETECT BARCODE &gt; EVALUATE PERFORMANCE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9" name="Google Shape;2729;p69"/>
          <p:cNvSpPr txBox="1"/>
          <p:nvPr/>
        </p:nvSpPr>
        <p:spPr>
          <a:xfrm>
            <a:off x="1997250" y="2194650"/>
            <a:ext cx="51495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RECOGNIZE BARCODE</a:t>
            </a:r>
            <a:endParaRPr sz="37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730" name="Google Shape;2730;p6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5" name="Google Shape;2735;p70"/>
          <p:cNvSpPr txBox="1"/>
          <p:nvPr/>
        </p:nvSpPr>
        <p:spPr>
          <a:xfrm>
            <a:off x="0" y="4926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VIDEO QUALITY</a:t>
            </a:r>
            <a:endParaRPr sz="3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736" name="Google Shape;2736;p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 dirty="0"/>
          </a:p>
        </p:txBody>
      </p:sp>
      <p:sp>
        <p:nvSpPr>
          <p:cNvPr id="2737" name="Google Shape;2737;p70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RECOGNIZE BARCODE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738" name="Google Shape;273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2725" y="1312685"/>
            <a:ext cx="4098549" cy="1299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70"/>
          <p:cNvSpPr txBox="1"/>
          <p:nvPr/>
        </p:nvSpPr>
        <p:spPr>
          <a:xfrm>
            <a:off x="843400" y="1716125"/>
            <a:ext cx="1538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Josefin Sans"/>
                <a:ea typeface="Josefin Sans"/>
                <a:cs typeface="Josefin Sans"/>
                <a:sym typeface="Josefin Sans"/>
              </a:rPr>
              <a:t>Video HD </a:t>
            </a:r>
            <a:endParaRPr sz="20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40" name="Google Shape;2740;p70"/>
          <p:cNvSpPr txBox="1"/>
          <p:nvPr/>
        </p:nvSpPr>
        <p:spPr>
          <a:xfrm>
            <a:off x="843403" y="3328500"/>
            <a:ext cx="1538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Josefin Sans"/>
                <a:ea typeface="Josefin Sans"/>
                <a:cs typeface="Josefin Sans"/>
                <a:sym typeface="Josefin Sans"/>
              </a:rPr>
              <a:t>Video 4K</a:t>
            </a:r>
            <a:endParaRPr sz="20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741" name="Google Shape;2741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867113" y="1525737"/>
            <a:ext cx="1409775" cy="409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35"/>
          <p:cNvSpPr txBox="1">
            <a:spLocks noGrp="1"/>
          </p:cNvSpPr>
          <p:nvPr>
            <p:ph type="title"/>
          </p:nvPr>
        </p:nvSpPr>
        <p:spPr>
          <a:xfrm>
            <a:off x="4286475" y="2128950"/>
            <a:ext cx="3380400" cy="8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3200"/>
              <a:t>INTRODUCTION</a:t>
            </a:r>
            <a:endParaRPr sz="3200" dirty="0"/>
          </a:p>
        </p:txBody>
      </p:sp>
      <p:grpSp>
        <p:nvGrpSpPr>
          <p:cNvPr id="1170" name="Google Shape;1170;p35"/>
          <p:cNvGrpSpPr/>
          <p:nvPr/>
        </p:nvGrpSpPr>
        <p:grpSpPr>
          <a:xfrm>
            <a:off x="-393843" y="1145227"/>
            <a:ext cx="3521236" cy="3529919"/>
            <a:chOff x="-393843" y="1145227"/>
            <a:chExt cx="3521236" cy="3529919"/>
          </a:xfrm>
        </p:grpSpPr>
        <p:sp>
          <p:nvSpPr>
            <p:cNvPr id="1171" name="Google Shape;1171;p35"/>
            <p:cNvSpPr/>
            <p:nvPr/>
          </p:nvSpPr>
          <p:spPr>
            <a:xfrm>
              <a:off x="1073634" y="3148694"/>
              <a:ext cx="1095690" cy="212192"/>
            </a:xfrm>
            <a:custGeom>
              <a:avLst/>
              <a:gdLst/>
              <a:ahLst/>
              <a:cxnLst/>
              <a:rect l="l" t="t" r="r" b="b"/>
              <a:pathLst>
                <a:path w="32810" h="6354" extrusionOk="0">
                  <a:moveTo>
                    <a:pt x="1" y="0"/>
                  </a:moveTo>
                  <a:lnTo>
                    <a:pt x="1" y="6354"/>
                  </a:lnTo>
                  <a:lnTo>
                    <a:pt x="32810" y="6354"/>
                  </a:lnTo>
                  <a:lnTo>
                    <a:pt x="32810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35"/>
            <p:cNvSpPr/>
            <p:nvPr/>
          </p:nvSpPr>
          <p:spPr>
            <a:xfrm>
              <a:off x="390539" y="2985826"/>
              <a:ext cx="648865" cy="31625"/>
            </a:xfrm>
            <a:custGeom>
              <a:avLst/>
              <a:gdLst/>
              <a:ahLst/>
              <a:cxnLst/>
              <a:rect l="l" t="t" r="r" b="b"/>
              <a:pathLst>
                <a:path w="19430" h="947" extrusionOk="0">
                  <a:moveTo>
                    <a:pt x="1" y="0"/>
                  </a:moveTo>
                  <a:lnTo>
                    <a:pt x="1" y="947"/>
                  </a:lnTo>
                  <a:lnTo>
                    <a:pt x="19429" y="947"/>
                  </a:lnTo>
                  <a:lnTo>
                    <a:pt x="1942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35"/>
            <p:cNvSpPr/>
            <p:nvPr/>
          </p:nvSpPr>
          <p:spPr>
            <a:xfrm>
              <a:off x="645042" y="2561476"/>
              <a:ext cx="616705" cy="455975"/>
            </a:xfrm>
            <a:custGeom>
              <a:avLst/>
              <a:gdLst/>
              <a:ahLst/>
              <a:cxnLst/>
              <a:rect l="l" t="t" r="r" b="b"/>
              <a:pathLst>
                <a:path w="18467" h="13654" extrusionOk="0">
                  <a:moveTo>
                    <a:pt x="3305" y="1"/>
                  </a:moveTo>
                  <a:lnTo>
                    <a:pt x="0" y="13654"/>
                  </a:lnTo>
                  <a:lnTo>
                    <a:pt x="14824" y="13654"/>
                  </a:lnTo>
                  <a:lnTo>
                    <a:pt x="1846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35"/>
            <p:cNvSpPr/>
            <p:nvPr/>
          </p:nvSpPr>
          <p:spPr>
            <a:xfrm>
              <a:off x="675031" y="2582916"/>
              <a:ext cx="558298" cy="400272"/>
            </a:xfrm>
            <a:custGeom>
              <a:avLst/>
              <a:gdLst/>
              <a:ahLst/>
              <a:cxnLst/>
              <a:rect l="l" t="t" r="r" b="b"/>
              <a:pathLst>
                <a:path w="16718" h="11986" extrusionOk="0">
                  <a:moveTo>
                    <a:pt x="3097" y="1"/>
                  </a:moveTo>
                  <a:lnTo>
                    <a:pt x="1" y="11985"/>
                  </a:lnTo>
                  <a:lnTo>
                    <a:pt x="13557" y="11985"/>
                  </a:lnTo>
                  <a:lnTo>
                    <a:pt x="16718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35"/>
            <p:cNvSpPr/>
            <p:nvPr/>
          </p:nvSpPr>
          <p:spPr>
            <a:xfrm>
              <a:off x="2152693" y="3111191"/>
              <a:ext cx="32727" cy="1563955"/>
            </a:xfrm>
            <a:custGeom>
              <a:avLst/>
              <a:gdLst/>
              <a:ahLst/>
              <a:cxnLst/>
              <a:rect l="l" t="t" r="r" b="b"/>
              <a:pathLst>
                <a:path w="980" h="46832" extrusionOk="0">
                  <a:moveTo>
                    <a:pt x="0" y="0"/>
                  </a:moveTo>
                  <a:lnTo>
                    <a:pt x="0" y="46831"/>
                  </a:lnTo>
                  <a:lnTo>
                    <a:pt x="979" y="46831"/>
                  </a:lnTo>
                  <a:lnTo>
                    <a:pt x="979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35"/>
            <p:cNvSpPr/>
            <p:nvPr/>
          </p:nvSpPr>
          <p:spPr>
            <a:xfrm>
              <a:off x="2185387" y="3115466"/>
              <a:ext cx="32694" cy="1559680"/>
            </a:xfrm>
            <a:custGeom>
              <a:avLst/>
              <a:gdLst/>
              <a:ahLst/>
              <a:cxnLst/>
              <a:rect l="l" t="t" r="r" b="b"/>
              <a:pathLst>
                <a:path w="979" h="46704" extrusionOk="0">
                  <a:moveTo>
                    <a:pt x="0" y="1"/>
                  </a:moveTo>
                  <a:lnTo>
                    <a:pt x="0" y="46703"/>
                  </a:lnTo>
                  <a:lnTo>
                    <a:pt x="979" y="46703"/>
                  </a:lnTo>
                  <a:lnTo>
                    <a:pt x="97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35"/>
            <p:cNvSpPr/>
            <p:nvPr/>
          </p:nvSpPr>
          <p:spPr>
            <a:xfrm>
              <a:off x="-7529" y="3020123"/>
              <a:ext cx="2489230" cy="128604"/>
            </a:xfrm>
            <a:custGeom>
              <a:avLst/>
              <a:gdLst/>
              <a:ahLst/>
              <a:cxnLst/>
              <a:rect l="l" t="t" r="r" b="b"/>
              <a:pathLst>
                <a:path w="74539" h="3851" extrusionOk="0">
                  <a:moveTo>
                    <a:pt x="0" y="0"/>
                  </a:moveTo>
                  <a:lnTo>
                    <a:pt x="0" y="3850"/>
                  </a:lnTo>
                  <a:lnTo>
                    <a:pt x="74538" y="3850"/>
                  </a:lnTo>
                  <a:lnTo>
                    <a:pt x="74538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35"/>
            <p:cNvSpPr/>
            <p:nvPr/>
          </p:nvSpPr>
          <p:spPr>
            <a:xfrm>
              <a:off x="1613163" y="3215651"/>
              <a:ext cx="56838" cy="48823"/>
            </a:xfrm>
            <a:custGeom>
              <a:avLst/>
              <a:gdLst/>
              <a:ahLst/>
              <a:cxnLst/>
              <a:rect l="l" t="t" r="r" b="b"/>
              <a:pathLst>
                <a:path w="1702" h="1462" extrusionOk="0">
                  <a:moveTo>
                    <a:pt x="979" y="1"/>
                  </a:moveTo>
                  <a:cubicBezTo>
                    <a:pt x="322" y="1"/>
                    <a:pt x="1" y="787"/>
                    <a:pt x="450" y="1252"/>
                  </a:cubicBezTo>
                  <a:cubicBezTo>
                    <a:pt x="599" y="1396"/>
                    <a:pt x="781" y="1461"/>
                    <a:pt x="960" y="1461"/>
                  </a:cubicBezTo>
                  <a:cubicBezTo>
                    <a:pt x="1338" y="1461"/>
                    <a:pt x="1701" y="1170"/>
                    <a:pt x="1701" y="723"/>
                  </a:cubicBezTo>
                  <a:cubicBezTo>
                    <a:pt x="1701" y="322"/>
                    <a:pt x="1380" y="1"/>
                    <a:pt x="97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35"/>
            <p:cNvSpPr/>
            <p:nvPr/>
          </p:nvSpPr>
          <p:spPr>
            <a:xfrm>
              <a:off x="-390069" y="2671312"/>
              <a:ext cx="994403" cy="1114458"/>
            </a:xfrm>
            <a:custGeom>
              <a:avLst/>
              <a:gdLst/>
              <a:ahLst/>
              <a:cxnLst/>
              <a:rect l="l" t="t" r="r" b="b"/>
              <a:pathLst>
                <a:path w="29777" h="33372" extrusionOk="0">
                  <a:moveTo>
                    <a:pt x="3482" y="1"/>
                  </a:moveTo>
                  <a:cubicBezTo>
                    <a:pt x="1476" y="1"/>
                    <a:pt x="0" y="1894"/>
                    <a:pt x="482" y="3835"/>
                  </a:cubicBezTo>
                  <a:lnTo>
                    <a:pt x="7156" y="31013"/>
                  </a:lnTo>
                  <a:cubicBezTo>
                    <a:pt x="7490" y="32397"/>
                    <a:pt x="8740" y="33371"/>
                    <a:pt x="10153" y="33371"/>
                  </a:cubicBezTo>
                  <a:cubicBezTo>
                    <a:pt x="10165" y="33371"/>
                    <a:pt x="10176" y="33371"/>
                    <a:pt x="10188" y="33371"/>
                  </a:cubicBezTo>
                  <a:lnTo>
                    <a:pt x="26311" y="33211"/>
                  </a:lnTo>
                  <a:cubicBezTo>
                    <a:pt x="28333" y="33195"/>
                    <a:pt x="29777" y="31285"/>
                    <a:pt x="29280" y="29344"/>
                  </a:cubicBezTo>
                  <a:lnTo>
                    <a:pt x="22269" y="2327"/>
                  </a:lnTo>
                  <a:cubicBezTo>
                    <a:pt x="21900" y="963"/>
                    <a:pt x="20680" y="1"/>
                    <a:pt x="1926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35"/>
            <p:cNvSpPr/>
            <p:nvPr/>
          </p:nvSpPr>
          <p:spPr>
            <a:xfrm>
              <a:off x="-393843" y="2671312"/>
              <a:ext cx="431330" cy="1114458"/>
            </a:xfrm>
            <a:custGeom>
              <a:avLst/>
              <a:gdLst/>
              <a:ahLst/>
              <a:cxnLst/>
              <a:rect l="l" t="t" r="r" b="b"/>
              <a:pathLst>
                <a:path w="12916" h="33372" extrusionOk="0">
                  <a:moveTo>
                    <a:pt x="3691" y="1"/>
                  </a:moveTo>
                  <a:cubicBezTo>
                    <a:pt x="1557" y="1"/>
                    <a:pt x="1" y="1990"/>
                    <a:pt x="498" y="4060"/>
                  </a:cubicBezTo>
                  <a:lnTo>
                    <a:pt x="7606" y="33371"/>
                  </a:lnTo>
                  <a:lnTo>
                    <a:pt x="12916" y="33371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35"/>
            <p:cNvSpPr/>
            <p:nvPr/>
          </p:nvSpPr>
          <p:spPr>
            <a:xfrm>
              <a:off x="104444" y="3502848"/>
              <a:ext cx="721699" cy="283457"/>
            </a:xfrm>
            <a:custGeom>
              <a:avLst/>
              <a:gdLst/>
              <a:ahLst/>
              <a:cxnLst/>
              <a:rect l="l" t="t" r="r" b="b"/>
              <a:pathLst>
                <a:path w="21611" h="8488" extrusionOk="0">
                  <a:moveTo>
                    <a:pt x="2968" y="0"/>
                  </a:moveTo>
                  <a:cubicBezTo>
                    <a:pt x="1332" y="0"/>
                    <a:pt x="0" y="1332"/>
                    <a:pt x="0" y="2968"/>
                  </a:cubicBezTo>
                  <a:lnTo>
                    <a:pt x="0" y="5519"/>
                  </a:lnTo>
                  <a:cubicBezTo>
                    <a:pt x="0" y="7156"/>
                    <a:pt x="1332" y="8487"/>
                    <a:pt x="2968" y="8487"/>
                  </a:cubicBezTo>
                  <a:lnTo>
                    <a:pt x="18643" y="8487"/>
                  </a:lnTo>
                  <a:cubicBezTo>
                    <a:pt x="20279" y="8487"/>
                    <a:pt x="21611" y="7156"/>
                    <a:pt x="21611" y="5519"/>
                  </a:cubicBezTo>
                  <a:lnTo>
                    <a:pt x="21611" y="2968"/>
                  </a:lnTo>
                  <a:cubicBezTo>
                    <a:pt x="21611" y="1332"/>
                    <a:pt x="20279" y="0"/>
                    <a:pt x="18643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35"/>
            <p:cNvSpPr/>
            <p:nvPr/>
          </p:nvSpPr>
          <p:spPr>
            <a:xfrm>
              <a:off x="-393843" y="2670778"/>
              <a:ext cx="597437" cy="1115527"/>
            </a:xfrm>
            <a:custGeom>
              <a:avLst/>
              <a:gdLst/>
              <a:ahLst/>
              <a:cxnLst/>
              <a:rect l="l" t="t" r="r" b="b"/>
              <a:pathLst>
                <a:path w="17890" h="33404" extrusionOk="0">
                  <a:moveTo>
                    <a:pt x="3691" y="1"/>
                  </a:moveTo>
                  <a:cubicBezTo>
                    <a:pt x="1557" y="1"/>
                    <a:pt x="1" y="2006"/>
                    <a:pt x="498" y="4076"/>
                  </a:cubicBezTo>
                  <a:lnTo>
                    <a:pt x="7606" y="33387"/>
                  </a:lnTo>
                  <a:lnTo>
                    <a:pt x="7846" y="33387"/>
                  </a:lnTo>
                  <a:lnTo>
                    <a:pt x="7862" y="33403"/>
                  </a:lnTo>
                  <a:lnTo>
                    <a:pt x="17889" y="33403"/>
                  </a:lnTo>
                  <a:lnTo>
                    <a:pt x="15980" y="24900"/>
                  </a:lnTo>
                  <a:lnTo>
                    <a:pt x="10574" y="24900"/>
                  </a:lnTo>
                  <a:lnTo>
                    <a:pt x="3691" y="1"/>
                  </a:ln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35"/>
            <p:cNvSpPr/>
            <p:nvPr/>
          </p:nvSpPr>
          <p:spPr>
            <a:xfrm>
              <a:off x="-33778" y="3500143"/>
              <a:ext cx="665462" cy="5410"/>
            </a:xfrm>
            <a:custGeom>
              <a:avLst/>
              <a:gdLst/>
              <a:ahLst/>
              <a:cxnLst/>
              <a:rect l="l" t="t" r="r" b="b"/>
              <a:pathLst>
                <a:path w="19927" h="162" extrusionOk="0">
                  <a:moveTo>
                    <a:pt x="9963" y="1"/>
                  </a:moveTo>
                  <a:cubicBezTo>
                    <a:pt x="4460" y="1"/>
                    <a:pt x="0" y="33"/>
                    <a:pt x="0" y="81"/>
                  </a:cubicBezTo>
                  <a:cubicBezTo>
                    <a:pt x="0" y="113"/>
                    <a:pt x="4460" y="161"/>
                    <a:pt x="9963" y="161"/>
                  </a:cubicBezTo>
                  <a:cubicBezTo>
                    <a:pt x="15466" y="161"/>
                    <a:pt x="19926" y="113"/>
                    <a:pt x="19926" y="81"/>
                  </a:cubicBezTo>
                  <a:cubicBezTo>
                    <a:pt x="19926" y="33"/>
                    <a:pt x="15466" y="1"/>
                    <a:pt x="9963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35"/>
            <p:cNvSpPr/>
            <p:nvPr/>
          </p:nvSpPr>
          <p:spPr>
            <a:xfrm>
              <a:off x="4259" y="3023663"/>
              <a:ext cx="48857" cy="43480"/>
            </a:xfrm>
            <a:custGeom>
              <a:avLst/>
              <a:gdLst/>
              <a:ahLst/>
              <a:cxnLst/>
              <a:rect l="l" t="t" r="r" b="b"/>
              <a:pathLst>
                <a:path w="1463" h="1302" extrusionOk="0">
                  <a:moveTo>
                    <a:pt x="634" y="1"/>
                  </a:moveTo>
                  <a:cubicBezTo>
                    <a:pt x="531" y="1"/>
                    <a:pt x="424" y="24"/>
                    <a:pt x="337" y="87"/>
                  </a:cubicBezTo>
                  <a:cubicBezTo>
                    <a:pt x="257" y="135"/>
                    <a:pt x="225" y="183"/>
                    <a:pt x="241" y="183"/>
                  </a:cubicBezTo>
                  <a:cubicBezTo>
                    <a:pt x="347" y="136"/>
                    <a:pt x="461" y="106"/>
                    <a:pt x="577" y="106"/>
                  </a:cubicBezTo>
                  <a:cubicBezTo>
                    <a:pt x="620" y="106"/>
                    <a:pt x="663" y="110"/>
                    <a:pt x="706" y="119"/>
                  </a:cubicBezTo>
                  <a:cubicBezTo>
                    <a:pt x="883" y="151"/>
                    <a:pt x="1027" y="247"/>
                    <a:pt x="1107" y="391"/>
                  </a:cubicBezTo>
                  <a:cubicBezTo>
                    <a:pt x="1252" y="767"/>
                    <a:pt x="979" y="1143"/>
                    <a:pt x="619" y="1143"/>
                  </a:cubicBezTo>
                  <a:cubicBezTo>
                    <a:pt x="579" y="1143"/>
                    <a:pt x="539" y="1139"/>
                    <a:pt x="498" y="1129"/>
                  </a:cubicBezTo>
                  <a:cubicBezTo>
                    <a:pt x="337" y="1081"/>
                    <a:pt x="209" y="953"/>
                    <a:pt x="145" y="793"/>
                  </a:cubicBezTo>
                  <a:cubicBezTo>
                    <a:pt x="96" y="632"/>
                    <a:pt x="80" y="472"/>
                    <a:pt x="129" y="311"/>
                  </a:cubicBezTo>
                  <a:lnTo>
                    <a:pt x="129" y="311"/>
                  </a:lnTo>
                  <a:cubicBezTo>
                    <a:pt x="129" y="311"/>
                    <a:pt x="80" y="343"/>
                    <a:pt x="48" y="424"/>
                  </a:cubicBezTo>
                  <a:cubicBezTo>
                    <a:pt x="0" y="552"/>
                    <a:pt x="0" y="696"/>
                    <a:pt x="32" y="825"/>
                  </a:cubicBezTo>
                  <a:cubicBezTo>
                    <a:pt x="96" y="1033"/>
                    <a:pt x="241" y="1194"/>
                    <a:pt x="449" y="1274"/>
                  </a:cubicBezTo>
                  <a:cubicBezTo>
                    <a:pt x="514" y="1292"/>
                    <a:pt x="578" y="1301"/>
                    <a:pt x="640" y="1301"/>
                  </a:cubicBezTo>
                  <a:cubicBezTo>
                    <a:pt x="1113" y="1301"/>
                    <a:pt x="1463" y="795"/>
                    <a:pt x="1236" y="327"/>
                  </a:cubicBezTo>
                  <a:cubicBezTo>
                    <a:pt x="1123" y="151"/>
                    <a:pt x="931" y="22"/>
                    <a:pt x="722" y="6"/>
                  </a:cubicBezTo>
                  <a:cubicBezTo>
                    <a:pt x="693" y="3"/>
                    <a:pt x="664" y="1"/>
                    <a:pt x="634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5" name="Google Shape;1185;p35"/>
            <p:cNvSpPr/>
            <p:nvPr/>
          </p:nvSpPr>
          <p:spPr>
            <a:xfrm>
              <a:off x="-9132" y="3057091"/>
              <a:ext cx="52530" cy="112007"/>
            </a:xfrm>
            <a:custGeom>
              <a:avLst/>
              <a:gdLst/>
              <a:ahLst/>
              <a:cxnLst/>
              <a:rect l="l" t="t" r="r" b="b"/>
              <a:pathLst>
                <a:path w="1573" h="3354" extrusionOk="0">
                  <a:moveTo>
                    <a:pt x="1556" y="0"/>
                  </a:moveTo>
                  <a:cubicBezTo>
                    <a:pt x="1364" y="64"/>
                    <a:pt x="1203" y="160"/>
                    <a:pt x="1075" y="305"/>
                  </a:cubicBezTo>
                  <a:cubicBezTo>
                    <a:pt x="353" y="915"/>
                    <a:pt x="0" y="1861"/>
                    <a:pt x="145" y="2808"/>
                  </a:cubicBezTo>
                  <a:cubicBezTo>
                    <a:pt x="161" y="3000"/>
                    <a:pt x="225" y="3177"/>
                    <a:pt x="321" y="3353"/>
                  </a:cubicBezTo>
                  <a:cubicBezTo>
                    <a:pt x="353" y="3337"/>
                    <a:pt x="289" y="3129"/>
                    <a:pt x="257" y="2792"/>
                  </a:cubicBezTo>
                  <a:cubicBezTo>
                    <a:pt x="177" y="1893"/>
                    <a:pt x="497" y="1011"/>
                    <a:pt x="1139" y="385"/>
                  </a:cubicBezTo>
                  <a:cubicBezTo>
                    <a:pt x="1380" y="144"/>
                    <a:pt x="1572" y="32"/>
                    <a:pt x="155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6" name="Google Shape;1186;p35"/>
            <p:cNvSpPr/>
            <p:nvPr/>
          </p:nvSpPr>
          <p:spPr>
            <a:xfrm>
              <a:off x="-41292" y="2958509"/>
              <a:ext cx="50393" cy="76742"/>
            </a:xfrm>
            <a:custGeom>
              <a:avLst/>
              <a:gdLst/>
              <a:ahLst/>
              <a:cxnLst/>
              <a:rect l="l" t="t" r="r" b="b"/>
              <a:pathLst>
                <a:path w="1509" h="2298" extrusionOk="0">
                  <a:moveTo>
                    <a:pt x="49" y="0"/>
                  </a:moveTo>
                  <a:cubicBezTo>
                    <a:pt x="1" y="144"/>
                    <a:pt x="1" y="289"/>
                    <a:pt x="33" y="433"/>
                  </a:cubicBezTo>
                  <a:cubicBezTo>
                    <a:pt x="145" y="1107"/>
                    <a:pt x="530" y="1717"/>
                    <a:pt x="1091" y="2118"/>
                  </a:cubicBezTo>
                  <a:cubicBezTo>
                    <a:pt x="1289" y="2245"/>
                    <a:pt x="1437" y="2297"/>
                    <a:pt x="1470" y="2297"/>
                  </a:cubicBezTo>
                  <a:cubicBezTo>
                    <a:pt x="1474" y="2297"/>
                    <a:pt x="1477" y="2296"/>
                    <a:pt x="1477" y="2294"/>
                  </a:cubicBezTo>
                  <a:cubicBezTo>
                    <a:pt x="1509" y="2246"/>
                    <a:pt x="931" y="1957"/>
                    <a:pt x="530" y="1300"/>
                  </a:cubicBezTo>
                  <a:cubicBezTo>
                    <a:pt x="113" y="642"/>
                    <a:pt x="97" y="0"/>
                    <a:pt x="49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7" name="Google Shape;1187;p35"/>
            <p:cNvSpPr/>
            <p:nvPr/>
          </p:nvSpPr>
          <p:spPr>
            <a:xfrm>
              <a:off x="-65937" y="3041462"/>
              <a:ext cx="70597" cy="18467"/>
            </a:xfrm>
            <a:custGeom>
              <a:avLst/>
              <a:gdLst/>
              <a:ahLst/>
              <a:cxnLst/>
              <a:rect l="l" t="t" r="r" b="b"/>
              <a:pathLst>
                <a:path w="2114" h="553" extrusionOk="0">
                  <a:moveTo>
                    <a:pt x="26" y="0"/>
                  </a:moveTo>
                  <a:cubicBezTo>
                    <a:pt x="22" y="0"/>
                    <a:pt x="18" y="1"/>
                    <a:pt x="17" y="3"/>
                  </a:cubicBezTo>
                  <a:cubicBezTo>
                    <a:pt x="1" y="35"/>
                    <a:pt x="402" y="372"/>
                    <a:pt x="1011" y="500"/>
                  </a:cubicBezTo>
                  <a:cubicBezTo>
                    <a:pt x="1193" y="538"/>
                    <a:pt x="1365" y="552"/>
                    <a:pt x="1516" y="552"/>
                  </a:cubicBezTo>
                  <a:cubicBezTo>
                    <a:pt x="1872" y="552"/>
                    <a:pt x="2113" y="475"/>
                    <a:pt x="2102" y="452"/>
                  </a:cubicBezTo>
                  <a:cubicBezTo>
                    <a:pt x="2102" y="404"/>
                    <a:pt x="1621" y="468"/>
                    <a:pt x="1043" y="340"/>
                  </a:cubicBezTo>
                  <a:cubicBezTo>
                    <a:pt x="499" y="234"/>
                    <a:pt x="98" y="0"/>
                    <a:pt x="26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8" name="Google Shape;1188;p35"/>
            <p:cNvSpPr/>
            <p:nvPr/>
          </p:nvSpPr>
          <p:spPr>
            <a:xfrm>
              <a:off x="279634" y="3023663"/>
              <a:ext cx="48924" cy="43480"/>
            </a:xfrm>
            <a:custGeom>
              <a:avLst/>
              <a:gdLst/>
              <a:ahLst/>
              <a:cxnLst/>
              <a:rect l="l" t="t" r="r" b="b"/>
              <a:pathLst>
                <a:path w="1465" h="1302" extrusionOk="0">
                  <a:moveTo>
                    <a:pt x="650" y="1"/>
                  </a:moveTo>
                  <a:cubicBezTo>
                    <a:pt x="547" y="1"/>
                    <a:pt x="441" y="24"/>
                    <a:pt x="353" y="87"/>
                  </a:cubicBezTo>
                  <a:cubicBezTo>
                    <a:pt x="273" y="135"/>
                    <a:pt x="241" y="183"/>
                    <a:pt x="241" y="183"/>
                  </a:cubicBezTo>
                  <a:cubicBezTo>
                    <a:pt x="359" y="136"/>
                    <a:pt x="476" y="106"/>
                    <a:pt x="594" y="106"/>
                  </a:cubicBezTo>
                  <a:cubicBezTo>
                    <a:pt x="637" y="106"/>
                    <a:pt x="680" y="110"/>
                    <a:pt x="722" y="119"/>
                  </a:cubicBezTo>
                  <a:cubicBezTo>
                    <a:pt x="883" y="151"/>
                    <a:pt x="1027" y="247"/>
                    <a:pt x="1124" y="391"/>
                  </a:cubicBezTo>
                  <a:cubicBezTo>
                    <a:pt x="1268" y="767"/>
                    <a:pt x="996" y="1143"/>
                    <a:pt x="623" y="1143"/>
                  </a:cubicBezTo>
                  <a:cubicBezTo>
                    <a:pt x="583" y="1143"/>
                    <a:pt x="541" y="1139"/>
                    <a:pt x="498" y="1129"/>
                  </a:cubicBezTo>
                  <a:cubicBezTo>
                    <a:pt x="337" y="1081"/>
                    <a:pt x="225" y="953"/>
                    <a:pt x="161" y="793"/>
                  </a:cubicBezTo>
                  <a:cubicBezTo>
                    <a:pt x="113" y="632"/>
                    <a:pt x="97" y="472"/>
                    <a:pt x="145" y="311"/>
                  </a:cubicBezTo>
                  <a:lnTo>
                    <a:pt x="145" y="311"/>
                  </a:lnTo>
                  <a:cubicBezTo>
                    <a:pt x="145" y="311"/>
                    <a:pt x="97" y="343"/>
                    <a:pt x="65" y="424"/>
                  </a:cubicBezTo>
                  <a:cubicBezTo>
                    <a:pt x="17" y="552"/>
                    <a:pt x="1" y="696"/>
                    <a:pt x="49" y="825"/>
                  </a:cubicBezTo>
                  <a:cubicBezTo>
                    <a:pt x="113" y="1033"/>
                    <a:pt x="257" y="1194"/>
                    <a:pt x="450" y="1274"/>
                  </a:cubicBezTo>
                  <a:cubicBezTo>
                    <a:pt x="515" y="1292"/>
                    <a:pt x="579" y="1301"/>
                    <a:pt x="641" y="1301"/>
                  </a:cubicBezTo>
                  <a:cubicBezTo>
                    <a:pt x="1113" y="1301"/>
                    <a:pt x="1465" y="795"/>
                    <a:pt x="1252" y="327"/>
                  </a:cubicBezTo>
                  <a:cubicBezTo>
                    <a:pt x="1140" y="151"/>
                    <a:pt x="947" y="22"/>
                    <a:pt x="739" y="6"/>
                  </a:cubicBezTo>
                  <a:cubicBezTo>
                    <a:pt x="710" y="3"/>
                    <a:pt x="680" y="1"/>
                    <a:pt x="650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9" name="Google Shape;1189;p35"/>
            <p:cNvSpPr/>
            <p:nvPr/>
          </p:nvSpPr>
          <p:spPr>
            <a:xfrm>
              <a:off x="266777" y="3057091"/>
              <a:ext cx="51996" cy="112007"/>
            </a:xfrm>
            <a:custGeom>
              <a:avLst/>
              <a:gdLst/>
              <a:ahLst/>
              <a:cxnLst/>
              <a:rect l="l" t="t" r="r" b="b"/>
              <a:pathLst>
                <a:path w="1557" h="3354" extrusionOk="0">
                  <a:moveTo>
                    <a:pt x="1557" y="0"/>
                  </a:moveTo>
                  <a:lnTo>
                    <a:pt x="1557" y="0"/>
                  </a:lnTo>
                  <a:cubicBezTo>
                    <a:pt x="1364" y="64"/>
                    <a:pt x="1204" y="160"/>
                    <a:pt x="1059" y="305"/>
                  </a:cubicBezTo>
                  <a:cubicBezTo>
                    <a:pt x="337" y="915"/>
                    <a:pt x="0" y="1861"/>
                    <a:pt x="145" y="2808"/>
                  </a:cubicBezTo>
                  <a:cubicBezTo>
                    <a:pt x="161" y="3000"/>
                    <a:pt x="209" y="3177"/>
                    <a:pt x="321" y="3353"/>
                  </a:cubicBezTo>
                  <a:cubicBezTo>
                    <a:pt x="337" y="3337"/>
                    <a:pt x="289" y="3129"/>
                    <a:pt x="257" y="2792"/>
                  </a:cubicBezTo>
                  <a:cubicBezTo>
                    <a:pt x="177" y="1893"/>
                    <a:pt x="498" y="1011"/>
                    <a:pt x="1140" y="385"/>
                  </a:cubicBezTo>
                  <a:cubicBezTo>
                    <a:pt x="1380" y="144"/>
                    <a:pt x="1557" y="32"/>
                    <a:pt x="1557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0" name="Google Shape;1190;p35"/>
            <p:cNvSpPr/>
            <p:nvPr/>
          </p:nvSpPr>
          <p:spPr>
            <a:xfrm>
              <a:off x="234618" y="2958509"/>
              <a:ext cx="50393" cy="76742"/>
            </a:xfrm>
            <a:custGeom>
              <a:avLst/>
              <a:gdLst/>
              <a:ahLst/>
              <a:cxnLst/>
              <a:rect l="l" t="t" r="r" b="b"/>
              <a:pathLst>
                <a:path w="1509" h="2298" extrusionOk="0">
                  <a:moveTo>
                    <a:pt x="33" y="0"/>
                  </a:moveTo>
                  <a:cubicBezTo>
                    <a:pt x="1" y="144"/>
                    <a:pt x="1" y="289"/>
                    <a:pt x="33" y="433"/>
                  </a:cubicBezTo>
                  <a:cubicBezTo>
                    <a:pt x="145" y="1107"/>
                    <a:pt x="514" y="1717"/>
                    <a:pt x="1092" y="2118"/>
                  </a:cubicBezTo>
                  <a:cubicBezTo>
                    <a:pt x="1289" y="2245"/>
                    <a:pt x="1437" y="2297"/>
                    <a:pt x="1470" y="2297"/>
                  </a:cubicBezTo>
                  <a:cubicBezTo>
                    <a:pt x="1475" y="2297"/>
                    <a:pt x="1477" y="2296"/>
                    <a:pt x="1477" y="2294"/>
                  </a:cubicBezTo>
                  <a:cubicBezTo>
                    <a:pt x="1509" y="2246"/>
                    <a:pt x="931" y="1957"/>
                    <a:pt x="530" y="1300"/>
                  </a:cubicBezTo>
                  <a:cubicBezTo>
                    <a:pt x="113" y="642"/>
                    <a:pt x="97" y="0"/>
                    <a:pt x="33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1" name="Google Shape;1191;p35"/>
            <p:cNvSpPr/>
            <p:nvPr/>
          </p:nvSpPr>
          <p:spPr>
            <a:xfrm>
              <a:off x="209438" y="3041462"/>
              <a:ext cx="71131" cy="18467"/>
            </a:xfrm>
            <a:custGeom>
              <a:avLst/>
              <a:gdLst/>
              <a:ahLst/>
              <a:cxnLst/>
              <a:rect l="l" t="t" r="r" b="b"/>
              <a:pathLst>
                <a:path w="2130" h="553" extrusionOk="0">
                  <a:moveTo>
                    <a:pt x="42" y="0"/>
                  </a:moveTo>
                  <a:cubicBezTo>
                    <a:pt x="38" y="0"/>
                    <a:pt x="35" y="1"/>
                    <a:pt x="33" y="3"/>
                  </a:cubicBezTo>
                  <a:cubicBezTo>
                    <a:pt x="1" y="35"/>
                    <a:pt x="402" y="372"/>
                    <a:pt x="1028" y="500"/>
                  </a:cubicBezTo>
                  <a:cubicBezTo>
                    <a:pt x="1209" y="538"/>
                    <a:pt x="1381" y="552"/>
                    <a:pt x="1532" y="552"/>
                  </a:cubicBezTo>
                  <a:cubicBezTo>
                    <a:pt x="1888" y="552"/>
                    <a:pt x="2130" y="475"/>
                    <a:pt x="2119" y="452"/>
                  </a:cubicBezTo>
                  <a:cubicBezTo>
                    <a:pt x="2119" y="404"/>
                    <a:pt x="1637" y="468"/>
                    <a:pt x="1060" y="340"/>
                  </a:cubicBezTo>
                  <a:cubicBezTo>
                    <a:pt x="516" y="234"/>
                    <a:pt x="114" y="0"/>
                    <a:pt x="4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2" name="Google Shape;1192;p35"/>
            <p:cNvSpPr/>
            <p:nvPr/>
          </p:nvSpPr>
          <p:spPr>
            <a:xfrm>
              <a:off x="-130757" y="3782497"/>
              <a:ext cx="928515" cy="83621"/>
            </a:xfrm>
            <a:custGeom>
              <a:avLst/>
              <a:gdLst/>
              <a:ahLst/>
              <a:cxnLst/>
              <a:rect l="l" t="t" r="r" b="b"/>
              <a:pathLst>
                <a:path w="27804" h="2504" extrusionOk="0">
                  <a:moveTo>
                    <a:pt x="1220" y="1"/>
                  </a:moveTo>
                  <a:cubicBezTo>
                    <a:pt x="546" y="17"/>
                    <a:pt x="0" y="562"/>
                    <a:pt x="0" y="1252"/>
                  </a:cubicBezTo>
                  <a:cubicBezTo>
                    <a:pt x="0" y="1926"/>
                    <a:pt x="546" y="2488"/>
                    <a:pt x="1220" y="2504"/>
                  </a:cubicBezTo>
                  <a:lnTo>
                    <a:pt x="26568" y="2504"/>
                  </a:lnTo>
                  <a:cubicBezTo>
                    <a:pt x="27242" y="2488"/>
                    <a:pt x="27804" y="1926"/>
                    <a:pt x="27804" y="1252"/>
                  </a:cubicBezTo>
                  <a:cubicBezTo>
                    <a:pt x="27804" y="562"/>
                    <a:pt x="27242" y="17"/>
                    <a:pt x="265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3" name="Google Shape;1193;p35"/>
            <p:cNvSpPr/>
            <p:nvPr/>
          </p:nvSpPr>
          <p:spPr>
            <a:xfrm>
              <a:off x="-169862" y="3866085"/>
              <a:ext cx="221309" cy="809061"/>
            </a:xfrm>
            <a:custGeom>
              <a:avLst/>
              <a:gdLst/>
              <a:ahLst/>
              <a:cxnLst/>
              <a:rect l="l" t="t" r="r" b="b"/>
              <a:pathLst>
                <a:path w="6627" h="24227" extrusionOk="0">
                  <a:moveTo>
                    <a:pt x="4171" y="1"/>
                  </a:moveTo>
                  <a:lnTo>
                    <a:pt x="0" y="24226"/>
                  </a:lnTo>
                  <a:lnTo>
                    <a:pt x="1155" y="24226"/>
                  </a:lnTo>
                  <a:lnTo>
                    <a:pt x="6626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4" name="Google Shape;1194;p35"/>
            <p:cNvSpPr/>
            <p:nvPr/>
          </p:nvSpPr>
          <p:spPr>
            <a:xfrm>
              <a:off x="149995" y="3866085"/>
              <a:ext cx="229858" cy="809061"/>
            </a:xfrm>
            <a:custGeom>
              <a:avLst/>
              <a:gdLst/>
              <a:ahLst/>
              <a:cxnLst/>
              <a:rect l="l" t="t" r="r" b="b"/>
              <a:pathLst>
                <a:path w="6883" h="24227" extrusionOk="0">
                  <a:moveTo>
                    <a:pt x="4428" y="1"/>
                  </a:moveTo>
                  <a:lnTo>
                    <a:pt x="0" y="24226"/>
                  </a:lnTo>
                  <a:lnTo>
                    <a:pt x="1139" y="24226"/>
                  </a:lnTo>
                  <a:lnTo>
                    <a:pt x="688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5" name="Google Shape;1195;p35"/>
            <p:cNvSpPr/>
            <p:nvPr/>
          </p:nvSpPr>
          <p:spPr>
            <a:xfrm>
              <a:off x="579121" y="3866085"/>
              <a:ext cx="247023" cy="809061"/>
            </a:xfrm>
            <a:custGeom>
              <a:avLst/>
              <a:gdLst/>
              <a:ahLst/>
              <a:cxnLst/>
              <a:rect l="l" t="t" r="r" b="b"/>
              <a:pathLst>
                <a:path w="7397" h="24227" extrusionOk="0">
                  <a:moveTo>
                    <a:pt x="1" y="1"/>
                  </a:moveTo>
                  <a:lnTo>
                    <a:pt x="6258" y="24226"/>
                  </a:lnTo>
                  <a:lnTo>
                    <a:pt x="7397" y="24226"/>
                  </a:lnTo>
                  <a:lnTo>
                    <a:pt x="2455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6" name="Google Shape;1196;p35"/>
            <p:cNvSpPr/>
            <p:nvPr/>
          </p:nvSpPr>
          <p:spPr>
            <a:xfrm>
              <a:off x="1753556" y="1345631"/>
              <a:ext cx="301657" cy="686033"/>
            </a:xfrm>
            <a:custGeom>
              <a:avLst/>
              <a:gdLst/>
              <a:ahLst/>
              <a:cxnLst/>
              <a:rect l="l" t="t" r="r" b="b"/>
              <a:pathLst>
                <a:path w="9033" h="20543" extrusionOk="0">
                  <a:moveTo>
                    <a:pt x="8139" y="0"/>
                  </a:moveTo>
                  <a:cubicBezTo>
                    <a:pt x="5068" y="0"/>
                    <a:pt x="3381" y="2015"/>
                    <a:pt x="2647" y="3600"/>
                  </a:cubicBezTo>
                  <a:cubicBezTo>
                    <a:pt x="1845" y="5333"/>
                    <a:pt x="1653" y="7290"/>
                    <a:pt x="1540" y="9199"/>
                  </a:cubicBezTo>
                  <a:cubicBezTo>
                    <a:pt x="1428" y="11109"/>
                    <a:pt x="1412" y="13050"/>
                    <a:pt x="899" y="14895"/>
                  </a:cubicBezTo>
                  <a:cubicBezTo>
                    <a:pt x="642" y="15857"/>
                    <a:pt x="257" y="16788"/>
                    <a:pt x="128" y="17783"/>
                  </a:cubicBezTo>
                  <a:cubicBezTo>
                    <a:pt x="0" y="18761"/>
                    <a:pt x="193" y="19868"/>
                    <a:pt x="931" y="20542"/>
                  </a:cubicBezTo>
                  <a:lnTo>
                    <a:pt x="9033" y="55"/>
                  </a:lnTo>
                  <a:cubicBezTo>
                    <a:pt x="8722" y="18"/>
                    <a:pt x="8425" y="0"/>
                    <a:pt x="81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7" name="Google Shape;1197;p35"/>
            <p:cNvSpPr/>
            <p:nvPr/>
          </p:nvSpPr>
          <p:spPr>
            <a:xfrm>
              <a:off x="2061091" y="1410651"/>
              <a:ext cx="214863" cy="611362"/>
            </a:xfrm>
            <a:custGeom>
              <a:avLst/>
              <a:gdLst/>
              <a:ahLst/>
              <a:cxnLst/>
              <a:rect l="l" t="t" r="r" b="b"/>
              <a:pathLst>
                <a:path w="6434" h="18307" extrusionOk="0">
                  <a:moveTo>
                    <a:pt x="3369" y="1"/>
                  </a:moveTo>
                  <a:lnTo>
                    <a:pt x="915" y="274"/>
                  </a:lnTo>
                  <a:cubicBezTo>
                    <a:pt x="144" y="4557"/>
                    <a:pt x="80" y="8937"/>
                    <a:pt x="16" y="13285"/>
                  </a:cubicBezTo>
                  <a:cubicBezTo>
                    <a:pt x="0" y="14295"/>
                    <a:pt x="0" y="15338"/>
                    <a:pt x="401" y="16253"/>
                  </a:cubicBezTo>
                  <a:cubicBezTo>
                    <a:pt x="979" y="17472"/>
                    <a:pt x="2198" y="18274"/>
                    <a:pt x="3546" y="18306"/>
                  </a:cubicBezTo>
                  <a:cubicBezTo>
                    <a:pt x="4524" y="18306"/>
                    <a:pt x="5551" y="17841"/>
                    <a:pt x="6016" y="16959"/>
                  </a:cubicBezTo>
                  <a:cubicBezTo>
                    <a:pt x="6433" y="16156"/>
                    <a:pt x="6321" y="15194"/>
                    <a:pt x="6193" y="14279"/>
                  </a:cubicBezTo>
                  <a:cubicBezTo>
                    <a:pt x="5952" y="12499"/>
                    <a:pt x="5695" y="10686"/>
                    <a:pt x="5054" y="8985"/>
                  </a:cubicBezTo>
                  <a:cubicBezTo>
                    <a:pt x="4749" y="8151"/>
                    <a:pt x="4332" y="7333"/>
                    <a:pt x="4123" y="6450"/>
                  </a:cubicBezTo>
                  <a:cubicBezTo>
                    <a:pt x="3626" y="4332"/>
                    <a:pt x="4332" y="1958"/>
                    <a:pt x="33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8" name="Google Shape;1198;p35"/>
            <p:cNvSpPr/>
            <p:nvPr/>
          </p:nvSpPr>
          <p:spPr>
            <a:xfrm>
              <a:off x="2243227" y="1709937"/>
              <a:ext cx="501526" cy="651470"/>
            </a:xfrm>
            <a:custGeom>
              <a:avLst/>
              <a:gdLst/>
              <a:ahLst/>
              <a:cxnLst/>
              <a:rect l="l" t="t" r="r" b="b"/>
              <a:pathLst>
                <a:path w="15018" h="19508" extrusionOk="0">
                  <a:moveTo>
                    <a:pt x="12149" y="1"/>
                  </a:moveTo>
                  <a:cubicBezTo>
                    <a:pt x="11882" y="1"/>
                    <a:pt x="11642" y="191"/>
                    <a:pt x="11616" y="472"/>
                  </a:cubicBezTo>
                  <a:cubicBezTo>
                    <a:pt x="11561" y="938"/>
                    <a:pt x="11296" y="2072"/>
                    <a:pt x="10979" y="2072"/>
                  </a:cubicBezTo>
                  <a:cubicBezTo>
                    <a:pt x="10926" y="2072"/>
                    <a:pt x="10870" y="2039"/>
                    <a:pt x="10814" y="1964"/>
                  </a:cubicBezTo>
                  <a:cubicBezTo>
                    <a:pt x="10798" y="1948"/>
                    <a:pt x="10798" y="1948"/>
                    <a:pt x="10782" y="1932"/>
                  </a:cubicBezTo>
                  <a:cubicBezTo>
                    <a:pt x="10262" y="1192"/>
                    <a:pt x="9619" y="777"/>
                    <a:pt x="9338" y="777"/>
                  </a:cubicBezTo>
                  <a:cubicBezTo>
                    <a:pt x="9332" y="777"/>
                    <a:pt x="9327" y="777"/>
                    <a:pt x="9322" y="777"/>
                  </a:cubicBezTo>
                  <a:cubicBezTo>
                    <a:pt x="9065" y="809"/>
                    <a:pt x="8953" y="1130"/>
                    <a:pt x="9130" y="1323"/>
                  </a:cubicBezTo>
                  <a:cubicBezTo>
                    <a:pt x="9162" y="1355"/>
                    <a:pt x="9194" y="1387"/>
                    <a:pt x="9242" y="1403"/>
                  </a:cubicBezTo>
                  <a:cubicBezTo>
                    <a:pt x="9258" y="1419"/>
                    <a:pt x="9274" y="1435"/>
                    <a:pt x="9290" y="1451"/>
                  </a:cubicBezTo>
                  <a:cubicBezTo>
                    <a:pt x="9531" y="1659"/>
                    <a:pt x="9739" y="1916"/>
                    <a:pt x="9932" y="2173"/>
                  </a:cubicBezTo>
                  <a:cubicBezTo>
                    <a:pt x="10092" y="2397"/>
                    <a:pt x="10237" y="2670"/>
                    <a:pt x="10317" y="2943"/>
                  </a:cubicBezTo>
                  <a:cubicBezTo>
                    <a:pt x="10413" y="3248"/>
                    <a:pt x="10477" y="3521"/>
                    <a:pt x="10525" y="3745"/>
                  </a:cubicBezTo>
                  <a:lnTo>
                    <a:pt x="10397" y="5253"/>
                  </a:lnTo>
                  <a:lnTo>
                    <a:pt x="7605" y="12826"/>
                  </a:lnTo>
                  <a:lnTo>
                    <a:pt x="2712" y="7724"/>
                  </a:lnTo>
                  <a:cubicBezTo>
                    <a:pt x="2712" y="7724"/>
                    <a:pt x="97" y="13499"/>
                    <a:pt x="49" y="13692"/>
                  </a:cubicBezTo>
                  <a:cubicBezTo>
                    <a:pt x="1" y="13836"/>
                    <a:pt x="2488" y="16419"/>
                    <a:pt x="4124" y="18104"/>
                  </a:cubicBezTo>
                  <a:cubicBezTo>
                    <a:pt x="5061" y="19064"/>
                    <a:pt x="6253" y="19508"/>
                    <a:pt x="7428" y="19508"/>
                  </a:cubicBezTo>
                  <a:cubicBezTo>
                    <a:pt x="9452" y="19508"/>
                    <a:pt x="11425" y="18192"/>
                    <a:pt x="11953" y="15938"/>
                  </a:cubicBezTo>
                  <a:lnTo>
                    <a:pt x="14071" y="5285"/>
                  </a:lnTo>
                  <a:lnTo>
                    <a:pt x="14023" y="5285"/>
                  </a:lnTo>
                  <a:lnTo>
                    <a:pt x="14231" y="4515"/>
                  </a:lnTo>
                  <a:lnTo>
                    <a:pt x="14953" y="1547"/>
                  </a:lnTo>
                  <a:cubicBezTo>
                    <a:pt x="15017" y="1274"/>
                    <a:pt x="14873" y="1002"/>
                    <a:pt x="14616" y="905"/>
                  </a:cubicBezTo>
                  <a:lnTo>
                    <a:pt x="12354" y="39"/>
                  </a:lnTo>
                  <a:cubicBezTo>
                    <a:pt x="12286" y="13"/>
                    <a:pt x="12217" y="1"/>
                    <a:pt x="1214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9" name="Google Shape;1199;p35"/>
            <p:cNvSpPr/>
            <p:nvPr/>
          </p:nvSpPr>
          <p:spPr>
            <a:xfrm>
              <a:off x="2238418" y="3987175"/>
              <a:ext cx="330076" cy="150545"/>
            </a:xfrm>
            <a:custGeom>
              <a:avLst/>
              <a:gdLst/>
              <a:ahLst/>
              <a:cxnLst/>
              <a:rect l="l" t="t" r="r" b="b"/>
              <a:pathLst>
                <a:path w="9884" h="4508" extrusionOk="0">
                  <a:moveTo>
                    <a:pt x="129" y="0"/>
                  </a:moveTo>
                  <a:lnTo>
                    <a:pt x="0" y="4156"/>
                  </a:lnTo>
                  <a:lnTo>
                    <a:pt x="337" y="4172"/>
                  </a:lnTo>
                  <a:cubicBezTo>
                    <a:pt x="1431" y="4268"/>
                    <a:pt x="5070" y="4508"/>
                    <a:pt x="7240" y="4508"/>
                  </a:cubicBezTo>
                  <a:cubicBezTo>
                    <a:pt x="7968" y="4508"/>
                    <a:pt x="8530" y="4481"/>
                    <a:pt x="8776" y="4412"/>
                  </a:cubicBezTo>
                  <a:cubicBezTo>
                    <a:pt x="9883" y="4107"/>
                    <a:pt x="5391" y="2968"/>
                    <a:pt x="5391" y="2968"/>
                  </a:cubicBezTo>
                  <a:lnTo>
                    <a:pt x="5439" y="129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0" name="Google Shape;1200;p35"/>
            <p:cNvSpPr/>
            <p:nvPr/>
          </p:nvSpPr>
          <p:spPr>
            <a:xfrm>
              <a:off x="2238418" y="4073401"/>
              <a:ext cx="64319" cy="52564"/>
            </a:xfrm>
            <a:custGeom>
              <a:avLst/>
              <a:gdLst/>
              <a:ahLst/>
              <a:cxnLst/>
              <a:rect l="l" t="t" r="r" b="b"/>
              <a:pathLst>
                <a:path w="1926" h="1574" extrusionOk="0">
                  <a:moveTo>
                    <a:pt x="116" y="0"/>
                  </a:moveTo>
                  <a:cubicBezTo>
                    <a:pt x="94" y="0"/>
                    <a:pt x="71" y="1"/>
                    <a:pt x="49" y="1"/>
                  </a:cubicBezTo>
                  <a:lnTo>
                    <a:pt x="0" y="1493"/>
                  </a:lnTo>
                  <a:lnTo>
                    <a:pt x="1926" y="1574"/>
                  </a:lnTo>
                  <a:cubicBezTo>
                    <a:pt x="1861" y="1124"/>
                    <a:pt x="1637" y="707"/>
                    <a:pt x="1284" y="418"/>
                  </a:cubicBezTo>
                  <a:cubicBezTo>
                    <a:pt x="949" y="144"/>
                    <a:pt x="541" y="0"/>
                    <a:pt x="11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1" name="Google Shape;1201;p35"/>
            <p:cNvSpPr/>
            <p:nvPr/>
          </p:nvSpPr>
          <p:spPr>
            <a:xfrm>
              <a:off x="2238418" y="4107197"/>
              <a:ext cx="305965" cy="29488"/>
            </a:xfrm>
            <a:custGeom>
              <a:avLst/>
              <a:gdLst/>
              <a:ahLst/>
              <a:cxnLst/>
              <a:rect l="l" t="t" r="r" b="b"/>
              <a:pathLst>
                <a:path w="9162" h="883" extrusionOk="0">
                  <a:moveTo>
                    <a:pt x="7589" y="0"/>
                  </a:moveTo>
                  <a:cubicBezTo>
                    <a:pt x="7268" y="16"/>
                    <a:pt x="7092" y="674"/>
                    <a:pt x="7092" y="674"/>
                  </a:cubicBezTo>
                  <a:lnTo>
                    <a:pt x="16" y="433"/>
                  </a:lnTo>
                  <a:lnTo>
                    <a:pt x="0" y="546"/>
                  </a:lnTo>
                  <a:cubicBezTo>
                    <a:pt x="1750" y="745"/>
                    <a:pt x="4942" y="882"/>
                    <a:pt x="7006" y="882"/>
                  </a:cubicBezTo>
                  <a:cubicBezTo>
                    <a:pt x="8102" y="882"/>
                    <a:pt x="8880" y="843"/>
                    <a:pt x="8953" y="754"/>
                  </a:cubicBezTo>
                  <a:cubicBezTo>
                    <a:pt x="9161" y="497"/>
                    <a:pt x="7589" y="0"/>
                    <a:pt x="758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2" name="Google Shape;1202;p35"/>
            <p:cNvSpPr/>
            <p:nvPr/>
          </p:nvSpPr>
          <p:spPr>
            <a:xfrm>
              <a:off x="2236281" y="4121657"/>
              <a:ext cx="301123" cy="9484"/>
            </a:xfrm>
            <a:custGeom>
              <a:avLst/>
              <a:gdLst/>
              <a:ahLst/>
              <a:cxnLst/>
              <a:rect l="l" t="t" r="r" b="b"/>
              <a:pathLst>
                <a:path w="9017" h="284" extrusionOk="0">
                  <a:moveTo>
                    <a:pt x="0" y="0"/>
                  </a:moveTo>
                  <a:cubicBezTo>
                    <a:pt x="16" y="0"/>
                    <a:pt x="48" y="0"/>
                    <a:pt x="80" y="16"/>
                  </a:cubicBezTo>
                  <a:lnTo>
                    <a:pt x="353" y="32"/>
                  </a:lnTo>
                  <a:lnTo>
                    <a:pt x="1316" y="97"/>
                  </a:lnTo>
                  <a:cubicBezTo>
                    <a:pt x="2134" y="145"/>
                    <a:pt x="3257" y="209"/>
                    <a:pt x="4508" y="241"/>
                  </a:cubicBezTo>
                  <a:cubicBezTo>
                    <a:pt x="5744" y="273"/>
                    <a:pt x="6883" y="273"/>
                    <a:pt x="7701" y="273"/>
                  </a:cubicBezTo>
                  <a:cubicBezTo>
                    <a:pt x="8086" y="257"/>
                    <a:pt x="8407" y="257"/>
                    <a:pt x="8664" y="257"/>
                  </a:cubicBezTo>
                  <a:lnTo>
                    <a:pt x="8936" y="241"/>
                  </a:lnTo>
                  <a:cubicBezTo>
                    <a:pt x="8936" y="271"/>
                    <a:pt x="8954" y="283"/>
                    <a:pt x="8972" y="283"/>
                  </a:cubicBezTo>
                  <a:cubicBezTo>
                    <a:pt x="8994" y="283"/>
                    <a:pt x="9017" y="267"/>
                    <a:pt x="9017" y="241"/>
                  </a:cubicBezTo>
                  <a:cubicBezTo>
                    <a:pt x="9017" y="207"/>
                    <a:pt x="8994" y="191"/>
                    <a:pt x="8972" y="191"/>
                  </a:cubicBezTo>
                  <a:cubicBezTo>
                    <a:pt x="8954" y="191"/>
                    <a:pt x="8936" y="203"/>
                    <a:pt x="8936" y="225"/>
                  </a:cubicBezTo>
                  <a:lnTo>
                    <a:pt x="7701" y="225"/>
                  </a:lnTo>
                  <a:cubicBezTo>
                    <a:pt x="6883" y="225"/>
                    <a:pt x="5760" y="209"/>
                    <a:pt x="4508" y="177"/>
                  </a:cubicBezTo>
                  <a:cubicBezTo>
                    <a:pt x="3257" y="145"/>
                    <a:pt x="2134" y="97"/>
                    <a:pt x="1316" y="48"/>
                  </a:cubicBezTo>
                  <a:lnTo>
                    <a:pt x="35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3" name="Google Shape;1203;p35"/>
            <p:cNvSpPr/>
            <p:nvPr/>
          </p:nvSpPr>
          <p:spPr>
            <a:xfrm>
              <a:off x="2474688" y="4105561"/>
              <a:ext cx="18267" cy="27384"/>
            </a:xfrm>
            <a:custGeom>
              <a:avLst/>
              <a:gdLst/>
              <a:ahLst/>
              <a:cxnLst/>
              <a:rect l="l" t="t" r="r" b="b"/>
              <a:pathLst>
                <a:path w="547" h="820" extrusionOk="0">
                  <a:moveTo>
                    <a:pt x="546" y="1"/>
                  </a:moveTo>
                  <a:lnTo>
                    <a:pt x="546" y="1"/>
                  </a:lnTo>
                  <a:cubicBezTo>
                    <a:pt x="225" y="129"/>
                    <a:pt x="1" y="450"/>
                    <a:pt x="17" y="819"/>
                  </a:cubicBezTo>
                  <a:lnTo>
                    <a:pt x="17" y="803"/>
                  </a:lnTo>
                  <a:cubicBezTo>
                    <a:pt x="65" y="659"/>
                    <a:pt x="129" y="498"/>
                    <a:pt x="209" y="354"/>
                  </a:cubicBezTo>
                  <a:cubicBezTo>
                    <a:pt x="305" y="226"/>
                    <a:pt x="418" y="97"/>
                    <a:pt x="5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4" name="Google Shape;1204;p35"/>
            <p:cNvSpPr/>
            <p:nvPr/>
          </p:nvSpPr>
          <p:spPr>
            <a:xfrm>
              <a:off x="2423259" y="4090032"/>
              <a:ext cx="10753" cy="14560"/>
            </a:xfrm>
            <a:custGeom>
              <a:avLst/>
              <a:gdLst/>
              <a:ahLst/>
              <a:cxnLst/>
              <a:rect l="l" t="t" r="r" b="b"/>
              <a:pathLst>
                <a:path w="322" h="436" extrusionOk="0">
                  <a:moveTo>
                    <a:pt x="305" y="1"/>
                  </a:moveTo>
                  <a:cubicBezTo>
                    <a:pt x="289" y="1"/>
                    <a:pt x="209" y="81"/>
                    <a:pt x="129" y="209"/>
                  </a:cubicBezTo>
                  <a:cubicBezTo>
                    <a:pt x="49" y="322"/>
                    <a:pt x="0" y="434"/>
                    <a:pt x="0" y="434"/>
                  </a:cubicBezTo>
                  <a:lnTo>
                    <a:pt x="16" y="434"/>
                  </a:lnTo>
                  <a:cubicBezTo>
                    <a:pt x="16" y="435"/>
                    <a:pt x="17" y="436"/>
                    <a:pt x="18" y="436"/>
                  </a:cubicBezTo>
                  <a:cubicBezTo>
                    <a:pt x="28" y="436"/>
                    <a:pt x="103" y="345"/>
                    <a:pt x="177" y="241"/>
                  </a:cubicBezTo>
                  <a:cubicBezTo>
                    <a:pt x="257" y="113"/>
                    <a:pt x="321" y="17"/>
                    <a:pt x="30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35"/>
            <p:cNvSpPr/>
            <p:nvPr/>
          </p:nvSpPr>
          <p:spPr>
            <a:xfrm>
              <a:off x="2408799" y="4086826"/>
              <a:ext cx="12356" cy="9785"/>
            </a:xfrm>
            <a:custGeom>
              <a:avLst/>
              <a:gdLst/>
              <a:ahLst/>
              <a:cxnLst/>
              <a:rect l="l" t="t" r="r" b="b"/>
              <a:pathLst>
                <a:path w="370" h="293" extrusionOk="0">
                  <a:moveTo>
                    <a:pt x="353" y="0"/>
                  </a:moveTo>
                  <a:cubicBezTo>
                    <a:pt x="353" y="0"/>
                    <a:pt x="257" y="49"/>
                    <a:pt x="161" y="129"/>
                  </a:cubicBezTo>
                  <a:cubicBezTo>
                    <a:pt x="64" y="209"/>
                    <a:pt x="0" y="289"/>
                    <a:pt x="16" y="289"/>
                  </a:cubicBezTo>
                  <a:cubicBezTo>
                    <a:pt x="18" y="291"/>
                    <a:pt x="21" y="292"/>
                    <a:pt x="26" y="292"/>
                  </a:cubicBezTo>
                  <a:cubicBezTo>
                    <a:pt x="53" y="292"/>
                    <a:pt x="125" y="247"/>
                    <a:pt x="209" y="177"/>
                  </a:cubicBezTo>
                  <a:cubicBezTo>
                    <a:pt x="305" y="97"/>
                    <a:pt x="369" y="16"/>
                    <a:pt x="35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35"/>
            <p:cNvSpPr/>
            <p:nvPr/>
          </p:nvSpPr>
          <p:spPr>
            <a:xfrm>
              <a:off x="2398080" y="4068058"/>
              <a:ext cx="20939" cy="3173"/>
            </a:xfrm>
            <a:custGeom>
              <a:avLst/>
              <a:gdLst/>
              <a:ahLst/>
              <a:cxnLst/>
              <a:rect l="l" t="t" r="r" b="b"/>
              <a:pathLst>
                <a:path w="627" h="95" extrusionOk="0">
                  <a:moveTo>
                    <a:pt x="0" y="1"/>
                  </a:moveTo>
                  <a:cubicBezTo>
                    <a:pt x="118" y="60"/>
                    <a:pt x="247" y="95"/>
                    <a:pt x="378" y="95"/>
                  </a:cubicBezTo>
                  <a:cubicBezTo>
                    <a:pt x="461" y="95"/>
                    <a:pt x="545" y="80"/>
                    <a:pt x="626" y="49"/>
                  </a:cubicBezTo>
                  <a:cubicBezTo>
                    <a:pt x="417" y="33"/>
                    <a:pt x="209" y="17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35"/>
            <p:cNvSpPr/>
            <p:nvPr/>
          </p:nvSpPr>
          <p:spPr>
            <a:xfrm>
              <a:off x="2429671" y="4074103"/>
              <a:ext cx="34330" cy="18634"/>
            </a:xfrm>
            <a:custGeom>
              <a:avLst/>
              <a:gdLst/>
              <a:ahLst/>
              <a:cxnLst/>
              <a:rect l="l" t="t" r="r" b="b"/>
              <a:pathLst>
                <a:path w="1028" h="558" extrusionOk="0">
                  <a:moveTo>
                    <a:pt x="658" y="61"/>
                  </a:moveTo>
                  <a:cubicBezTo>
                    <a:pt x="753" y="61"/>
                    <a:pt x="846" y="82"/>
                    <a:pt x="931" y="125"/>
                  </a:cubicBezTo>
                  <a:cubicBezTo>
                    <a:pt x="980" y="157"/>
                    <a:pt x="947" y="221"/>
                    <a:pt x="899" y="253"/>
                  </a:cubicBezTo>
                  <a:cubicBezTo>
                    <a:pt x="835" y="285"/>
                    <a:pt x="771" y="317"/>
                    <a:pt x="707" y="333"/>
                  </a:cubicBezTo>
                  <a:cubicBezTo>
                    <a:pt x="578" y="365"/>
                    <a:pt x="466" y="397"/>
                    <a:pt x="338" y="414"/>
                  </a:cubicBezTo>
                  <a:cubicBezTo>
                    <a:pt x="247" y="429"/>
                    <a:pt x="166" y="437"/>
                    <a:pt x="107" y="443"/>
                  </a:cubicBezTo>
                  <a:lnTo>
                    <a:pt x="107" y="443"/>
                  </a:lnTo>
                  <a:cubicBezTo>
                    <a:pt x="136" y="378"/>
                    <a:pt x="174" y="320"/>
                    <a:pt x="226" y="269"/>
                  </a:cubicBezTo>
                  <a:cubicBezTo>
                    <a:pt x="306" y="173"/>
                    <a:pt x="402" y="109"/>
                    <a:pt x="514" y="77"/>
                  </a:cubicBezTo>
                  <a:cubicBezTo>
                    <a:pt x="562" y="66"/>
                    <a:pt x="611" y="61"/>
                    <a:pt x="658" y="61"/>
                  </a:cubicBezTo>
                  <a:close/>
                  <a:moveTo>
                    <a:pt x="670" y="0"/>
                  </a:moveTo>
                  <a:cubicBezTo>
                    <a:pt x="487" y="0"/>
                    <a:pt x="307" y="82"/>
                    <a:pt x="193" y="237"/>
                  </a:cubicBezTo>
                  <a:cubicBezTo>
                    <a:pt x="133" y="297"/>
                    <a:pt x="101" y="371"/>
                    <a:pt x="71" y="446"/>
                  </a:cubicBezTo>
                  <a:lnTo>
                    <a:pt x="71" y="446"/>
                  </a:lnTo>
                  <a:cubicBezTo>
                    <a:pt x="27" y="451"/>
                    <a:pt x="1" y="455"/>
                    <a:pt x="1" y="462"/>
                  </a:cubicBezTo>
                  <a:lnTo>
                    <a:pt x="17" y="462"/>
                  </a:lnTo>
                  <a:cubicBezTo>
                    <a:pt x="33" y="464"/>
                    <a:pt x="49" y="466"/>
                    <a:pt x="65" y="468"/>
                  </a:cubicBezTo>
                  <a:lnTo>
                    <a:pt x="65" y="468"/>
                  </a:lnTo>
                  <a:cubicBezTo>
                    <a:pt x="63" y="498"/>
                    <a:pt x="50" y="528"/>
                    <a:pt x="65" y="558"/>
                  </a:cubicBezTo>
                  <a:cubicBezTo>
                    <a:pt x="74" y="528"/>
                    <a:pt x="84" y="498"/>
                    <a:pt x="95" y="470"/>
                  </a:cubicBezTo>
                  <a:lnTo>
                    <a:pt x="95" y="470"/>
                  </a:lnTo>
                  <a:cubicBezTo>
                    <a:pt x="125" y="473"/>
                    <a:pt x="155" y="474"/>
                    <a:pt x="185" y="474"/>
                  </a:cubicBezTo>
                  <a:cubicBezTo>
                    <a:pt x="242" y="474"/>
                    <a:pt x="298" y="470"/>
                    <a:pt x="354" y="462"/>
                  </a:cubicBezTo>
                  <a:cubicBezTo>
                    <a:pt x="482" y="446"/>
                    <a:pt x="595" y="430"/>
                    <a:pt x="723" y="397"/>
                  </a:cubicBezTo>
                  <a:cubicBezTo>
                    <a:pt x="787" y="381"/>
                    <a:pt x="867" y="349"/>
                    <a:pt x="931" y="317"/>
                  </a:cubicBezTo>
                  <a:cubicBezTo>
                    <a:pt x="964" y="285"/>
                    <a:pt x="996" y="253"/>
                    <a:pt x="1012" y="205"/>
                  </a:cubicBezTo>
                  <a:cubicBezTo>
                    <a:pt x="1028" y="157"/>
                    <a:pt x="1012" y="109"/>
                    <a:pt x="964" y="77"/>
                  </a:cubicBezTo>
                  <a:cubicBezTo>
                    <a:pt x="872" y="25"/>
                    <a:pt x="771" y="0"/>
                    <a:pt x="67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35"/>
            <p:cNvSpPr/>
            <p:nvPr/>
          </p:nvSpPr>
          <p:spPr>
            <a:xfrm>
              <a:off x="2417883" y="4067524"/>
              <a:ext cx="17198" cy="22542"/>
            </a:xfrm>
            <a:custGeom>
              <a:avLst/>
              <a:gdLst/>
              <a:ahLst/>
              <a:cxnLst/>
              <a:rect l="l" t="t" r="r" b="b"/>
              <a:pathLst>
                <a:path w="515" h="675" extrusionOk="0">
                  <a:moveTo>
                    <a:pt x="129" y="1"/>
                  </a:moveTo>
                  <a:cubicBezTo>
                    <a:pt x="49" y="17"/>
                    <a:pt x="1" y="81"/>
                    <a:pt x="17" y="161"/>
                  </a:cubicBezTo>
                  <a:cubicBezTo>
                    <a:pt x="33" y="209"/>
                    <a:pt x="49" y="258"/>
                    <a:pt x="65" y="306"/>
                  </a:cubicBezTo>
                  <a:cubicBezTo>
                    <a:pt x="113" y="386"/>
                    <a:pt x="161" y="466"/>
                    <a:pt x="226" y="530"/>
                  </a:cubicBezTo>
                  <a:cubicBezTo>
                    <a:pt x="274" y="578"/>
                    <a:pt x="338" y="643"/>
                    <a:pt x="418" y="659"/>
                  </a:cubicBezTo>
                  <a:cubicBezTo>
                    <a:pt x="434" y="659"/>
                    <a:pt x="354" y="611"/>
                    <a:pt x="258" y="498"/>
                  </a:cubicBezTo>
                  <a:cubicBezTo>
                    <a:pt x="210" y="434"/>
                    <a:pt x="161" y="354"/>
                    <a:pt x="129" y="290"/>
                  </a:cubicBezTo>
                  <a:cubicBezTo>
                    <a:pt x="81" y="209"/>
                    <a:pt x="49" y="81"/>
                    <a:pt x="129" y="65"/>
                  </a:cubicBezTo>
                  <a:cubicBezTo>
                    <a:pt x="226" y="65"/>
                    <a:pt x="306" y="145"/>
                    <a:pt x="354" y="209"/>
                  </a:cubicBezTo>
                  <a:cubicBezTo>
                    <a:pt x="402" y="290"/>
                    <a:pt x="434" y="354"/>
                    <a:pt x="450" y="450"/>
                  </a:cubicBezTo>
                  <a:cubicBezTo>
                    <a:pt x="450" y="514"/>
                    <a:pt x="450" y="594"/>
                    <a:pt x="450" y="675"/>
                  </a:cubicBezTo>
                  <a:cubicBezTo>
                    <a:pt x="498" y="594"/>
                    <a:pt x="514" y="514"/>
                    <a:pt x="498" y="434"/>
                  </a:cubicBezTo>
                  <a:cubicBezTo>
                    <a:pt x="482" y="354"/>
                    <a:pt x="450" y="258"/>
                    <a:pt x="402" y="177"/>
                  </a:cubicBezTo>
                  <a:cubicBezTo>
                    <a:pt x="354" y="81"/>
                    <a:pt x="242" y="17"/>
                    <a:pt x="1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35"/>
            <p:cNvSpPr/>
            <p:nvPr/>
          </p:nvSpPr>
          <p:spPr>
            <a:xfrm>
              <a:off x="2241090" y="4071965"/>
              <a:ext cx="61647" cy="52931"/>
            </a:xfrm>
            <a:custGeom>
              <a:avLst/>
              <a:gdLst/>
              <a:ahLst/>
              <a:cxnLst/>
              <a:rect l="l" t="t" r="r" b="b"/>
              <a:pathLst>
                <a:path w="1846" h="1585" extrusionOk="0">
                  <a:moveTo>
                    <a:pt x="241" y="0"/>
                  </a:moveTo>
                  <a:cubicBezTo>
                    <a:pt x="193" y="0"/>
                    <a:pt x="145" y="4"/>
                    <a:pt x="97" y="12"/>
                  </a:cubicBezTo>
                  <a:cubicBezTo>
                    <a:pt x="65" y="12"/>
                    <a:pt x="33" y="12"/>
                    <a:pt x="1" y="28"/>
                  </a:cubicBezTo>
                  <a:cubicBezTo>
                    <a:pt x="1" y="44"/>
                    <a:pt x="145" y="28"/>
                    <a:pt x="386" y="60"/>
                  </a:cubicBezTo>
                  <a:cubicBezTo>
                    <a:pt x="1027" y="141"/>
                    <a:pt x="1557" y="590"/>
                    <a:pt x="1749" y="1199"/>
                  </a:cubicBezTo>
                  <a:cubicBezTo>
                    <a:pt x="1830" y="1440"/>
                    <a:pt x="1830" y="1585"/>
                    <a:pt x="1846" y="1585"/>
                  </a:cubicBezTo>
                  <a:cubicBezTo>
                    <a:pt x="1846" y="1552"/>
                    <a:pt x="1846" y="1520"/>
                    <a:pt x="1846" y="1472"/>
                  </a:cubicBezTo>
                  <a:cubicBezTo>
                    <a:pt x="1846" y="1376"/>
                    <a:pt x="1830" y="1280"/>
                    <a:pt x="1798" y="1183"/>
                  </a:cubicBezTo>
                  <a:cubicBezTo>
                    <a:pt x="1621" y="542"/>
                    <a:pt x="1060" y="76"/>
                    <a:pt x="386" y="12"/>
                  </a:cubicBezTo>
                  <a:cubicBezTo>
                    <a:pt x="338" y="4"/>
                    <a:pt x="289" y="0"/>
                    <a:pt x="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35"/>
            <p:cNvSpPr/>
            <p:nvPr/>
          </p:nvSpPr>
          <p:spPr>
            <a:xfrm>
              <a:off x="2257687" y="3999498"/>
              <a:ext cx="4341" cy="72901"/>
            </a:xfrm>
            <a:custGeom>
              <a:avLst/>
              <a:gdLst/>
              <a:ahLst/>
              <a:cxnLst/>
              <a:rect l="l" t="t" r="r" b="b"/>
              <a:pathLst>
                <a:path w="130" h="2183" extrusionOk="0">
                  <a:moveTo>
                    <a:pt x="113" y="0"/>
                  </a:moveTo>
                  <a:lnTo>
                    <a:pt x="113" y="0"/>
                  </a:lnTo>
                  <a:cubicBezTo>
                    <a:pt x="33" y="722"/>
                    <a:pt x="1" y="1460"/>
                    <a:pt x="17" y="2182"/>
                  </a:cubicBezTo>
                  <a:cubicBezTo>
                    <a:pt x="65" y="1829"/>
                    <a:pt x="97" y="1460"/>
                    <a:pt x="97" y="1091"/>
                  </a:cubicBezTo>
                  <a:cubicBezTo>
                    <a:pt x="129" y="738"/>
                    <a:pt x="129" y="369"/>
                    <a:pt x="1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35"/>
            <p:cNvSpPr/>
            <p:nvPr/>
          </p:nvSpPr>
          <p:spPr>
            <a:xfrm>
              <a:off x="2325746" y="4109167"/>
              <a:ext cx="51996" cy="3473"/>
            </a:xfrm>
            <a:custGeom>
              <a:avLst/>
              <a:gdLst/>
              <a:ahLst/>
              <a:cxnLst/>
              <a:rect l="l" t="t" r="r" b="b"/>
              <a:pathLst>
                <a:path w="1557" h="104" extrusionOk="0">
                  <a:moveTo>
                    <a:pt x="37" y="1"/>
                  </a:moveTo>
                  <a:cubicBezTo>
                    <a:pt x="13" y="1"/>
                    <a:pt x="1" y="2"/>
                    <a:pt x="1" y="5"/>
                  </a:cubicBezTo>
                  <a:cubicBezTo>
                    <a:pt x="300" y="71"/>
                    <a:pt x="605" y="104"/>
                    <a:pt x="909" y="104"/>
                  </a:cubicBezTo>
                  <a:cubicBezTo>
                    <a:pt x="1126" y="104"/>
                    <a:pt x="1343" y="87"/>
                    <a:pt x="1557" y="53"/>
                  </a:cubicBezTo>
                  <a:cubicBezTo>
                    <a:pt x="1557" y="45"/>
                    <a:pt x="1468" y="45"/>
                    <a:pt x="1326" y="45"/>
                  </a:cubicBezTo>
                  <a:cubicBezTo>
                    <a:pt x="1184" y="45"/>
                    <a:pt x="987" y="45"/>
                    <a:pt x="771" y="37"/>
                  </a:cubicBezTo>
                  <a:cubicBezTo>
                    <a:pt x="433" y="24"/>
                    <a:pt x="138" y="1"/>
                    <a:pt x="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35"/>
            <p:cNvSpPr/>
            <p:nvPr/>
          </p:nvSpPr>
          <p:spPr>
            <a:xfrm>
              <a:off x="2290381" y="4108165"/>
              <a:ext cx="5944" cy="10286"/>
            </a:xfrm>
            <a:custGeom>
              <a:avLst/>
              <a:gdLst/>
              <a:ahLst/>
              <a:cxnLst/>
              <a:rect l="l" t="t" r="r" b="b"/>
              <a:pathLst>
                <a:path w="178" h="308" extrusionOk="0">
                  <a:moveTo>
                    <a:pt x="25" y="0"/>
                  </a:moveTo>
                  <a:cubicBezTo>
                    <a:pt x="22" y="0"/>
                    <a:pt x="19" y="1"/>
                    <a:pt x="17" y="3"/>
                  </a:cubicBezTo>
                  <a:cubicBezTo>
                    <a:pt x="1" y="19"/>
                    <a:pt x="49" y="83"/>
                    <a:pt x="81" y="164"/>
                  </a:cubicBezTo>
                  <a:cubicBezTo>
                    <a:pt x="113" y="244"/>
                    <a:pt x="129" y="308"/>
                    <a:pt x="145" y="308"/>
                  </a:cubicBezTo>
                  <a:cubicBezTo>
                    <a:pt x="161" y="308"/>
                    <a:pt x="177" y="228"/>
                    <a:pt x="129" y="132"/>
                  </a:cubicBezTo>
                  <a:cubicBezTo>
                    <a:pt x="101" y="47"/>
                    <a:pt x="49" y="0"/>
                    <a:pt x="2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35"/>
            <p:cNvSpPr/>
            <p:nvPr/>
          </p:nvSpPr>
          <p:spPr>
            <a:xfrm>
              <a:off x="2277524" y="4091501"/>
              <a:ext cx="7547" cy="7147"/>
            </a:xfrm>
            <a:custGeom>
              <a:avLst/>
              <a:gdLst/>
              <a:ahLst/>
              <a:cxnLst/>
              <a:rect l="l" t="t" r="r" b="b"/>
              <a:pathLst>
                <a:path w="226" h="214" extrusionOk="0">
                  <a:moveTo>
                    <a:pt x="28" y="1"/>
                  </a:moveTo>
                  <a:cubicBezTo>
                    <a:pt x="23" y="1"/>
                    <a:pt x="19" y="2"/>
                    <a:pt x="17" y="5"/>
                  </a:cubicBezTo>
                  <a:cubicBezTo>
                    <a:pt x="1" y="21"/>
                    <a:pt x="33" y="69"/>
                    <a:pt x="97" y="133"/>
                  </a:cubicBezTo>
                  <a:cubicBezTo>
                    <a:pt x="145" y="181"/>
                    <a:pt x="193" y="213"/>
                    <a:pt x="209" y="213"/>
                  </a:cubicBezTo>
                  <a:cubicBezTo>
                    <a:pt x="225" y="197"/>
                    <a:pt x="193" y="133"/>
                    <a:pt x="145" y="85"/>
                  </a:cubicBezTo>
                  <a:cubicBezTo>
                    <a:pt x="92" y="32"/>
                    <a:pt x="50" y="1"/>
                    <a:pt x="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35"/>
            <p:cNvSpPr/>
            <p:nvPr/>
          </p:nvSpPr>
          <p:spPr>
            <a:xfrm>
              <a:off x="2259490" y="4082618"/>
              <a:ext cx="10553" cy="4876"/>
            </a:xfrm>
            <a:custGeom>
              <a:avLst/>
              <a:gdLst/>
              <a:ahLst/>
              <a:cxnLst/>
              <a:rect l="l" t="t" r="r" b="b"/>
              <a:pathLst>
                <a:path w="316" h="146" extrusionOk="0">
                  <a:moveTo>
                    <a:pt x="89" y="0"/>
                  </a:moveTo>
                  <a:cubicBezTo>
                    <a:pt x="35" y="0"/>
                    <a:pt x="0" y="19"/>
                    <a:pt x="11" y="30"/>
                  </a:cubicBezTo>
                  <a:cubicBezTo>
                    <a:pt x="11" y="46"/>
                    <a:pt x="75" y="46"/>
                    <a:pt x="156" y="78"/>
                  </a:cubicBezTo>
                  <a:cubicBezTo>
                    <a:pt x="225" y="106"/>
                    <a:pt x="270" y="146"/>
                    <a:pt x="292" y="146"/>
                  </a:cubicBezTo>
                  <a:cubicBezTo>
                    <a:pt x="295" y="146"/>
                    <a:pt x="298" y="145"/>
                    <a:pt x="300" y="142"/>
                  </a:cubicBezTo>
                  <a:cubicBezTo>
                    <a:pt x="316" y="126"/>
                    <a:pt x="268" y="46"/>
                    <a:pt x="172" y="14"/>
                  </a:cubicBezTo>
                  <a:cubicBezTo>
                    <a:pt x="142" y="4"/>
                    <a:pt x="113" y="0"/>
                    <a:pt x="8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35"/>
            <p:cNvSpPr/>
            <p:nvPr/>
          </p:nvSpPr>
          <p:spPr>
            <a:xfrm>
              <a:off x="2245932" y="4079446"/>
              <a:ext cx="5911" cy="3006"/>
            </a:xfrm>
            <a:custGeom>
              <a:avLst/>
              <a:gdLst/>
              <a:ahLst/>
              <a:cxnLst/>
              <a:rect l="l" t="t" r="r" b="b"/>
              <a:pathLst>
                <a:path w="177" h="90" extrusionOk="0">
                  <a:moveTo>
                    <a:pt x="44" y="1"/>
                  </a:moveTo>
                  <a:cubicBezTo>
                    <a:pt x="28" y="1"/>
                    <a:pt x="16" y="5"/>
                    <a:pt x="16" y="13"/>
                  </a:cubicBezTo>
                  <a:cubicBezTo>
                    <a:pt x="0" y="29"/>
                    <a:pt x="32" y="61"/>
                    <a:pt x="80" y="77"/>
                  </a:cubicBezTo>
                  <a:cubicBezTo>
                    <a:pt x="104" y="85"/>
                    <a:pt x="124" y="89"/>
                    <a:pt x="140" y="89"/>
                  </a:cubicBezTo>
                  <a:cubicBezTo>
                    <a:pt x="156" y="89"/>
                    <a:pt x="168" y="85"/>
                    <a:pt x="177" y="77"/>
                  </a:cubicBezTo>
                  <a:cubicBezTo>
                    <a:pt x="177" y="61"/>
                    <a:pt x="144" y="29"/>
                    <a:pt x="96" y="13"/>
                  </a:cubicBezTo>
                  <a:cubicBezTo>
                    <a:pt x="80" y="5"/>
                    <a:pt x="60" y="1"/>
                    <a:pt x="4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35"/>
            <p:cNvSpPr/>
            <p:nvPr/>
          </p:nvSpPr>
          <p:spPr>
            <a:xfrm>
              <a:off x="2722746" y="3417657"/>
              <a:ext cx="332314" cy="202006"/>
            </a:xfrm>
            <a:custGeom>
              <a:avLst/>
              <a:gdLst/>
              <a:ahLst/>
              <a:cxnLst/>
              <a:rect l="l" t="t" r="r" b="b"/>
              <a:pathLst>
                <a:path w="9951" h="6049" extrusionOk="0">
                  <a:moveTo>
                    <a:pt x="4814" y="0"/>
                  </a:moveTo>
                  <a:lnTo>
                    <a:pt x="1" y="2294"/>
                  </a:lnTo>
                  <a:lnTo>
                    <a:pt x="1765" y="6049"/>
                  </a:lnTo>
                  <a:lnTo>
                    <a:pt x="2070" y="5936"/>
                  </a:lnTo>
                  <a:cubicBezTo>
                    <a:pt x="3434" y="5375"/>
                    <a:pt x="8953" y="3000"/>
                    <a:pt x="9723" y="2311"/>
                  </a:cubicBezTo>
                  <a:cubicBezTo>
                    <a:pt x="9951" y="2100"/>
                    <a:pt x="9781" y="2024"/>
                    <a:pt x="9413" y="2024"/>
                  </a:cubicBezTo>
                  <a:cubicBezTo>
                    <a:pt x="8434" y="2024"/>
                    <a:pt x="6049" y="2567"/>
                    <a:pt x="6049" y="2567"/>
                  </a:cubicBezTo>
                  <a:lnTo>
                    <a:pt x="481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35"/>
            <p:cNvSpPr/>
            <p:nvPr/>
          </p:nvSpPr>
          <p:spPr>
            <a:xfrm>
              <a:off x="2759714" y="3564795"/>
              <a:ext cx="79881" cy="52731"/>
            </a:xfrm>
            <a:custGeom>
              <a:avLst/>
              <a:gdLst/>
              <a:ahLst/>
              <a:cxnLst/>
              <a:rect l="l" t="t" r="r" b="b"/>
              <a:pathLst>
                <a:path w="2392" h="1579" extrusionOk="0">
                  <a:moveTo>
                    <a:pt x="858" y="0"/>
                  </a:moveTo>
                  <a:cubicBezTo>
                    <a:pt x="559" y="0"/>
                    <a:pt x="261" y="79"/>
                    <a:pt x="1" y="231"/>
                  </a:cubicBezTo>
                  <a:lnTo>
                    <a:pt x="642" y="1578"/>
                  </a:lnTo>
                  <a:lnTo>
                    <a:pt x="2391" y="776"/>
                  </a:lnTo>
                  <a:cubicBezTo>
                    <a:pt x="2118" y="407"/>
                    <a:pt x="1733" y="151"/>
                    <a:pt x="1284" y="54"/>
                  </a:cubicBezTo>
                  <a:cubicBezTo>
                    <a:pt x="1144" y="18"/>
                    <a:pt x="1001" y="0"/>
                    <a:pt x="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35"/>
            <p:cNvSpPr/>
            <p:nvPr/>
          </p:nvSpPr>
          <p:spPr>
            <a:xfrm>
              <a:off x="2780619" y="3485282"/>
              <a:ext cx="271935" cy="134381"/>
            </a:xfrm>
            <a:custGeom>
              <a:avLst/>
              <a:gdLst/>
              <a:ahLst/>
              <a:cxnLst/>
              <a:rect l="l" t="t" r="r" b="b"/>
              <a:pathLst>
                <a:path w="8143" h="4024" extrusionOk="0">
                  <a:moveTo>
                    <a:pt x="7659" y="1"/>
                  </a:moveTo>
                  <a:cubicBezTo>
                    <a:pt x="7195" y="1"/>
                    <a:pt x="6546" y="109"/>
                    <a:pt x="6546" y="109"/>
                  </a:cubicBezTo>
                  <a:cubicBezTo>
                    <a:pt x="6273" y="253"/>
                    <a:pt x="6418" y="927"/>
                    <a:pt x="6418" y="927"/>
                  </a:cubicBezTo>
                  <a:lnTo>
                    <a:pt x="0" y="3911"/>
                  </a:lnTo>
                  <a:lnTo>
                    <a:pt x="32" y="4024"/>
                  </a:lnTo>
                  <a:cubicBezTo>
                    <a:pt x="2551" y="3093"/>
                    <a:pt x="8054" y="478"/>
                    <a:pt x="8118" y="157"/>
                  </a:cubicBezTo>
                  <a:cubicBezTo>
                    <a:pt x="8142" y="38"/>
                    <a:pt x="7933" y="1"/>
                    <a:pt x="765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35"/>
            <p:cNvSpPr/>
            <p:nvPr/>
          </p:nvSpPr>
          <p:spPr>
            <a:xfrm>
              <a:off x="2777948" y="3487820"/>
              <a:ext cx="272203" cy="129172"/>
            </a:xfrm>
            <a:custGeom>
              <a:avLst/>
              <a:gdLst/>
              <a:ahLst/>
              <a:cxnLst/>
              <a:rect l="l" t="t" r="r" b="b"/>
              <a:pathLst>
                <a:path w="8151" h="3868" extrusionOk="0">
                  <a:moveTo>
                    <a:pt x="8150" y="1"/>
                  </a:moveTo>
                  <a:cubicBezTo>
                    <a:pt x="8134" y="17"/>
                    <a:pt x="8102" y="17"/>
                    <a:pt x="8070" y="33"/>
                  </a:cubicBezTo>
                  <a:cubicBezTo>
                    <a:pt x="8006" y="81"/>
                    <a:pt x="7926" y="113"/>
                    <a:pt x="7829" y="161"/>
                  </a:cubicBezTo>
                  <a:cubicBezTo>
                    <a:pt x="7605" y="274"/>
                    <a:pt x="7316" y="418"/>
                    <a:pt x="6963" y="595"/>
                  </a:cubicBezTo>
                  <a:cubicBezTo>
                    <a:pt x="6241" y="948"/>
                    <a:pt x="5230" y="1461"/>
                    <a:pt x="4107" y="1990"/>
                  </a:cubicBezTo>
                  <a:cubicBezTo>
                    <a:pt x="2968" y="2520"/>
                    <a:pt x="1941" y="2985"/>
                    <a:pt x="1203" y="3322"/>
                  </a:cubicBezTo>
                  <a:cubicBezTo>
                    <a:pt x="850" y="3482"/>
                    <a:pt x="562" y="3611"/>
                    <a:pt x="321" y="3723"/>
                  </a:cubicBezTo>
                  <a:lnTo>
                    <a:pt x="80" y="3835"/>
                  </a:lnTo>
                  <a:cubicBezTo>
                    <a:pt x="161" y="3819"/>
                    <a:pt x="241" y="3787"/>
                    <a:pt x="321" y="3739"/>
                  </a:cubicBezTo>
                  <a:cubicBezTo>
                    <a:pt x="578" y="3643"/>
                    <a:pt x="867" y="3514"/>
                    <a:pt x="1219" y="3370"/>
                  </a:cubicBezTo>
                  <a:cubicBezTo>
                    <a:pt x="1974" y="3049"/>
                    <a:pt x="3000" y="2584"/>
                    <a:pt x="4123" y="2054"/>
                  </a:cubicBezTo>
                  <a:cubicBezTo>
                    <a:pt x="5246" y="1509"/>
                    <a:pt x="6257" y="1012"/>
                    <a:pt x="6995" y="627"/>
                  </a:cubicBezTo>
                  <a:cubicBezTo>
                    <a:pt x="7332" y="450"/>
                    <a:pt x="7621" y="306"/>
                    <a:pt x="7845" y="177"/>
                  </a:cubicBezTo>
                  <a:cubicBezTo>
                    <a:pt x="7926" y="129"/>
                    <a:pt x="8006" y="97"/>
                    <a:pt x="8086" y="49"/>
                  </a:cubicBezTo>
                  <a:cubicBezTo>
                    <a:pt x="8102" y="33"/>
                    <a:pt x="8134" y="17"/>
                    <a:pt x="8150" y="1"/>
                  </a:cubicBezTo>
                  <a:close/>
                  <a:moveTo>
                    <a:pt x="80" y="3835"/>
                  </a:moveTo>
                  <a:cubicBezTo>
                    <a:pt x="48" y="3835"/>
                    <a:pt x="16" y="3851"/>
                    <a:pt x="0" y="3867"/>
                  </a:cubicBezTo>
                  <a:cubicBezTo>
                    <a:pt x="32" y="3867"/>
                    <a:pt x="48" y="3851"/>
                    <a:pt x="80" y="3835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35"/>
            <p:cNvSpPr/>
            <p:nvPr/>
          </p:nvSpPr>
          <p:spPr>
            <a:xfrm>
              <a:off x="2990640" y="3486217"/>
              <a:ext cx="9150" cy="32727"/>
            </a:xfrm>
            <a:custGeom>
              <a:avLst/>
              <a:gdLst/>
              <a:ahLst/>
              <a:cxnLst/>
              <a:rect l="l" t="t" r="r" b="b"/>
              <a:pathLst>
                <a:path w="274" h="980" extrusionOk="0">
                  <a:moveTo>
                    <a:pt x="273" y="1"/>
                  </a:moveTo>
                  <a:cubicBezTo>
                    <a:pt x="33" y="274"/>
                    <a:pt x="0" y="659"/>
                    <a:pt x="161" y="979"/>
                  </a:cubicBezTo>
                  <a:cubicBezTo>
                    <a:pt x="81" y="643"/>
                    <a:pt x="129" y="306"/>
                    <a:pt x="2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35"/>
            <p:cNvSpPr/>
            <p:nvPr/>
          </p:nvSpPr>
          <p:spPr>
            <a:xfrm>
              <a:off x="2936540" y="3499608"/>
              <a:ext cx="3774" cy="17733"/>
            </a:xfrm>
            <a:custGeom>
              <a:avLst/>
              <a:gdLst/>
              <a:ahLst/>
              <a:cxnLst/>
              <a:rect l="l" t="t" r="r" b="b"/>
              <a:pathLst>
                <a:path w="113" h="531" extrusionOk="0">
                  <a:moveTo>
                    <a:pt x="96" y="1"/>
                  </a:moveTo>
                  <a:cubicBezTo>
                    <a:pt x="48" y="81"/>
                    <a:pt x="32" y="177"/>
                    <a:pt x="32" y="258"/>
                  </a:cubicBezTo>
                  <a:cubicBezTo>
                    <a:pt x="0" y="354"/>
                    <a:pt x="0" y="434"/>
                    <a:pt x="32" y="530"/>
                  </a:cubicBezTo>
                  <a:cubicBezTo>
                    <a:pt x="96" y="370"/>
                    <a:pt x="112" y="177"/>
                    <a:pt x="9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35"/>
            <p:cNvSpPr/>
            <p:nvPr/>
          </p:nvSpPr>
          <p:spPr>
            <a:xfrm>
              <a:off x="2920444" y="3502848"/>
              <a:ext cx="7013" cy="13959"/>
            </a:xfrm>
            <a:custGeom>
              <a:avLst/>
              <a:gdLst/>
              <a:ahLst/>
              <a:cxnLst/>
              <a:rect l="l" t="t" r="r" b="b"/>
              <a:pathLst>
                <a:path w="210" h="418" extrusionOk="0">
                  <a:moveTo>
                    <a:pt x="193" y="0"/>
                  </a:moveTo>
                  <a:cubicBezTo>
                    <a:pt x="177" y="0"/>
                    <a:pt x="129" y="80"/>
                    <a:pt x="81" y="193"/>
                  </a:cubicBezTo>
                  <a:cubicBezTo>
                    <a:pt x="33" y="305"/>
                    <a:pt x="1" y="401"/>
                    <a:pt x="17" y="417"/>
                  </a:cubicBezTo>
                  <a:cubicBezTo>
                    <a:pt x="33" y="417"/>
                    <a:pt x="97" y="337"/>
                    <a:pt x="145" y="225"/>
                  </a:cubicBezTo>
                  <a:cubicBezTo>
                    <a:pt x="177" y="96"/>
                    <a:pt x="209" y="0"/>
                    <a:pt x="1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35"/>
            <p:cNvSpPr/>
            <p:nvPr/>
          </p:nvSpPr>
          <p:spPr>
            <a:xfrm>
              <a:off x="2905450" y="3497471"/>
              <a:ext cx="17165" cy="8082"/>
            </a:xfrm>
            <a:custGeom>
              <a:avLst/>
              <a:gdLst/>
              <a:ahLst/>
              <a:cxnLst/>
              <a:rect l="l" t="t" r="r" b="b"/>
              <a:pathLst>
                <a:path w="514" h="242" extrusionOk="0">
                  <a:moveTo>
                    <a:pt x="514" y="1"/>
                  </a:moveTo>
                  <a:lnTo>
                    <a:pt x="514" y="1"/>
                  </a:lnTo>
                  <a:cubicBezTo>
                    <a:pt x="418" y="17"/>
                    <a:pt x="321" y="49"/>
                    <a:pt x="241" y="97"/>
                  </a:cubicBezTo>
                  <a:cubicBezTo>
                    <a:pt x="113" y="161"/>
                    <a:pt x="1" y="225"/>
                    <a:pt x="17" y="241"/>
                  </a:cubicBezTo>
                  <a:cubicBezTo>
                    <a:pt x="97" y="225"/>
                    <a:pt x="193" y="193"/>
                    <a:pt x="273" y="145"/>
                  </a:cubicBezTo>
                  <a:cubicBezTo>
                    <a:pt x="418" y="81"/>
                    <a:pt x="514" y="17"/>
                    <a:pt x="51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35"/>
            <p:cNvSpPr/>
            <p:nvPr/>
          </p:nvSpPr>
          <p:spPr>
            <a:xfrm>
              <a:off x="2897936" y="3488354"/>
              <a:ext cx="19336" cy="7614"/>
            </a:xfrm>
            <a:custGeom>
              <a:avLst/>
              <a:gdLst/>
              <a:ahLst/>
              <a:cxnLst/>
              <a:rect l="l" t="t" r="r" b="b"/>
              <a:pathLst>
                <a:path w="579" h="228" extrusionOk="0">
                  <a:moveTo>
                    <a:pt x="578" y="1"/>
                  </a:moveTo>
                  <a:lnTo>
                    <a:pt x="578" y="1"/>
                  </a:lnTo>
                  <a:cubicBezTo>
                    <a:pt x="386" y="81"/>
                    <a:pt x="193" y="161"/>
                    <a:pt x="1" y="226"/>
                  </a:cubicBezTo>
                  <a:cubicBezTo>
                    <a:pt x="18" y="227"/>
                    <a:pt x="36" y="228"/>
                    <a:pt x="54" y="228"/>
                  </a:cubicBezTo>
                  <a:cubicBezTo>
                    <a:pt x="247" y="228"/>
                    <a:pt x="446" y="148"/>
                    <a:pt x="57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35"/>
            <p:cNvSpPr/>
            <p:nvPr/>
          </p:nvSpPr>
          <p:spPr>
            <a:xfrm>
              <a:off x="2935973" y="3474429"/>
              <a:ext cx="26850" cy="28453"/>
            </a:xfrm>
            <a:custGeom>
              <a:avLst/>
              <a:gdLst/>
              <a:ahLst/>
              <a:cxnLst/>
              <a:rect l="l" t="t" r="r" b="b"/>
              <a:pathLst>
                <a:path w="804" h="852" extrusionOk="0">
                  <a:moveTo>
                    <a:pt x="675" y="65"/>
                  </a:moveTo>
                  <a:cubicBezTo>
                    <a:pt x="739" y="81"/>
                    <a:pt x="755" y="145"/>
                    <a:pt x="707" y="209"/>
                  </a:cubicBezTo>
                  <a:cubicBezTo>
                    <a:pt x="675" y="274"/>
                    <a:pt x="627" y="322"/>
                    <a:pt x="563" y="370"/>
                  </a:cubicBezTo>
                  <a:cubicBezTo>
                    <a:pt x="482" y="450"/>
                    <a:pt x="386" y="530"/>
                    <a:pt x="290" y="594"/>
                  </a:cubicBezTo>
                  <a:cubicBezTo>
                    <a:pt x="206" y="655"/>
                    <a:pt x="137" y="698"/>
                    <a:pt x="87" y="728"/>
                  </a:cubicBezTo>
                  <a:lnTo>
                    <a:pt x="87" y="728"/>
                  </a:lnTo>
                  <a:cubicBezTo>
                    <a:pt x="85" y="657"/>
                    <a:pt x="93" y="586"/>
                    <a:pt x="113" y="514"/>
                  </a:cubicBezTo>
                  <a:cubicBezTo>
                    <a:pt x="145" y="402"/>
                    <a:pt x="210" y="306"/>
                    <a:pt x="290" y="225"/>
                  </a:cubicBezTo>
                  <a:cubicBezTo>
                    <a:pt x="386" y="129"/>
                    <a:pt x="530" y="65"/>
                    <a:pt x="675" y="65"/>
                  </a:cubicBezTo>
                  <a:close/>
                  <a:moveTo>
                    <a:pt x="691" y="1"/>
                  </a:moveTo>
                  <a:cubicBezTo>
                    <a:pt x="386" y="1"/>
                    <a:pt x="129" y="209"/>
                    <a:pt x="65" y="514"/>
                  </a:cubicBezTo>
                  <a:cubicBezTo>
                    <a:pt x="50" y="590"/>
                    <a:pt x="49" y="667"/>
                    <a:pt x="63" y="743"/>
                  </a:cubicBezTo>
                  <a:lnTo>
                    <a:pt x="63" y="743"/>
                  </a:lnTo>
                  <a:cubicBezTo>
                    <a:pt x="23" y="766"/>
                    <a:pt x="1" y="780"/>
                    <a:pt x="1" y="787"/>
                  </a:cubicBezTo>
                  <a:cubicBezTo>
                    <a:pt x="23" y="781"/>
                    <a:pt x="44" y="774"/>
                    <a:pt x="66" y="767"/>
                  </a:cubicBezTo>
                  <a:lnTo>
                    <a:pt x="66" y="767"/>
                  </a:lnTo>
                  <a:cubicBezTo>
                    <a:pt x="69" y="795"/>
                    <a:pt x="83" y="823"/>
                    <a:pt x="97" y="851"/>
                  </a:cubicBezTo>
                  <a:cubicBezTo>
                    <a:pt x="93" y="820"/>
                    <a:pt x="90" y="790"/>
                    <a:pt x="88" y="759"/>
                  </a:cubicBezTo>
                  <a:lnTo>
                    <a:pt x="88" y="759"/>
                  </a:lnTo>
                  <a:cubicBezTo>
                    <a:pt x="170" y="729"/>
                    <a:pt x="251" y="690"/>
                    <a:pt x="322" y="643"/>
                  </a:cubicBezTo>
                  <a:cubicBezTo>
                    <a:pt x="418" y="578"/>
                    <a:pt x="514" y="498"/>
                    <a:pt x="611" y="402"/>
                  </a:cubicBezTo>
                  <a:cubicBezTo>
                    <a:pt x="659" y="354"/>
                    <a:pt x="723" y="306"/>
                    <a:pt x="755" y="242"/>
                  </a:cubicBezTo>
                  <a:cubicBezTo>
                    <a:pt x="787" y="209"/>
                    <a:pt x="803" y="161"/>
                    <a:pt x="787" y="113"/>
                  </a:cubicBezTo>
                  <a:cubicBezTo>
                    <a:pt x="787" y="65"/>
                    <a:pt x="739" y="17"/>
                    <a:pt x="69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35"/>
            <p:cNvSpPr/>
            <p:nvPr/>
          </p:nvSpPr>
          <p:spPr>
            <a:xfrm>
              <a:off x="2917238" y="3483679"/>
              <a:ext cx="22007" cy="16497"/>
            </a:xfrm>
            <a:custGeom>
              <a:avLst/>
              <a:gdLst/>
              <a:ahLst/>
              <a:cxnLst/>
              <a:rect l="l" t="t" r="r" b="b"/>
              <a:pathLst>
                <a:path w="659" h="494" extrusionOk="0">
                  <a:moveTo>
                    <a:pt x="202" y="1"/>
                  </a:moveTo>
                  <a:cubicBezTo>
                    <a:pt x="156" y="1"/>
                    <a:pt x="109" y="10"/>
                    <a:pt x="65" y="29"/>
                  </a:cubicBezTo>
                  <a:cubicBezTo>
                    <a:pt x="0" y="77"/>
                    <a:pt x="0" y="157"/>
                    <a:pt x="33" y="221"/>
                  </a:cubicBezTo>
                  <a:cubicBezTo>
                    <a:pt x="65" y="269"/>
                    <a:pt x="113" y="301"/>
                    <a:pt x="161" y="334"/>
                  </a:cubicBezTo>
                  <a:cubicBezTo>
                    <a:pt x="225" y="382"/>
                    <a:pt x="305" y="430"/>
                    <a:pt x="386" y="446"/>
                  </a:cubicBezTo>
                  <a:cubicBezTo>
                    <a:pt x="466" y="478"/>
                    <a:pt x="546" y="494"/>
                    <a:pt x="626" y="494"/>
                  </a:cubicBezTo>
                  <a:cubicBezTo>
                    <a:pt x="626" y="478"/>
                    <a:pt x="546" y="462"/>
                    <a:pt x="402" y="414"/>
                  </a:cubicBezTo>
                  <a:cubicBezTo>
                    <a:pt x="337" y="382"/>
                    <a:pt x="257" y="334"/>
                    <a:pt x="193" y="285"/>
                  </a:cubicBezTo>
                  <a:cubicBezTo>
                    <a:pt x="113" y="237"/>
                    <a:pt x="33" y="141"/>
                    <a:pt x="97" y="93"/>
                  </a:cubicBezTo>
                  <a:cubicBezTo>
                    <a:pt x="137" y="80"/>
                    <a:pt x="176" y="72"/>
                    <a:pt x="215" y="72"/>
                  </a:cubicBezTo>
                  <a:cubicBezTo>
                    <a:pt x="270" y="72"/>
                    <a:pt x="322" y="87"/>
                    <a:pt x="369" y="125"/>
                  </a:cubicBezTo>
                  <a:cubicBezTo>
                    <a:pt x="434" y="157"/>
                    <a:pt x="498" y="221"/>
                    <a:pt x="546" y="285"/>
                  </a:cubicBezTo>
                  <a:cubicBezTo>
                    <a:pt x="594" y="350"/>
                    <a:pt x="626" y="414"/>
                    <a:pt x="658" y="478"/>
                  </a:cubicBezTo>
                  <a:cubicBezTo>
                    <a:pt x="658" y="398"/>
                    <a:pt x="642" y="317"/>
                    <a:pt x="594" y="253"/>
                  </a:cubicBezTo>
                  <a:cubicBezTo>
                    <a:pt x="546" y="173"/>
                    <a:pt x="482" y="109"/>
                    <a:pt x="402" y="61"/>
                  </a:cubicBezTo>
                  <a:cubicBezTo>
                    <a:pt x="343" y="22"/>
                    <a:pt x="273" y="1"/>
                    <a:pt x="2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35"/>
            <p:cNvSpPr/>
            <p:nvPr/>
          </p:nvSpPr>
          <p:spPr>
            <a:xfrm>
              <a:off x="2760248" y="3561322"/>
              <a:ext cx="78812" cy="28887"/>
            </a:xfrm>
            <a:custGeom>
              <a:avLst/>
              <a:gdLst/>
              <a:ahLst/>
              <a:cxnLst/>
              <a:rect l="l" t="t" r="r" b="b"/>
              <a:pathLst>
                <a:path w="2360" h="865" extrusionOk="0">
                  <a:moveTo>
                    <a:pt x="932" y="0"/>
                  </a:moveTo>
                  <a:cubicBezTo>
                    <a:pt x="732" y="0"/>
                    <a:pt x="530" y="36"/>
                    <a:pt x="338" y="110"/>
                  </a:cubicBezTo>
                  <a:cubicBezTo>
                    <a:pt x="257" y="142"/>
                    <a:pt x="161" y="190"/>
                    <a:pt x="81" y="239"/>
                  </a:cubicBezTo>
                  <a:cubicBezTo>
                    <a:pt x="33" y="287"/>
                    <a:pt x="1" y="303"/>
                    <a:pt x="1" y="303"/>
                  </a:cubicBezTo>
                  <a:cubicBezTo>
                    <a:pt x="1" y="304"/>
                    <a:pt x="2" y="305"/>
                    <a:pt x="4" y="305"/>
                  </a:cubicBezTo>
                  <a:cubicBezTo>
                    <a:pt x="24" y="305"/>
                    <a:pt x="149" y="232"/>
                    <a:pt x="354" y="158"/>
                  </a:cubicBezTo>
                  <a:cubicBezTo>
                    <a:pt x="536" y="96"/>
                    <a:pt x="726" y="65"/>
                    <a:pt x="915" y="65"/>
                  </a:cubicBezTo>
                  <a:cubicBezTo>
                    <a:pt x="1355" y="65"/>
                    <a:pt x="1788" y="234"/>
                    <a:pt x="2102" y="559"/>
                  </a:cubicBezTo>
                  <a:cubicBezTo>
                    <a:pt x="2263" y="736"/>
                    <a:pt x="2343" y="864"/>
                    <a:pt x="2359" y="864"/>
                  </a:cubicBezTo>
                  <a:cubicBezTo>
                    <a:pt x="2343" y="816"/>
                    <a:pt x="2327" y="784"/>
                    <a:pt x="2311" y="768"/>
                  </a:cubicBezTo>
                  <a:cubicBezTo>
                    <a:pt x="2263" y="672"/>
                    <a:pt x="2199" y="591"/>
                    <a:pt x="2135" y="527"/>
                  </a:cubicBezTo>
                  <a:cubicBezTo>
                    <a:pt x="1823" y="183"/>
                    <a:pt x="1382" y="0"/>
                    <a:pt x="9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35"/>
            <p:cNvSpPr/>
            <p:nvPr/>
          </p:nvSpPr>
          <p:spPr>
            <a:xfrm>
              <a:off x="2745254" y="3496937"/>
              <a:ext cx="30556" cy="66489"/>
            </a:xfrm>
            <a:custGeom>
              <a:avLst/>
              <a:gdLst/>
              <a:ahLst/>
              <a:cxnLst/>
              <a:rect l="l" t="t" r="r" b="b"/>
              <a:pathLst>
                <a:path w="915" h="1991" extrusionOk="0">
                  <a:moveTo>
                    <a:pt x="1" y="1"/>
                  </a:moveTo>
                  <a:lnTo>
                    <a:pt x="1" y="1"/>
                  </a:lnTo>
                  <a:cubicBezTo>
                    <a:pt x="257" y="675"/>
                    <a:pt x="562" y="1348"/>
                    <a:pt x="915" y="1990"/>
                  </a:cubicBezTo>
                  <a:cubicBezTo>
                    <a:pt x="787" y="1637"/>
                    <a:pt x="642" y="1300"/>
                    <a:pt x="482" y="979"/>
                  </a:cubicBezTo>
                  <a:cubicBezTo>
                    <a:pt x="337" y="642"/>
                    <a:pt x="177" y="322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35"/>
            <p:cNvSpPr/>
            <p:nvPr/>
          </p:nvSpPr>
          <p:spPr>
            <a:xfrm>
              <a:off x="2851884" y="3543523"/>
              <a:ext cx="47721" cy="22041"/>
            </a:xfrm>
            <a:custGeom>
              <a:avLst/>
              <a:gdLst/>
              <a:ahLst/>
              <a:cxnLst/>
              <a:rect l="l" t="t" r="r" b="b"/>
              <a:pathLst>
                <a:path w="1429" h="660" extrusionOk="0">
                  <a:moveTo>
                    <a:pt x="1424" y="0"/>
                  </a:moveTo>
                  <a:cubicBezTo>
                    <a:pt x="1386" y="0"/>
                    <a:pt x="1091" y="169"/>
                    <a:pt x="722" y="338"/>
                  </a:cubicBezTo>
                  <a:cubicBezTo>
                    <a:pt x="321" y="515"/>
                    <a:pt x="0" y="643"/>
                    <a:pt x="16" y="659"/>
                  </a:cubicBezTo>
                  <a:cubicBezTo>
                    <a:pt x="514" y="531"/>
                    <a:pt x="995" y="306"/>
                    <a:pt x="1428" y="1"/>
                  </a:cubicBezTo>
                  <a:cubicBezTo>
                    <a:pt x="1427" y="1"/>
                    <a:pt x="1426" y="0"/>
                    <a:pt x="142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35"/>
            <p:cNvSpPr/>
            <p:nvPr/>
          </p:nvSpPr>
          <p:spPr>
            <a:xfrm>
              <a:off x="2820259" y="3580324"/>
              <a:ext cx="9685" cy="7280"/>
            </a:xfrm>
            <a:custGeom>
              <a:avLst/>
              <a:gdLst/>
              <a:ahLst/>
              <a:cxnLst/>
              <a:rect l="l" t="t" r="r" b="b"/>
              <a:pathLst>
                <a:path w="290" h="218" extrusionOk="0">
                  <a:moveTo>
                    <a:pt x="29" y="1"/>
                  </a:moveTo>
                  <a:cubicBezTo>
                    <a:pt x="21" y="1"/>
                    <a:pt x="17" y="3"/>
                    <a:pt x="17" y="6"/>
                  </a:cubicBezTo>
                  <a:cubicBezTo>
                    <a:pt x="1" y="22"/>
                    <a:pt x="65" y="55"/>
                    <a:pt x="145" y="119"/>
                  </a:cubicBezTo>
                  <a:cubicBezTo>
                    <a:pt x="202" y="162"/>
                    <a:pt x="247" y="218"/>
                    <a:pt x="267" y="218"/>
                  </a:cubicBezTo>
                  <a:cubicBezTo>
                    <a:pt x="270" y="218"/>
                    <a:pt x="272" y="217"/>
                    <a:pt x="273" y="215"/>
                  </a:cubicBezTo>
                  <a:cubicBezTo>
                    <a:pt x="289" y="215"/>
                    <a:pt x="257" y="135"/>
                    <a:pt x="177" y="71"/>
                  </a:cubicBezTo>
                  <a:cubicBezTo>
                    <a:pt x="116" y="22"/>
                    <a:pt x="55" y="1"/>
                    <a:pt x="2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35"/>
            <p:cNvSpPr/>
            <p:nvPr/>
          </p:nvSpPr>
          <p:spPr>
            <a:xfrm>
              <a:off x="2801524" y="3571074"/>
              <a:ext cx="9651" cy="3807"/>
            </a:xfrm>
            <a:custGeom>
              <a:avLst/>
              <a:gdLst/>
              <a:ahLst/>
              <a:cxnLst/>
              <a:rect l="l" t="t" r="r" b="b"/>
              <a:pathLst>
                <a:path w="289" h="114" extrusionOk="0">
                  <a:moveTo>
                    <a:pt x="46" y="0"/>
                  </a:moveTo>
                  <a:cubicBezTo>
                    <a:pt x="27" y="0"/>
                    <a:pt x="16" y="4"/>
                    <a:pt x="16" y="11"/>
                  </a:cubicBezTo>
                  <a:cubicBezTo>
                    <a:pt x="0" y="27"/>
                    <a:pt x="64" y="59"/>
                    <a:pt x="128" y="91"/>
                  </a:cubicBezTo>
                  <a:cubicBezTo>
                    <a:pt x="185" y="102"/>
                    <a:pt x="234" y="114"/>
                    <a:pt x="258" y="114"/>
                  </a:cubicBezTo>
                  <a:cubicBezTo>
                    <a:pt x="267" y="114"/>
                    <a:pt x="273" y="112"/>
                    <a:pt x="273" y="107"/>
                  </a:cubicBezTo>
                  <a:cubicBezTo>
                    <a:pt x="289" y="91"/>
                    <a:pt x="225" y="59"/>
                    <a:pt x="161" y="27"/>
                  </a:cubicBezTo>
                  <a:cubicBezTo>
                    <a:pt x="114" y="8"/>
                    <a:pt x="72" y="0"/>
                    <a:pt x="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35"/>
            <p:cNvSpPr/>
            <p:nvPr/>
          </p:nvSpPr>
          <p:spPr>
            <a:xfrm>
              <a:off x="2781154" y="3569704"/>
              <a:ext cx="11288" cy="2972"/>
            </a:xfrm>
            <a:custGeom>
              <a:avLst/>
              <a:gdLst/>
              <a:ahLst/>
              <a:cxnLst/>
              <a:rect l="l" t="t" r="r" b="b"/>
              <a:pathLst>
                <a:path w="338" h="89" extrusionOk="0">
                  <a:moveTo>
                    <a:pt x="205" y="0"/>
                  </a:moveTo>
                  <a:cubicBezTo>
                    <a:pt x="191" y="0"/>
                    <a:pt x="177" y="1"/>
                    <a:pt x="161" y="4"/>
                  </a:cubicBezTo>
                  <a:cubicBezTo>
                    <a:pt x="65" y="4"/>
                    <a:pt x="0" y="84"/>
                    <a:pt x="16" y="84"/>
                  </a:cubicBezTo>
                  <a:cubicBezTo>
                    <a:pt x="20" y="87"/>
                    <a:pt x="25" y="88"/>
                    <a:pt x="32" y="88"/>
                  </a:cubicBezTo>
                  <a:cubicBezTo>
                    <a:pt x="59" y="88"/>
                    <a:pt x="113" y="68"/>
                    <a:pt x="177" y="68"/>
                  </a:cubicBezTo>
                  <a:cubicBezTo>
                    <a:pt x="217" y="60"/>
                    <a:pt x="253" y="60"/>
                    <a:pt x="281" y="60"/>
                  </a:cubicBezTo>
                  <a:cubicBezTo>
                    <a:pt x="309" y="60"/>
                    <a:pt x="329" y="60"/>
                    <a:pt x="337" y="52"/>
                  </a:cubicBezTo>
                  <a:cubicBezTo>
                    <a:pt x="337" y="38"/>
                    <a:pt x="290" y="0"/>
                    <a:pt x="2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35"/>
            <p:cNvSpPr/>
            <p:nvPr/>
          </p:nvSpPr>
          <p:spPr>
            <a:xfrm>
              <a:off x="2768296" y="3573879"/>
              <a:ext cx="5377" cy="2404"/>
            </a:xfrm>
            <a:custGeom>
              <a:avLst/>
              <a:gdLst/>
              <a:ahLst/>
              <a:cxnLst/>
              <a:rect l="l" t="t" r="r" b="b"/>
              <a:pathLst>
                <a:path w="161" h="72" extrusionOk="0">
                  <a:moveTo>
                    <a:pt x="118" y="0"/>
                  </a:moveTo>
                  <a:cubicBezTo>
                    <a:pt x="107" y="0"/>
                    <a:pt x="95" y="2"/>
                    <a:pt x="81" y="7"/>
                  </a:cubicBezTo>
                  <a:cubicBezTo>
                    <a:pt x="32" y="7"/>
                    <a:pt x="0" y="23"/>
                    <a:pt x="0" y="39"/>
                  </a:cubicBezTo>
                  <a:cubicBezTo>
                    <a:pt x="0" y="55"/>
                    <a:pt x="32" y="71"/>
                    <a:pt x="81" y="71"/>
                  </a:cubicBezTo>
                  <a:cubicBezTo>
                    <a:pt x="129" y="55"/>
                    <a:pt x="161" y="39"/>
                    <a:pt x="161" y="23"/>
                  </a:cubicBezTo>
                  <a:cubicBezTo>
                    <a:pt x="161" y="12"/>
                    <a:pt x="145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35"/>
            <p:cNvSpPr/>
            <p:nvPr/>
          </p:nvSpPr>
          <p:spPr>
            <a:xfrm>
              <a:off x="1611560" y="1851799"/>
              <a:ext cx="843324" cy="909045"/>
            </a:xfrm>
            <a:custGeom>
              <a:avLst/>
              <a:gdLst/>
              <a:ahLst/>
              <a:cxnLst/>
              <a:rect l="l" t="t" r="r" b="b"/>
              <a:pathLst>
                <a:path w="25253" h="27221" extrusionOk="0">
                  <a:moveTo>
                    <a:pt x="15521" y="0"/>
                  </a:moveTo>
                  <a:cubicBezTo>
                    <a:pt x="15012" y="0"/>
                    <a:pt x="14696" y="43"/>
                    <a:pt x="14696" y="43"/>
                  </a:cubicBezTo>
                  <a:lnTo>
                    <a:pt x="9193" y="139"/>
                  </a:lnTo>
                  <a:cubicBezTo>
                    <a:pt x="9193" y="139"/>
                    <a:pt x="1990" y="652"/>
                    <a:pt x="1092" y="5642"/>
                  </a:cubicBezTo>
                  <a:lnTo>
                    <a:pt x="1" y="10952"/>
                  </a:lnTo>
                  <a:lnTo>
                    <a:pt x="5215" y="11883"/>
                  </a:lnTo>
                  <a:lnTo>
                    <a:pt x="3867" y="19952"/>
                  </a:lnTo>
                  <a:cubicBezTo>
                    <a:pt x="2503" y="22118"/>
                    <a:pt x="2728" y="24332"/>
                    <a:pt x="2375" y="27220"/>
                  </a:cubicBezTo>
                  <a:lnTo>
                    <a:pt x="19638" y="23402"/>
                  </a:lnTo>
                  <a:lnTo>
                    <a:pt x="17520" y="19375"/>
                  </a:lnTo>
                  <a:lnTo>
                    <a:pt x="17953" y="15252"/>
                  </a:lnTo>
                  <a:cubicBezTo>
                    <a:pt x="17953" y="15252"/>
                    <a:pt x="19654" y="14498"/>
                    <a:pt x="19638" y="12861"/>
                  </a:cubicBezTo>
                  <a:cubicBezTo>
                    <a:pt x="19622" y="11899"/>
                    <a:pt x="19349" y="10936"/>
                    <a:pt x="18868" y="10102"/>
                  </a:cubicBezTo>
                  <a:lnTo>
                    <a:pt x="18868" y="10102"/>
                  </a:lnTo>
                  <a:lnTo>
                    <a:pt x="21451" y="12765"/>
                  </a:lnTo>
                  <a:lnTo>
                    <a:pt x="25253" y="6717"/>
                  </a:lnTo>
                  <a:cubicBezTo>
                    <a:pt x="25253" y="6717"/>
                    <a:pt x="23889" y="5257"/>
                    <a:pt x="21274" y="2321"/>
                  </a:cubicBezTo>
                  <a:cubicBezTo>
                    <a:pt x="19457" y="284"/>
                    <a:pt x="16839" y="0"/>
                    <a:pt x="15521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35"/>
            <p:cNvSpPr/>
            <p:nvPr/>
          </p:nvSpPr>
          <p:spPr>
            <a:xfrm>
              <a:off x="1658714" y="2554263"/>
              <a:ext cx="1294991" cy="1003787"/>
            </a:xfrm>
            <a:custGeom>
              <a:avLst/>
              <a:gdLst/>
              <a:ahLst/>
              <a:cxnLst/>
              <a:rect l="l" t="t" r="r" b="b"/>
              <a:pathLst>
                <a:path w="38778" h="30058" extrusionOk="0">
                  <a:moveTo>
                    <a:pt x="26704" y="0"/>
                  </a:moveTo>
                  <a:cubicBezTo>
                    <a:pt x="22033" y="0"/>
                    <a:pt x="867" y="6169"/>
                    <a:pt x="867" y="6169"/>
                  </a:cubicBezTo>
                  <a:cubicBezTo>
                    <a:pt x="867" y="6169"/>
                    <a:pt x="0" y="13902"/>
                    <a:pt x="2776" y="14480"/>
                  </a:cubicBezTo>
                  <a:cubicBezTo>
                    <a:pt x="2888" y="14502"/>
                    <a:pt x="3022" y="14513"/>
                    <a:pt x="3179" y="14513"/>
                  </a:cubicBezTo>
                  <a:cubicBezTo>
                    <a:pt x="6925" y="14513"/>
                    <a:pt x="22878" y="8303"/>
                    <a:pt x="22878" y="8303"/>
                  </a:cubicBezTo>
                  <a:lnTo>
                    <a:pt x="31782" y="30058"/>
                  </a:lnTo>
                  <a:lnTo>
                    <a:pt x="38777" y="26656"/>
                  </a:lnTo>
                  <a:cubicBezTo>
                    <a:pt x="38777" y="26656"/>
                    <a:pt x="29665" y="1147"/>
                    <a:pt x="27451" y="105"/>
                  </a:cubicBezTo>
                  <a:cubicBezTo>
                    <a:pt x="27301" y="33"/>
                    <a:pt x="27047" y="0"/>
                    <a:pt x="2670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35"/>
            <p:cNvSpPr/>
            <p:nvPr/>
          </p:nvSpPr>
          <p:spPr>
            <a:xfrm>
              <a:off x="1747111" y="2736700"/>
              <a:ext cx="804218" cy="1325514"/>
            </a:xfrm>
            <a:custGeom>
              <a:avLst/>
              <a:gdLst/>
              <a:ahLst/>
              <a:cxnLst/>
              <a:rect l="l" t="t" r="r" b="b"/>
              <a:pathLst>
                <a:path w="24082" h="39692" extrusionOk="0">
                  <a:moveTo>
                    <a:pt x="8520" y="0"/>
                  </a:moveTo>
                  <a:lnTo>
                    <a:pt x="1" y="9033"/>
                  </a:lnTo>
                  <a:lnTo>
                    <a:pt x="14632" y="9402"/>
                  </a:lnTo>
                  <a:lnTo>
                    <a:pt x="14135" y="39691"/>
                  </a:lnTo>
                  <a:lnTo>
                    <a:pt x="22317" y="38841"/>
                  </a:lnTo>
                  <a:cubicBezTo>
                    <a:pt x="22317" y="38841"/>
                    <a:pt x="24082" y="7942"/>
                    <a:pt x="23151" y="6209"/>
                  </a:cubicBezTo>
                  <a:cubicBezTo>
                    <a:pt x="22237" y="4492"/>
                    <a:pt x="8857" y="112"/>
                    <a:pt x="85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35"/>
            <p:cNvSpPr/>
            <p:nvPr/>
          </p:nvSpPr>
          <p:spPr>
            <a:xfrm>
              <a:off x="1744439" y="2831508"/>
              <a:ext cx="678319" cy="206849"/>
            </a:xfrm>
            <a:custGeom>
              <a:avLst/>
              <a:gdLst/>
              <a:ahLst/>
              <a:cxnLst/>
              <a:rect l="l" t="t" r="r" b="b"/>
              <a:pathLst>
                <a:path w="20312" h="6194" extrusionOk="0">
                  <a:moveTo>
                    <a:pt x="20311" y="1"/>
                  </a:moveTo>
                  <a:lnTo>
                    <a:pt x="20311" y="1"/>
                  </a:lnTo>
                  <a:cubicBezTo>
                    <a:pt x="20247" y="17"/>
                    <a:pt x="20183" y="49"/>
                    <a:pt x="20119" y="81"/>
                  </a:cubicBezTo>
                  <a:lnTo>
                    <a:pt x="19541" y="322"/>
                  </a:lnTo>
                  <a:cubicBezTo>
                    <a:pt x="19301" y="434"/>
                    <a:pt x="18996" y="562"/>
                    <a:pt x="18643" y="723"/>
                  </a:cubicBezTo>
                  <a:cubicBezTo>
                    <a:pt x="18290" y="867"/>
                    <a:pt x="17889" y="1044"/>
                    <a:pt x="17440" y="1204"/>
                  </a:cubicBezTo>
                  <a:cubicBezTo>
                    <a:pt x="16557" y="1573"/>
                    <a:pt x="15482" y="1958"/>
                    <a:pt x="14279" y="2391"/>
                  </a:cubicBezTo>
                  <a:cubicBezTo>
                    <a:pt x="13076" y="2792"/>
                    <a:pt x="11728" y="3209"/>
                    <a:pt x="10332" y="3627"/>
                  </a:cubicBezTo>
                  <a:cubicBezTo>
                    <a:pt x="7509" y="4445"/>
                    <a:pt x="4910" y="5054"/>
                    <a:pt x="3033" y="5488"/>
                  </a:cubicBezTo>
                  <a:cubicBezTo>
                    <a:pt x="2118" y="5696"/>
                    <a:pt x="1364" y="5873"/>
                    <a:pt x="819" y="6001"/>
                  </a:cubicBezTo>
                  <a:lnTo>
                    <a:pt x="209" y="6129"/>
                  </a:lnTo>
                  <a:cubicBezTo>
                    <a:pt x="129" y="6145"/>
                    <a:pt x="65" y="6161"/>
                    <a:pt x="0" y="6194"/>
                  </a:cubicBezTo>
                  <a:cubicBezTo>
                    <a:pt x="65" y="6194"/>
                    <a:pt x="145" y="6194"/>
                    <a:pt x="209" y="6178"/>
                  </a:cubicBezTo>
                  <a:cubicBezTo>
                    <a:pt x="369" y="6145"/>
                    <a:pt x="578" y="6113"/>
                    <a:pt x="819" y="6065"/>
                  </a:cubicBezTo>
                  <a:cubicBezTo>
                    <a:pt x="1348" y="5969"/>
                    <a:pt x="2118" y="5809"/>
                    <a:pt x="3065" y="5616"/>
                  </a:cubicBezTo>
                  <a:cubicBezTo>
                    <a:pt x="4942" y="5215"/>
                    <a:pt x="7541" y="4605"/>
                    <a:pt x="10380" y="3787"/>
                  </a:cubicBezTo>
                  <a:cubicBezTo>
                    <a:pt x="11792" y="3386"/>
                    <a:pt x="13124" y="2953"/>
                    <a:pt x="14327" y="2536"/>
                  </a:cubicBezTo>
                  <a:cubicBezTo>
                    <a:pt x="15530" y="2102"/>
                    <a:pt x="16605" y="1701"/>
                    <a:pt x="17488" y="1332"/>
                  </a:cubicBezTo>
                  <a:cubicBezTo>
                    <a:pt x="17937" y="1140"/>
                    <a:pt x="18338" y="963"/>
                    <a:pt x="18691" y="803"/>
                  </a:cubicBezTo>
                  <a:cubicBezTo>
                    <a:pt x="19028" y="643"/>
                    <a:pt x="19333" y="514"/>
                    <a:pt x="19573" y="386"/>
                  </a:cubicBezTo>
                  <a:lnTo>
                    <a:pt x="20135" y="113"/>
                  </a:lnTo>
                  <a:cubicBezTo>
                    <a:pt x="20199" y="81"/>
                    <a:pt x="20263" y="33"/>
                    <a:pt x="2031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35"/>
            <p:cNvSpPr/>
            <p:nvPr/>
          </p:nvSpPr>
          <p:spPr>
            <a:xfrm>
              <a:off x="2400751" y="2875456"/>
              <a:ext cx="143098" cy="297917"/>
            </a:xfrm>
            <a:custGeom>
              <a:avLst/>
              <a:gdLst/>
              <a:ahLst/>
              <a:cxnLst/>
              <a:rect l="l" t="t" r="r" b="b"/>
              <a:pathLst>
                <a:path w="4285" h="8921" extrusionOk="0">
                  <a:moveTo>
                    <a:pt x="17" y="0"/>
                  </a:moveTo>
                  <a:lnTo>
                    <a:pt x="17" y="0"/>
                  </a:lnTo>
                  <a:cubicBezTo>
                    <a:pt x="1" y="32"/>
                    <a:pt x="594" y="225"/>
                    <a:pt x="1493" y="658"/>
                  </a:cubicBezTo>
                  <a:cubicBezTo>
                    <a:pt x="2022" y="915"/>
                    <a:pt x="2503" y="1236"/>
                    <a:pt x="2937" y="1621"/>
                  </a:cubicBezTo>
                  <a:cubicBezTo>
                    <a:pt x="3466" y="2102"/>
                    <a:pt x="3835" y="2728"/>
                    <a:pt x="3963" y="3418"/>
                  </a:cubicBezTo>
                  <a:cubicBezTo>
                    <a:pt x="4108" y="4156"/>
                    <a:pt x="4027" y="4878"/>
                    <a:pt x="3979" y="5535"/>
                  </a:cubicBezTo>
                  <a:cubicBezTo>
                    <a:pt x="3931" y="6193"/>
                    <a:pt x="3899" y="6787"/>
                    <a:pt x="3851" y="7300"/>
                  </a:cubicBezTo>
                  <a:cubicBezTo>
                    <a:pt x="3835" y="7765"/>
                    <a:pt x="3803" y="8166"/>
                    <a:pt x="3787" y="8487"/>
                  </a:cubicBezTo>
                  <a:cubicBezTo>
                    <a:pt x="3771" y="8632"/>
                    <a:pt x="3771" y="8776"/>
                    <a:pt x="3787" y="8920"/>
                  </a:cubicBezTo>
                  <a:cubicBezTo>
                    <a:pt x="3819" y="8776"/>
                    <a:pt x="3851" y="8632"/>
                    <a:pt x="3851" y="8487"/>
                  </a:cubicBezTo>
                  <a:cubicBezTo>
                    <a:pt x="3883" y="8182"/>
                    <a:pt x="3931" y="7781"/>
                    <a:pt x="3979" y="7300"/>
                  </a:cubicBezTo>
                  <a:cubicBezTo>
                    <a:pt x="4027" y="6803"/>
                    <a:pt x="4076" y="6209"/>
                    <a:pt x="4140" y="5551"/>
                  </a:cubicBezTo>
                  <a:cubicBezTo>
                    <a:pt x="4188" y="4894"/>
                    <a:pt x="4284" y="4156"/>
                    <a:pt x="4140" y="3386"/>
                  </a:cubicBezTo>
                  <a:cubicBezTo>
                    <a:pt x="3995" y="2664"/>
                    <a:pt x="3610" y="1990"/>
                    <a:pt x="3049" y="1508"/>
                  </a:cubicBezTo>
                  <a:cubicBezTo>
                    <a:pt x="2600" y="1107"/>
                    <a:pt x="2102" y="786"/>
                    <a:pt x="1557" y="546"/>
                  </a:cubicBezTo>
                  <a:cubicBezTo>
                    <a:pt x="1188" y="385"/>
                    <a:pt x="819" y="241"/>
                    <a:pt x="434" y="113"/>
                  </a:cubicBezTo>
                  <a:cubicBezTo>
                    <a:pt x="305" y="65"/>
                    <a:pt x="161" y="16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35"/>
            <p:cNvSpPr/>
            <p:nvPr/>
          </p:nvSpPr>
          <p:spPr>
            <a:xfrm>
              <a:off x="2556672" y="1145227"/>
              <a:ext cx="570721" cy="467463"/>
            </a:xfrm>
            <a:custGeom>
              <a:avLst/>
              <a:gdLst/>
              <a:ahLst/>
              <a:cxnLst/>
              <a:rect l="l" t="t" r="r" b="b"/>
              <a:pathLst>
                <a:path w="17090" h="13998" extrusionOk="0">
                  <a:moveTo>
                    <a:pt x="9987" y="0"/>
                  </a:moveTo>
                  <a:cubicBezTo>
                    <a:pt x="9895" y="0"/>
                    <a:pt x="9823" y="9"/>
                    <a:pt x="9769" y="9"/>
                  </a:cubicBezTo>
                  <a:cubicBezTo>
                    <a:pt x="9758" y="9"/>
                    <a:pt x="9748" y="8"/>
                    <a:pt x="9739" y="7"/>
                  </a:cubicBezTo>
                  <a:cubicBezTo>
                    <a:pt x="9738" y="7"/>
                    <a:pt x="9737" y="7"/>
                    <a:pt x="9736" y="7"/>
                  </a:cubicBezTo>
                  <a:cubicBezTo>
                    <a:pt x="9395" y="7"/>
                    <a:pt x="7935" y="3607"/>
                    <a:pt x="5006" y="6280"/>
                  </a:cubicBezTo>
                  <a:cubicBezTo>
                    <a:pt x="2054" y="8960"/>
                    <a:pt x="0" y="9345"/>
                    <a:pt x="0" y="9345"/>
                  </a:cubicBezTo>
                  <a:lnTo>
                    <a:pt x="2728" y="13997"/>
                  </a:lnTo>
                  <a:cubicBezTo>
                    <a:pt x="2728" y="13997"/>
                    <a:pt x="5920" y="12810"/>
                    <a:pt x="8391" y="12601"/>
                  </a:cubicBezTo>
                  <a:cubicBezTo>
                    <a:pt x="8588" y="12585"/>
                    <a:pt x="8794" y="12577"/>
                    <a:pt x="9006" y="12577"/>
                  </a:cubicBezTo>
                  <a:cubicBezTo>
                    <a:pt x="11462" y="12577"/>
                    <a:pt x="14808" y="13599"/>
                    <a:pt x="15354" y="13628"/>
                  </a:cubicBezTo>
                  <a:cubicBezTo>
                    <a:pt x="15360" y="13628"/>
                    <a:pt x="15366" y="13629"/>
                    <a:pt x="15373" y="13629"/>
                  </a:cubicBezTo>
                  <a:cubicBezTo>
                    <a:pt x="15956" y="13629"/>
                    <a:pt x="17089" y="12147"/>
                    <a:pt x="14375" y="5799"/>
                  </a:cubicBezTo>
                  <a:cubicBezTo>
                    <a:pt x="12068" y="357"/>
                    <a:pt x="10599" y="0"/>
                    <a:pt x="998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35"/>
            <p:cNvSpPr/>
            <p:nvPr/>
          </p:nvSpPr>
          <p:spPr>
            <a:xfrm>
              <a:off x="2394874" y="1418165"/>
              <a:ext cx="267360" cy="247724"/>
            </a:xfrm>
            <a:custGeom>
              <a:avLst/>
              <a:gdLst/>
              <a:ahLst/>
              <a:cxnLst/>
              <a:rect l="l" t="t" r="r" b="b"/>
              <a:pathLst>
                <a:path w="8006" h="7418" extrusionOk="0">
                  <a:moveTo>
                    <a:pt x="5631" y="0"/>
                  </a:moveTo>
                  <a:lnTo>
                    <a:pt x="1203" y="2198"/>
                  </a:lnTo>
                  <a:cubicBezTo>
                    <a:pt x="353" y="2631"/>
                    <a:pt x="0" y="3658"/>
                    <a:pt x="417" y="4509"/>
                  </a:cubicBezTo>
                  <a:lnTo>
                    <a:pt x="433" y="4509"/>
                  </a:lnTo>
                  <a:lnTo>
                    <a:pt x="1091" y="5856"/>
                  </a:lnTo>
                  <a:lnTo>
                    <a:pt x="1380" y="6450"/>
                  </a:lnTo>
                  <a:cubicBezTo>
                    <a:pt x="1678" y="7058"/>
                    <a:pt x="2295" y="7418"/>
                    <a:pt x="2941" y="7418"/>
                  </a:cubicBezTo>
                  <a:cubicBezTo>
                    <a:pt x="3165" y="7418"/>
                    <a:pt x="3391" y="7375"/>
                    <a:pt x="3610" y="7284"/>
                  </a:cubicBezTo>
                  <a:lnTo>
                    <a:pt x="8006" y="5888"/>
                  </a:lnTo>
                  <a:lnTo>
                    <a:pt x="563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35"/>
            <p:cNvSpPr/>
            <p:nvPr/>
          </p:nvSpPr>
          <p:spPr>
            <a:xfrm>
              <a:off x="2491285" y="1612123"/>
              <a:ext cx="260448" cy="243783"/>
            </a:xfrm>
            <a:custGeom>
              <a:avLst/>
              <a:gdLst/>
              <a:ahLst/>
              <a:cxnLst/>
              <a:rect l="l" t="t" r="r" b="b"/>
              <a:pathLst>
                <a:path w="7799" h="7300" extrusionOk="0">
                  <a:moveTo>
                    <a:pt x="3563" y="0"/>
                  </a:moveTo>
                  <a:lnTo>
                    <a:pt x="1" y="882"/>
                  </a:lnTo>
                  <a:lnTo>
                    <a:pt x="1316" y="3658"/>
                  </a:lnTo>
                  <a:lnTo>
                    <a:pt x="2006" y="3481"/>
                  </a:lnTo>
                  <a:lnTo>
                    <a:pt x="6450" y="7300"/>
                  </a:lnTo>
                  <a:lnTo>
                    <a:pt x="7798" y="4861"/>
                  </a:lnTo>
                  <a:cubicBezTo>
                    <a:pt x="7798" y="4861"/>
                    <a:pt x="5135" y="3626"/>
                    <a:pt x="4670" y="2647"/>
                  </a:cubicBezTo>
                  <a:cubicBezTo>
                    <a:pt x="4204" y="1685"/>
                    <a:pt x="4782" y="1476"/>
                    <a:pt x="4782" y="1476"/>
                  </a:cubicBezTo>
                  <a:lnTo>
                    <a:pt x="356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35"/>
            <p:cNvSpPr/>
            <p:nvPr/>
          </p:nvSpPr>
          <p:spPr>
            <a:xfrm>
              <a:off x="2869550" y="1150437"/>
              <a:ext cx="226652" cy="422413"/>
            </a:xfrm>
            <a:custGeom>
              <a:avLst/>
              <a:gdLst/>
              <a:ahLst/>
              <a:cxnLst/>
              <a:rect l="l" t="t" r="r" b="b"/>
              <a:pathLst>
                <a:path w="6787" h="12649" extrusionOk="0">
                  <a:moveTo>
                    <a:pt x="895" y="1"/>
                  </a:moveTo>
                  <a:cubicBezTo>
                    <a:pt x="845" y="1"/>
                    <a:pt x="798" y="10"/>
                    <a:pt x="755" y="28"/>
                  </a:cubicBezTo>
                  <a:cubicBezTo>
                    <a:pt x="1" y="349"/>
                    <a:pt x="546" y="3429"/>
                    <a:pt x="2006" y="6910"/>
                  </a:cubicBezTo>
                  <a:cubicBezTo>
                    <a:pt x="3383" y="10179"/>
                    <a:pt x="5060" y="12649"/>
                    <a:pt x="5879" y="12649"/>
                  </a:cubicBezTo>
                  <a:cubicBezTo>
                    <a:pt x="5928" y="12649"/>
                    <a:pt x="5974" y="12640"/>
                    <a:pt x="6017" y="12622"/>
                  </a:cubicBezTo>
                  <a:cubicBezTo>
                    <a:pt x="6787" y="12301"/>
                    <a:pt x="6225" y="9221"/>
                    <a:pt x="4782" y="5739"/>
                  </a:cubicBezTo>
                  <a:cubicBezTo>
                    <a:pt x="3404" y="2470"/>
                    <a:pt x="1727" y="1"/>
                    <a:pt x="89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35"/>
            <p:cNvSpPr/>
            <p:nvPr/>
          </p:nvSpPr>
          <p:spPr>
            <a:xfrm>
              <a:off x="2381482" y="1573518"/>
              <a:ext cx="53065" cy="58441"/>
            </a:xfrm>
            <a:custGeom>
              <a:avLst/>
              <a:gdLst/>
              <a:ahLst/>
              <a:cxnLst/>
              <a:rect l="l" t="t" r="r" b="b"/>
              <a:pathLst>
                <a:path w="1589" h="1750" extrusionOk="0">
                  <a:moveTo>
                    <a:pt x="898" y="1"/>
                  </a:moveTo>
                  <a:lnTo>
                    <a:pt x="0" y="530"/>
                  </a:lnTo>
                  <a:lnTo>
                    <a:pt x="401" y="1750"/>
                  </a:lnTo>
                  <a:lnTo>
                    <a:pt x="1588" y="1413"/>
                  </a:lnTo>
                  <a:lnTo>
                    <a:pt x="898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35"/>
            <p:cNvSpPr/>
            <p:nvPr/>
          </p:nvSpPr>
          <p:spPr>
            <a:xfrm>
              <a:off x="2503608" y="1629255"/>
              <a:ext cx="120589" cy="64853"/>
            </a:xfrm>
            <a:custGeom>
              <a:avLst/>
              <a:gdLst/>
              <a:ahLst/>
              <a:cxnLst/>
              <a:rect l="l" t="t" r="r" b="b"/>
              <a:pathLst>
                <a:path w="3611" h="1942" extrusionOk="0">
                  <a:moveTo>
                    <a:pt x="3611" y="0"/>
                  </a:moveTo>
                  <a:lnTo>
                    <a:pt x="1" y="1156"/>
                  </a:lnTo>
                  <a:lnTo>
                    <a:pt x="370" y="1942"/>
                  </a:lnTo>
                  <a:lnTo>
                    <a:pt x="361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35"/>
            <p:cNvSpPr/>
            <p:nvPr/>
          </p:nvSpPr>
          <p:spPr>
            <a:xfrm>
              <a:off x="2407731" y="1573518"/>
              <a:ext cx="26816" cy="49859"/>
            </a:xfrm>
            <a:custGeom>
              <a:avLst/>
              <a:gdLst/>
              <a:ahLst/>
              <a:cxnLst/>
              <a:rect l="l" t="t" r="r" b="b"/>
              <a:pathLst>
                <a:path w="803" h="1493" extrusionOk="0">
                  <a:moveTo>
                    <a:pt x="112" y="1"/>
                  </a:moveTo>
                  <a:lnTo>
                    <a:pt x="0" y="65"/>
                  </a:lnTo>
                  <a:lnTo>
                    <a:pt x="562" y="1493"/>
                  </a:lnTo>
                  <a:lnTo>
                    <a:pt x="802" y="1413"/>
                  </a:lnTo>
                  <a:lnTo>
                    <a:pt x="112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35"/>
            <p:cNvSpPr/>
            <p:nvPr/>
          </p:nvSpPr>
          <p:spPr>
            <a:xfrm>
              <a:off x="2656323" y="1590683"/>
              <a:ext cx="27885" cy="9150"/>
            </a:xfrm>
            <a:custGeom>
              <a:avLst/>
              <a:gdLst/>
              <a:ahLst/>
              <a:cxnLst/>
              <a:rect l="l" t="t" r="r" b="b"/>
              <a:pathLst>
                <a:path w="835" h="274" extrusionOk="0">
                  <a:moveTo>
                    <a:pt x="819" y="0"/>
                  </a:moveTo>
                  <a:lnTo>
                    <a:pt x="0" y="273"/>
                  </a:lnTo>
                  <a:cubicBezTo>
                    <a:pt x="0" y="273"/>
                    <a:pt x="835" y="0"/>
                    <a:pt x="81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35"/>
            <p:cNvSpPr/>
            <p:nvPr/>
          </p:nvSpPr>
          <p:spPr>
            <a:xfrm>
              <a:off x="2437719" y="1548672"/>
              <a:ext cx="88430" cy="36801"/>
            </a:xfrm>
            <a:custGeom>
              <a:avLst/>
              <a:gdLst/>
              <a:ahLst/>
              <a:cxnLst/>
              <a:rect l="l" t="t" r="r" b="b"/>
              <a:pathLst>
                <a:path w="2648" h="1102" extrusionOk="0">
                  <a:moveTo>
                    <a:pt x="2613" y="0"/>
                  </a:moveTo>
                  <a:cubicBezTo>
                    <a:pt x="2506" y="0"/>
                    <a:pt x="1956" y="210"/>
                    <a:pt x="1300" y="472"/>
                  </a:cubicBezTo>
                  <a:cubicBezTo>
                    <a:pt x="578" y="777"/>
                    <a:pt x="1" y="1050"/>
                    <a:pt x="17" y="1098"/>
                  </a:cubicBezTo>
                  <a:cubicBezTo>
                    <a:pt x="18" y="1100"/>
                    <a:pt x="21" y="1101"/>
                    <a:pt x="28" y="1101"/>
                  </a:cubicBezTo>
                  <a:cubicBezTo>
                    <a:pt x="114" y="1101"/>
                    <a:pt x="675" y="901"/>
                    <a:pt x="1348" y="617"/>
                  </a:cubicBezTo>
                  <a:cubicBezTo>
                    <a:pt x="2070" y="312"/>
                    <a:pt x="2648" y="39"/>
                    <a:pt x="2632" y="7"/>
                  </a:cubicBezTo>
                  <a:cubicBezTo>
                    <a:pt x="2630" y="3"/>
                    <a:pt x="2624" y="0"/>
                    <a:pt x="261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35"/>
            <p:cNvSpPr/>
            <p:nvPr/>
          </p:nvSpPr>
          <p:spPr>
            <a:xfrm>
              <a:off x="2426465" y="1520921"/>
              <a:ext cx="79881" cy="36267"/>
            </a:xfrm>
            <a:custGeom>
              <a:avLst/>
              <a:gdLst/>
              <a:ahLst/>
              <a:cxnLst/>
              <a:rect l="l" t="t" r="r" b="b"/>
              <a:pathLst>
                <a:path w="2392" h="1086" extrusionOk="0">
                  <a:moveTo>
                    <a:pt x="2365" y="0"/>
                  </a:moveTo>
                  <a:cubicBezTo>
                    <a:pt x="2284" y="0"/>
                    <a:pt x="1769" y="201"/>
                    <a:pt x="1156" y="485"/>
                  </a:cubicBezTo>
                  <a:cubicBezTo>
                    <a:pt x="514" y="774"/>
                    <a:pt x="1" y="1047"/>
                    <a:pt x="17" y="1079"/>
                  </a:cubicBezTo>
                  <a:cubicBezTo>
                    <a:pt x="18" y="1083"/>
                    <a:pt x="25" y="1086"/>
                    <a:pt x="36" y="1086"/>
                  </a:cubicBezTo>
                  <a:cubicBezTo>
                    <a:pt x="139" y="1086"/>
                    <a:pt x="640" y="889"/>
                    <a:pt x="1220" y="613"/>
                  </a:cubicBezTo>
                  <a:cubicBezTo>
                    <a:pt x="1878" y="325"/>
                    <a:pt x="2391" y="52"/>
                    <a:pt x="2375" y="4"/>
                  </a:cubicBezTo>
                  <a:cubicBezTo>
                    <a:pt x="2374" y="2"/>
                    <a:pt x="2370" y="0"/>
                    <a:pt x="236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35"/>
            <p:cNvSpPr/>
            <p:nvPr/>
          </p:nvSpPr>
          <p:spPr>
            <a:xfrm>
              <a:off x="2452714" y="1581900"/>
              <a:ext cx="79881" cy="33061"/>
            </a:xfrm>
            <a:custGeom>
              <a:avLst/>
              <a:gdLst/>
              <a:ahLst/>
              <a:cxnLst/>
              <a:rect l="l" t="t" r="r" b="b"/>
              <a:pathLst>
                <a:path w="2392" h="990" extrusionOk="0">
                  <a:moveTo>
                    <a:pt x="2370" y="0"/>
                  </a:moveTo>
                  <a:cubicBezTo>
                    <a:pt x="2261" y="0"/>
                    <a:pt x="1771" y="208"/>
                    <a:pt x="1188" y="456"/>
                  </a:cubicBezTo>
                  <a:cubicBezTo>
                    <a:pt x="1012" y="536"/>
                    <a:pt x="867" y="600"/>
                    <a:pt x="723" y="664"/>
                  </a:cubicBezTo>
                  <a:cubicBezTo>
                    <a:pt x="578" y="713"/>
                    <a:pt x="450" y="761"/>
                    <a:pt x="338" y="809"/>
                  </a:cubicBezTo>
                  <a:cubicBezTo>
                    <a:pt x="129" y="889"/>
                    <a:pt x="1" y="953"/>
                    <a:pt x="1" y="985"/>
                  </a:cubicBezTo>
                  <a:cubicBezTo>
                    <a:pt x="4" y="988"/>
                    <a:pt x="10" y="989"/>
                    <a:pt x="20" y="989"/>
                  </a:cubicBezTo>
                  <a:cubicBezTo>
                    <a:pt x="69" y="989"/>
                    <a:pt x="200" y="958"/>
                    <a:pt x="386" y="905"/>
                  </a:cubicBezTo>
                  <a:cubicBezTo>
                    <a:pt x="498" y="873"/>
                    <a:pt x="626" y="841"/>
                    <a:pt x="771" y="793"/>
                  </a:cubicBezTo>
                  <a:cubicBezTo>
                    <a:pt x="931" y="745"/>
                    <a:pt x="1076" y="664"/>
                    <a:pt x="1236" y="600"/>
                  </a:cubicBezTo>
                  <a:cubicBezTo>
                    <a:pt x="1894" y="328"/>
                    <a:pt x="2391" y="39"/>
                    <a:pt x="2391" y="7"/>
                  </a:cubicBezTo>
                  <a:cubicBezTo>
                    <a:pt x="2388" y="2"/>
                    <a:pt x="2381" y="0"/>
                    <a:pt x="237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35"/>
            <p:cNvSpPr/>
            <p:nvPr/>
          </p:nvSpPr>
          <p:spPr>
            <a:xfrm>
              <a:off x="2924218" y="1306225"/>
              <a:ext cx="120022" cy="145736"/>
            </a:xfrm>
            <a:custGeom>
              <a:avLst/>
              <a:gdLst/>
              <a:ahLst/>
              <a:cxnLst/>
              <a:rect l="l" t="t" r="r" b="b"/>
              <a:pathLst>
                <a:path w="3594" h="4364" extrusionOk="0">
                  <a:moveTo>
                    <a:pt x="887" y="1"/>
                  </a:moveTo>
                  <a:cubicBezTo>
                    <a:pt x="385" y="1"/>
                    <a:pt x="0" y="224"/>
                    <a:pt x="0" y="224"/>
                  </a:cubicBezTo>
                  <a:cubicBezTo>
                    <a:pt x="369" y="1684"/>
                    <a:pt x="963" y="3064"/>
                    <a:pt x="1733" y="4363"/>
                  </a:cubicBezTo>
                  <a:cubicBezTo>
                    <a:pt x="1733" y="4363"/>
                    <a:pt x="3594" y="4026"/>
                    <a:pt x="2695" y="1604"/>
                  </a:cubicBezTo>
                  <a:cubicBezTo>
                    <a:pt x="2213" y="302"/>
                    <a:pt x="1470" y="1"/>
                    <a:pt x="887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35"/>
            <p:cNvSpPr/>
            <p:nvPr/>
          </p:nvSpPr>
          <p:spPr>
            <a:xfrm>
              <a:off x="2863673" y="1216726"/>
              <a:ext cx="159695" cy="353620"/>
            </a:xfrm>
            <a:custGeom>
              <a:avLst/>
              <a:gdLst/>
              <a:ahLst/>
              <a:cxnLst/>
              <a:rect l="l" t="t" r="r" b="b"/>
              <a:pathLst>
                <a:path w="4782" h="10589" extrusionOk="0">
                  <a:moveTo>
                    <a:pt x="0" y="0"/>
                  </a:moveTo>
                  <a:cubicBezTo>
                    <a:pt x="6" y="13"/>
                    <a:pt x="11" y="26"/>
                    <a:pt x="16" y="39"/>
                  </a:cubicBezTo>
                  <a:lnTo>
                    <a:pt x="16" y="39"/>
                  </a:lnTo>
                  <a:cubicBezTo>
                    <a:pt x="16" y="26"/>
                    <a:pt x="16" y="13"/>
                    <a:pt x="16" y="0"/>
                  </a:cubicBezTo>
                  <a:close/>
                  <a:moveTo>
                    <a:pt x="16" y="39"/>
                  </a:moveTo>
                  <a:cubicBezTo>
                    <a:pt x="19" y="184"/>
                    <a:pt x="35" y="318"/>
                    <a:pt x="64" y="465"/>
                  </a:cubicBezTo>
                  <a:cubicBezTo>
                    <a:pt x="112" y="754"/>
                    <a:pt x="177" y="1187"/>
                    <a:pt x="273" y="1701"/>
                  </a:cubicBezTo>
                  <a:cubicBezTo>
                    <a:pt x="353" y="1973"/>
                    <a:pt x="417" y="2246"/>
                    <a:pt x="497" y="2551"/>
                  </a:cubicBezTo>
                  <a:cubicBezTo>
                    <a:pt x="546" y="2711"/>
                    <a:pt x="578" y="2856"/>
                    <a:pt x="626" y="3016"/>
                  </a:cubicBezTo>
                  <a:cubicBezTo>
                    <a:pt x="642" y="3096"/>
                    <a:pt x="674" y="3177"/>
                    <a:pt x="690" y="3273"/>
                  </a:cubicBezTo>
                  <a:cubicBezTo>
                    <a:pt x="706" y="3353"/>
                    <a:pt x="738" y="3433"/>
                    <a:pt x="770" y="3514"/>
                  </a:cubicBezTo>
                  <a:lnTo>
                    <a:pt x="1139" y="4556"/>
                  </a:lnTo>
                  <a:cubicBezTo>
                    <a:pt x="1171" y="4653"/>
                    <a:pt x="1203" y="4733"/>
                    <a:pt x="1235" y="4829"/>
                  </a:cubicBezTo>
                  <a:cubicBezTo>
                    <a:pt x="1268" y="4925"/>
                    <a:pt x="1316" y="5006"/>
                    <a:pt x="1364" y="5102"/>
                  </a:cubicBezTo>
                  <a:cubicBezTo>
                    <a:pt x="1444" y="5278"/>
                    <a:pt x="1524" y="5471"/>
                    <a:pt x="1604" y="5647"/>
                  </a:cubicBezTo>
                  <a:cubicBezTo>
                    <a:pt x="1685" y="5840"/>
                    <a:pt x="1765" y="6016"/>
                    <a:pt x="1861" y="6209"/>
                  </a:cubicBezTo>
                  <a:cubicBezTo>
                    <a:pt x="1893" y="6289"/>
                    <a:pt x="1925" y="6385"/>
                    <a:pt x="1973" y="6466"/>
                  </a:cubicBezTo>
                  <a:cubicBezTo>
                    <a:pt x="2022" y="6546"/>
                    <a:pt x="2070" y="6642"/>
                    <a:pt x="2118" y="6722"/>
                  </a:cubicBezTo>
                  <a:lnTo>
                    <a:pt x="2663" y="7685"/>
                  </a:lnTo>
                  <a:cubicBezTo>
                    <a:pt x="2695" y="7765"/>
                    <a:pt x="2744" y="7845"/>
                    <a:pt x="2792" y="7926"/>
                  </a:cubicBezTo>
                  <a:cubicBezTo>
                    <a:pt x="2840" y="7990"/>
                    <a:pt x="2888" y="8054"/>
                    <a:pt x="2920" y="8134"/>
                  </a:cubicBezTo>
                  <a:lnTo>
                    <a:pt x="3193" y="8535"/>
                  </a:lnTo>
                  <a:cubicBezTo>
                    <a:pt x="3369" y="8792"/>
                    <a:pt x="3530" y="9032"/>
                    <a:pt x="3690" y="9257"/>
                  </a:cubicBezTo>
                  <a:cubicBezTo>
                    <a:pt x="4011" y="9674"/>
                    <a:pt x="4284" y="10011"/>
                    <a:pt x="4476" y="10236"/>
                  </a:cubicBezTo>
                  <a:cubicBezTo>
                    <a:pt x="4573" y="10364"/>
                    <a:pt x="4669" y="10476"/>
                    <a:pt x="4781" y="10589"/>
                  </a:cubicBezTo>
                  <a:cubicBezTo>
                    <a:pt x="4701" y="10460"/>
                    <a:pt x="4621" y="10332"/>
                    <a:pt x="4524" y="10204"/>
                  </a:cubicBezTo>
                  <a:cubicBezTo>
                    <a:pt x="4332" y="9963"/>
                    <a:pt x="4091" y="9610"/>
                    <a:pt x="3770" y="9193"/>
                  </a:cubicBezTo>
                  <a:lnTo>
                    <a:pt x="3305" y="8471"/>
                  </a:lnTo>
                  <a:cubicBezTo>
                    <a:pt x="3225" y="8343"/>
                    <a:pt x="3129" y="8198"/>
                    <a:pt x="3032" y="8054"/>
                  </a:cubicBezTo>
                  <a:cubicBezTo>
                    <a:pt x="3000" y="7990"/>
                    <a:pt x="2952" y="7926"/>
                    <a:pt x="2904" y="7845"/>
                  </a:cubicBezTo>
                  <a:cubicBezTo>
                    <a:pt x="2856" y="7781"/>
                    <a:pt x="2824" y="7701"/>
                    <a:pt x="2776" y="7621"/>
                  </a:cubicBezTo>
                  <a:cubicBezTo>
                    <a:pt x="2615" y="7316"/>
                    <a:pt x="2439" y="6995"/>
                    <a:pt x="2246" y="6658"/>
                  </a:cubicBezTo>
                  <a:cubicBezTo>
                    <a:pt x="2198" y="6578"/>
                    <a:pt x="2166" y="6482"/>
                    <a:pt x="2118" y="6401"/>
                  </a:cubicBezTo>
                  <a:cubicBezTo>
                    <a:pt x="2070" y="6321"/>
                    <a:pt x="2038" y="6225"/>
                    <a:pt x="1990" y="6145"/>
                  </a:cubicBezTo>
                  <a:cubicBezTo>
                    <a:pt x="1909" y="5952"/>
                    <a:pt x="1829" y="5776"/>
                    <a:pt x="1749" y="5583"/>
                  </a:cubicBezTo>
                  <a:cubicBezTo>
                    <a:pt x="1653" y="5407"/>
                    <a:pt x="1572" y="5230"/>
                    <a:pt x="1492" y="5038"/>
                  </a:cubicBezTo>
                  <a:cubicBezTo>
                    <a:pt x="1460" y="4957"/>
                    <a:pt x="1412" y="4861"/>
                    <a:pt x="1380" y="4781"/>
                  </a:cubicBezTo>
                  <a:cubicBezTo>
                    <a:pt x="1348" y="4685"/>
                    <a:pt x="1316" y="4588"/>
                    <a:pt x="1284" y="4508"/>
                  </a:cubicBezTo>
                  <a:cubicBezTo>
                    <a:pt x="1155" y="4139"/>
                    <a:pt x="1027" y="3802"/>
                    <a:pt x="899" y="3465"/>
                  </a:cubicBezTo>
                  <a:cubicBezTo>
                    <a:pt x="883" y="3385"/>
                    <a:pt x="834" y="3305"/>
                    <a:pt x="818" y="3225"/>
                  </a:cubicBezTo>
                  <a:cubicBezTo>
                    <a:pt x="786" y="3145"/>
                    <a:pt x="770" y="3064"/>
                    <a:pt x="754" y="2984"/>
                  </a:cubicBezTo>
                  <a:lnTo>
                    <a:pt x="626" y="2519"/>
                  </a:lnTo>
                  <a:cubicBezTo>
                    <a:pt x="530" y="2214"/>
                    <a:pt x="449" y="1941"/>
                    <a:pt x="385" y="1685"/>
                  </a:cubicBezTo>
                  <a:cubicBezTo>
                    <a:pt x="273" y="1171"/>
                    <a:pt x="177" y="754"/>
                    <a:pt x="112" y="449"/>
                  </a:cubicBezTo>
                  <a:cubicBezTo>
                    <a:pt x="98" y="318"/>
                    <a:pt x="70" y="173"/>
                    <a:pt x="16" y="39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35"/>
            <p:cNvSpPr/>
            <p:nvPr/>
          </p:nvSpPr>
          <p:spPr>
            <a:xfrm>
              <a:off x="2655254" y="1716048"/>
              <a:ext cx="79313" cy="92170"/>
            </a:xfrm>
            <a:custGeom>
              <a:avLst/>
              <a:gdLst/>
              <a:ahLst/>
              <a:cxnLst/>
              <a:rect l="l" t="t" r="r" b="b"/>
              <a:pathLst>
                <a:path w="2375" h="2760" extrusionOk="0">
                  <a:moveTo>
                    <a:pt x="64" y="0"/>
                  </a:moveTo>
                  <a:lnTo>
                    <a:pt x="64" y="0"/>
                  </a:lnTo>
                  <a:cubicBezTo>
                    <a:pt x="0" y="402"/>
                    <a:pt x="16" y="819"/>
                    <a:pt x="113" y="1220"/>
                  </a:cubicBezTo>
                  <a:cubicBezTo>
                    <a:pt x="143" y="1357"/>
                    <a:pt x="232" y="1510"/>
                    <a:pt x="365" y="1510"/>
                  </a:cubicBezTo>
                  <a:cubicBezTo>
                    <a:pt x="372" y="1510"/>
                    <a:pt x="379" y="1509"/>
                    <a:pt x="385" y="1509"/>
                  </a:cubicBezTo>
                  <a:cubicBezTo>
                    <a:pt x="449" y="1476"/>
                    <a:pt x="514" y="1428"/>
                    <a:pt x="546" y="1364"/>
                  </a:cubicBezTo>
                  <a:cubicBezTo>
                    <a:pt x="653" y="1209"/>
                    <a:pt x="725" y="1027"/>
                    <a:pt x="761" y="845"/>
                  </a:cubicBezTo>
                  <a:lnTo>
                    <a:pt x="761" y="845"/>
                  </a:lnTo>
                  <a:cubicBezTo>
                    <a:pt x="735" y="1144"/>
                    <a:pt x="771" y="1458"/>
                    <a:pt x="851" y="1749"/>
                  </a:cubicBezTo>
                  <a:cubicBezTo>
                    <a:pt x="899" y="1910"/>
                    <a:pt x="1011" y="2086"/>
                    <a:pt x="1171" y="2102"/>
                  </a:cubicBezTo>
                  <a:cubicBezTo>
                    <a:pt x="1178" y="2103"/>
                    <a:pt x="1185" y="2103"/>
                    <a:pt x="1192" y="2103"/>
                  </a:cubicBezTo>
                  <a:cubicBezTo>
                    <a:pt x="1373" y="2103"/>
                    <a:pt x="1493" y="1903"/>
                    <a:pt x="1524" y="1717"/>
                  </a:cubicBezTo>
                  <a:cubicBezTo>
                    <a:pt x="1508" y="1525"/>
                    <a:pt x="1540" y="1348"/>
                    <a:pt x="1572" y="1156"/>
                  </a:cubicBezTo>
                  <a:lnTo>
                    <a:pt x="1572" y="1156"/>
                  </a:lnTo>
                  <a:cubicBezTo>
                    <a:pt x="1540" y="1525"/>
                    <a:pt x="1524" y="1894"/>
                    <a:pt x="1556" y="2247"/>
                  </a:cubicBezTo>
                  <a:cubicBezTo>
                    <a:pt x="1572" y="2359"/>
                    <a:pt x="1589" y="2471"/>
                    <a:pt x="1637" y="2583"/>
                  </a:cubicBezTo>
                  <a:cubicBezTo>
                    <a:pt x="1685" y="2680"/>
                    <a:pt x="1781" y="2744"/>
                    <a:pt x="1893" y="2760"/>
                  </a:cubicBezTo>
                  <a:cubicBezTo>
                    <a:pt x="2022" y="2760"/>
                    <a:pt x="2134" y="2696"/>
                    <a:pt x="2182" y="2583"/>
                  </a:cubicBezTo>
                  <a:cubicBezTo>
                    <a:pt x="2246" y="2471"/>
                    <a:pt x="2278" y="2359"/>
                    <a:pt x="2278" y="2231"/>
                  </a:cubicBezTo>
                  <a:cubicBezTo>
                    <a:pt x="2327" y="1829"/>
                    <a:pt x="2359" y="1428"/>
                    <a:pt x="2375" y="1027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35"/>
            <p:cNvSpPr/>
            <p:nvPr/>
          </p:nvSpPr>
          <p:spPr>
            <a:xfrm>
              <a:off x="2168222" y="1442777"/>
              <a:ext cx="140960" cy="426721"/>
            </a:xfrm>
            <a:custGeom>
              <a:avLst/>
              <a:gdLst/>
              <a:ahLst/>
              <a:cxnLst/>
              <a:rect l="l" t="t" r="r" b="b"/>
              <a:pathLst>
                <a:path w="4221" h="12778" extrusionOk="0">
                  <a:moveTo>
                    <a:pt x="508" y="0"/>
                  </a:moveTo>
                  <a:cubicBezTo>
                    <a:pt x="457" y="0"/>
                    <a:pt x="349" y="192"/>
                    <a:pt x="241" y="547"/>
                  </a:cubicBezTo>
                  <a:cubicBezTo>
                    <a:pt x="81" y="1076"/>
                    <a:pt x="1" y="1622"/>
                    <a:pt x="33" y="2167"/>
                  </a:cubicBezTo>
                  <a:cubicBezTo>
                    <a:pt x="65" y="3001"/>
                    <a:pt x="273" y="3804"/>
                    <a:pt x="642" y="4542"/>
                  </a:cubicBezTo>
                  <a:cubicBezTo>
                    <a:pt x="1044" y="5392"/>
                    <a:pt x="1653" y="6178"/>
                    <a:pt x="2215" y="6996"/>
                  </a:cubicBezTo>
                  <a:cubicBezTo>
                    <a:pt x="2776" y="7798"/>
                    <a:pt x="3225" y="8617"/>
                    <a:pt x="3402" y="9403"/>
                  </a:cubicBezTo>
                  <a:cubicBezTo>
                    <a:pt x="3498" y="9772"/>
                    <a:pt x="3514" y="10157"/>
                    <a:pt x="3482" y="10526"/>
                  </a:cubicBezTo>
                  <a:cubicBezTo>
                    <a:pt x="3434" y="10847"/>
                    <a:pt x="3338" y="11152"/>
                    <a:pt x="3177" y="11440"/>
                  </a:cubicBezTo>
                  <a:cubicBezTo>
                    <a:pt x="2953" y="11873"/>
                    <a:pt x="2616" y="12226"/>
                    <a:pt x="2183" y="12451"/>
                  </a:cubicBezTo>
                  <a:cubicBezTo>
                    <a:pt x="1878" y="12611"/>
                    <a:pt x="1669" y="12644"/>
                    <a:pt x="1669" y="12708"/>
                  </a:cubicBezTo>
                  <a:cubicBezTo>
                    <a:pt x="1669" y="12739"/>
                    <a:pt x="1766" y="12778"/>
                    <a:pt x="1946" y="12778"/>
                  </a:cubicBezTo>
                  <a:cubicBezTo>
                    <a:pt x="2040" y="12778"/>
                    <a:pt x="2157" y="12767"/>
                    <a:pt x="2295" y="12740"/>
                  </a:cubicBezTo>
                  <a:cubicBezTo>
                    <a:pt x="2856" y="12595"/>
                    <a:pt x="3354" y="12226"/>
                    <a:pt x="3659" y="11745"/>
                  </a:cubicBezTo>
                  <a:cubicBezTo>
                    <a:pt x="3899" y="11408"/>
                    <a:pt x="4060" y="11039"/>
                    <a:pt x="4140" y="10638"/>
                  </a:cubicBezTo>
                  <a:cubicBezTo>
                    <a:pt x="4220" y="10189"/>
                    <a:pt x="4220" y="9724"/>
                    <a:pt x="4140" y="9258"/>
                  </a:cubicBezTo>
                  <a:cubicBezTo>
                    <a:pt x="3963" y="8312"/>
                    <a:pt x="3466" y="7381"/>
                    <a:pt x="2873" y="6531"/>
                  </a:cubicBezTo>
                  <a:cubicBezTo>
                    <a:pt x="2279" y="5681"/>
                    <a:pt x="1685" y="4943"/>
                    <a:pt x="1300" y="4205"/>
                  </a:cubicBezTo>
                  <a:cubicBezTo>
                    <a:pt x="947" y="3563"/>
                    <a:pt x="707" y="2857"/>
                    <a:pt x="594" y="2119"/>
                  </a:cubicBezTo>
                  <a:cubicBezTo>
                    <a:pt x="530" y="1622"/>
                    <a:pt x="514" y="1108"/>
                    <a:pt x="546" y="595"/>
                  </a:cubicBezTo>
                  <a:cubicBezTo>
                    <a:pt x="562" y="226"/>
                    <a:pt x="578" y="17"/>
                    <a:pt x="514" y="1"/>
                  </a:cubicBezTo>
                  <a:cubicBezTo>
                    <a:pt x="512" y="1"/>
                    <a:pt x="510" y="0"/>
                    <a:pt x="50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35"/>
            <p:cNvSpPr/>
            <p:nvPr/>
          </p:nvSpPr>
          <p:spPr>
            <a:xfrm>
              <a:off x="1904101" y="1359757"/>
              <a:ext cx="276477" cy="584045"/>
            </a:xfrm>
            <a:custGeom>
              <a:avLst/>
              <a:gdLst/>
              <a:ahLst/>
              <a:cxnLst/>
              <a:rect l="l" t="t" r="r" b="b"/>
              <a:pathLst>
                <a:path w="8279" h="17489" extrusionOk="0">
                  <a:moveTo>
                    <a:pt x="3771" y="1"/>
                  </a:moveTo>
                  <a:lnTo>
                    <a:pt x="48" y="4252"/>
                  </a:lnTo>
                  <a:lnTo>
                    <a:pt x="0" y="14632"/>
                  </a:lnTo>
                  <a:cubicBezTo>
                    <a:pt x="0" y="16188"/>
                    <a:pt x="1236" y="17456"/>
                    <a:pt x="2792" y="17488"/>
                  </a:cubicBezTo>
                  <a:cubicBezTo>
                    <a:pt x="2812" y="17488"/>
                    <a:pt x="2831" y="17489"/>
                    <a:pt x="2851" y="17489"/>
                  </a:cubicBezTo>
                  <a:cubicBezTo>
                    <a:pt x="4381" y="17489"/>
                    <a:pt x="5632" y="16265"/>
                    <a:pt x="5680" y="14745"/>
                  </a:cubicBezTo>
                  <a:cubicBezTo>
                    <a:pt x="5728" y="13589"/>
                    <a:pt x="5776" y="12531"/>
                    <a:pt x="5776" y="12531"/>
                  </a:cubicBezTo>
                  <a:cubicBezTo>
                    <a:pt x="5776" y="12531"/>
                    <a:pt x="8086" y="12226"/>
                    <a:pt x="8182" y="9867"/>
                  </a:cubicBezTo>
                  <a:cubicBezTo>
                    <a:pt x="8279" y="7493"/>
                    <a:pt x="8038" y="2054"/>
                    <a:pt x="8038" y="2054"/>
                  </a:cubicBezTo>
                  <a:lnTo>
                    <a:pt x="3771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35"/>
            <p:cNvSpPr/>
            <p:nvPr/>
          </p:nvSpPr>
          <p:spPr>
            <a:xfrm>
              <a:off x="2132322" y="1552112"/>
              <a:ext cx="23076" cy="19903"/>
            </a:xfrm>
            <a:custGeom>
              <a:avLst/>
              <a:gdLst/>
              <a:ahLst/>
              <a:cxnLst/>
              <a:rect l="l" t="t" r="r" b="b"/>
              <a:pathLst>
                <a:path w="691" h="596" extrusionOk="0">
                  <a:moveTo>
                    <a:pt x="386" y="0"/>
                  </a:moveTo>
                  <a:cubicBezTo>
                    <a:pt x="129" y="16"/>
                    <a:pt x="1" y="321"/>
                    <a:pt x="193" y="514"/>
                  </a:cubicBezTo>
                  <a:cubicBezTo>
                    <a:pt x="250" y="570"/>
                    <a:pt x="321" y="595"/>
                    <a:pt x="391" y="595"/>
                  </a:cubicBezTo>
                  <a:cubicBezTo>
                    <a:pt x="542" y="595"/>
                    <a:pt x="691" y="480"/>
                    <a:pt x="691" y="305"/>
                  </a:cubicBezTo>
                  <a:cubicBezTo>
                    <a:pt x="691" y="145"/>
                    <a:pt x="562" y="0"/>
                    <a:pt x="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35"/>
            <p:cNvSpPr/>
            <p:nvPr/>
          </p:nvSpPr>
          <p:spPr>
            <a:xfrm>
              <a:off x="2129650" y="1538019"/>
              <a:ext cx="39673" cy="12089"/>
            </a:xfrm>
            <a:custGeom>
              <a:avLst/>
              <a:gdLst/>
              <a:ahLst/>
              <a:cxnLst/>
              <a:rect l="l" t="t" r="r" b="b"/>
              <a:pathLst>
                <a:path w="1188" h="362" extrusionOk="0">
                  <a:moveTo>
                    <a:pt x="568" y="0"/>
                  </a:moveTo>
                  <a:cubicBezTo>
                    <a:pt x="416" y="0"/>
                    <a:pt x="262" y="45"/>
                    <a:pt x="129" y="133"/>
                  </a:cubicBezTo>
                  <a:cubicBezTo>
                    <a:pt x="33" y="214"/>
                    <a:pt x="1" y="294"/>
                    <a:pt x="17" y="310"/>
                  </a:cubicBezTo>
                  <a:cubicBezTo>
                    <a:pt x="20" y="313"/>
                    <a:pt x="24" y="314"/>
                    <a:pt x="30" y="314"/>
                  </a:cubicBezTo>
                  <a:cubicBezTo>
                    <a:pt x="87" y="314"/>
                    <a:pt x="281" y="196"/>
                    <a:pt x="549" y="196"/>
                  </a:cubicBezTo>
                  <a:cubicBezTo>
                    <a:pt x="564" y="196"/>
                    <a:pt x="579" y="197"/>
                    <a:pt x="594" y="198"/>
                  </a:cubicBezTo>
                  <a:cubicBezTo>
                    <a:pt x="888" y="212"/>
                    <a:pt x="1102" y="362"/>
                    <a:pt x="1160" y="362"/>
                  </a:cubicBezTo>
                  <a:cubicBezTo>
                    <a:pt x="1165" y="362"/>
                    <a:pt x="1169" y="361"/>
                    <a:pt x="1172" y="358"/>
                  </a:cubicBezTo>
                  <a:cubicBezTo>
                    <a:pt x="1188" y="342"/>
                    <a:pt x="1156" y="262"/>
                    <a:pt x="1059" y="182"/>
                  </a:cubicBezTo>
                  <a:cubicBezTo>
                    <a:pt x="921" y="61"/>
                    <a:pt x="746" y="0"/>
                    <a:pt x="5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35"/>
            <p:cNvSpPr/>
            <p:nvPr/>
          </p:nvSpPr>
          <p:spPr>
            <a:xfrm>
              <a:off x="2018746" y="1552112"/>
              <a:ext cx="23076" cy="19903"/>
            </a:xfrm>
            <a:custGeom>
              <a:avLst/>
              <a:gdLst/>
              <a:ahLst/>
              <a:cxnLst/>
              <a:rect l="l" t="t" r="r" b="b"/>
              <a:pathLst>
                <a:path w="691" h="596" extrusionOk="0">
                  <a:moveTo>
                    <a:pt x="386" y="0"/>
                  </a:moveTo>
                  <a:cubicBezTo>
                    <a:pt x="129" y="16"/>
                    <a:pt x="1" y="321"/>
                    <a:pt x="193" y="514"/>
                  </a:cubicBezTo>
                  <a:cubicBezTo>
                    <a:pt x="249" y="570"/>
                    <a:pt x="320" y="595"/>
                    <a:pt x="391" y="595"/>
                  </a:cubicBezTo>
                  <a:cubicBezTo>
                    <a:pt x="542" y="595"/>
                    <a:pt x="690" y="480"/>
                    <a:pt x="690" y="305"/>
                  </a:cubicBezTo>
                  <a:cubicBezTo>
                    <a:pt x="690" y="145"/>
                    <a:pt x="546" y="0"/>
                    <a:pt x="3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35"/>
            <p:cNvSpPr/>
            <p:nvPr/>
          </p:nvSpPr>
          <p:spPr>
            <a:xfrm>
              <a:off x="2011800" y="1540157"/>
              <a:ext cx="40208" cy="12223"/>
            </a:xfrm>
            <a:custGeom>
              <a:avLst/>
              <a:gdLst/>
              <a:ahLst/>
              <a:cxnLst/>
              <a:rect l="l" t="t" r="r" b="b"/>
              <a:pathLst>
                <a:path w="1204" h="366" extrusionOk="0">
                  <a:moveTo>
                    <a:pt x="578" y="0"/>
                  </a:moveTo>
                  <a:cubicBezTo>
                    <a:pt x="428" y="0"/>
                    <a:pt x="278" y="45"/>
                    <a:pt x="144" y="134"/>
                  </a:cubicBezTo>
                  <a:cubicBezTo>
                    <a:pt x="48" y="214"/>
                    <a:pt x="0" y="294"/>
                    <a:pt x="16" y="310"/>
                  </a:cubicBezTo>
                  <a:cubicBezTo>
                    <a:pt x="20" y="316"/>
                    <a:pt x="27" y="318"/>
                    <a:pt x="37" y="318"/>
                  </a:cubicBezTo>
                  <a:cubicBezTo>
                    <a:pt x="104" y="318"/>
                    <a:pt x="306" y="197"/>
                    <a:pt x="568" y="197"/>
                  </a:cubicBezTo>
                  <a:cubicBezTo>
                    <a:pt x="582" y="197"/>
                    <a:pt x="596" y="197"/>
                    <a:pt x="610" y="198"/>
                  </a:cubicBezTo>
                  <a:cubicBezTo>
                    <a:pt x="895" y="212"/>
                    <a:pt x="1092" y="366"/>
                    <a:pt x="1165" y="366"/>
                  </a:cubicBezTo>
                  <a:cubicBezTo>
                    <a:pt x="1175" y="366"/>
                    <a:pt x="1182" y="364"/>
                    <a:pt x="1187" y="358"/>
                  </a:cubicBezTo>
                  <a:cubicBezTo>
                    <a:pt x="1203" y="342"/>
                    <a:pt x="1171" y="262"/>
                    <a:pt x="1075" y="182"/>
                  </a:cubicBezTo>
                  <a:cubicBezTo>
                    <a:pt x="928" y="61"/>
                    <a:pt x="753" y="0"/>
                    <a:pt x="57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35"/>
            <p:cNvSpPr/>
            <p:nvPr/>
          </p:nvSpPr>
          <p:spPr>
            <a:xfrm>
              <a:off x="2086805" y="1548339"/>
              <a:ext cx="32159" cy="95777"/>
            </a:xfrm>
            <a:custGeom>
              <a:avLst/>
              <a:gdLst/>
              <a:ahLst/>
              <a:cxnLst/>
              <a:rect l="l" t="t" r="r" b="b"/>
              <a:pathLst>
                <a:path w="963" h="2868" extrusionOk="0">
                  <a:moveTo>
                    <a:pt x="33" y="1"/>
                  </a:moveTo>
                  <a:cubicBezTo>
                    <a:pt x="33" y="1"/>
                    <a:pt x="33" y="1"/>
                    <a:pt x="32" y="1"/>
                  </a:cubicBezTo>
                  <a:cubicBezTo>
                    <a:pt x="0" y="17"/>
                    <a:pt x="225" y="803"/>
                    <a:pt x="546" y="1750"/>
                  </a:cubicBezTo>
                  <a:cubicBezTo>
                    <a:pt x="626" y="1990"/>
                    <a:pt x="706" y="2215"/>
                    <a:pt x="770" y="2423"/>
                  </a:cubicBezTo>
                  <a:cubicBezTo>
                    <a:pt x="818" y="2504"/>
                    <a:pt x="834" y="2600"/>
                    <a:pt x="818" y="2680"/>
                  </a:cubicBezTo>
                  <a:cubicBezTo>
                    <a:pt x="818" y="2744"/>
                    <a:pt x="738" y="2760"/>
                    <a:pt x="658" y="2760"/>
                  </a:cubicBezTo>
                  <a:cubicBezTo>
                    <a:pt x="481" y="2760"/>
                    <a:pt x="305" y="2792"/>
                    <a:pt x="128" y="2841"/>
                  </a:cubicBezTo>
                  <a:cubicBezTo>
                    <a:pt x="232" y="2859"/>
                    <a:pt x="335" y="2867"/>
                    <a:pt x="439" y="2867"/>
                  </a:cubicBezTo>
                  <a:cubicBezTo>
                    <a:pt x="512" y="2867"/>
                    <a:pt x="585" y="2863"/>
                    <a:pt x="658" y="2857"/>
                  </a:cubicBezTo>
                  <a:cubicBezTo>
                    <a:pt x="706" y="2857"/>
                    <a:pt x="754" y="2857"/>
                    <a:pt x="802" y="2841"/>
                  </a:cubicBezTo>
                  <a:cubicBezTo>
                    <a:pt x="850" y="2825"/>
                    <a:pt x="915" y="2792"/>
                    <a:pt x="931" y="2728"/>
                  </a:cubicBezTo>
                  <a:cubicBezTo>
                    <a:pt x="963" y="2616"/>
                    <a:pt x="947" y="2488"/>
                    <a:pt x="899" y="2391"/>
                  </a:cubicBezTo>
                  <a:cubicBezTo>
                    <a:pt x="818" y="2167"/>
                    <a:pt x="754" y="1942"/>
                    <a:pt x="674" y="1702"/>
                  </a:cubicBezTo>
                  <a:cubicBezTo>
                    <a:pt x="356" y="765"/>
                    <a:pt x="70" y="1"/>
                    <a:pt x="3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35"/>
            <p:cNvSpPr/>
            <p:nvPr/>
          </p:nvSpPr>
          <p:spPr>
            <a:xfrm>
              <a:off x="1994100" y="1744434"/>
              <a:ext cx="102890" cy="53365"/>
            </a:xfrm>
            <a:custGeom>
              <a:avLst/>
              <a:gdLst/>
              <a:ahLst/>
              <a:cxnLst/>
              <a:rect l="l" t="t" r="r" b="b"/>
              <a:pathLst>
                <a:path w="3081" h="1598" extrusionOk="0">
                  <a:moveTo>
                    <a:pt x="1" y="1"/>
                  </a:moveTo>
                  <a:cubicBezTo>
                    <a:pt x="1" y="1"/>
                    <a:pt x="666" y="1598"/>
                    <a:pt x="2763" y="1598"/>
                  </a:cubicBezTo>
                  <a:cubicBezTo>
                    <a:pt x="2851" y="1598"/>
                    <a:pt x="2940" y="1595"/>
                    <a:pt x="3033" y="1589"/>
                  </a:cubicBezTo>
                  <a:lnTo>
                    <a:pt x="3081" y="1012"/>
                  </a:lnTo>
                  <a:cubicBezTo>
                    <a:pt x="1974" y="979"/>
                    <a:pt x="899" y="626"/>
                    <a:pt x="1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35"/>
            <p:cNvSpPr/>
            <p:nvPr/>
          </p:nvSpPr>
          <p:spPr>
            <a:xfrm>
              <a:off x="2054645" y="1654635"/>
              <a:ext cx="33261" cy="23978"/>
            </a:xfrm>
            <a:custGeom>
              <a:avLst/>
              <a:gdLst/>
              <a:ahLst/>
              <a:cxnLst/>
              <a:rect l="l" t="t" r="r" b="b"/>
              <a:pathLst>
                <a:path w="996" h="718" extrusionOk="0">
                  <a:moveTo>
                    <a:pt x="424" y="0"/>
                  </a:moveTo>
                  <a:cubicBezTo>
                    <a:pt x="351" y="0"/>
                    <a:pt x="278" y="17"/>
                    <a:pt x="209" y="43"/>
                  </a:cubicBezTo>
                  <a:cubicBezTo>
                    <a:pt x="81" y="123"/>
                    <a:pt x="1" y="251"/>
                    <a:pt x="17" y="396"/>
                  </a:cubicBezTo>
                  <a:cubicBezTo>
                    <a:pt x="65" y="556"/>
                    <a:pt x="193" y="684"/>
                    <a:pt x="353" y="700"/>
                  </a:cubicBezTo>
                  <a:cubicBezTo>
                    <a:pt x="405" y="712"/>
                    <a:pt x="458" y="717"/>
                    <a:pt x="512" y="717"/>
                  </a:cubicBezTo>
                  <a:cubicBezTo>
                    <a:pt x="612" y="717"/>
                    <a:pt x="715" y="699"/>
                    <a:pt x="819" y="668"/>
                  </a:cubicBezTo>
                  <a:cubicBezTo>
                    <a:pt x="867" y="668"/>
                    <a:pt x="899" y="652"/>
                    <a:pt x="947" y="620"/>
                  </a:cubicBezTo>
                  <a:cubicBezTo>
                    <a:pt x="979" y="604"/>
                    <a:pt x="995" y="556"/>
                    <a:pt x="995" y="508"/>
                  </a:cubicBezTo>
                  <a:lnTo>
                    <a:pt x="979" y="492"/>
                  </a:lnTo>
                  <a:cubicBezTo>
                    <a:pt x="947" y="299"/>
                    <a:pt x="803" y="123"/>
                    <a:pt x="610" y="43"/>
                  </a:cubicBezTo>
                  <a:cubicBezTo>
                    <a:pt x="551" y="13"/>
                    <a:pt x="487" y="0"/>
                    <a:pt x="424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35"/>
            <p:cNvSpPr/>
            <p:nvPr/>
          </p:nvSpPr>
          <p:spPr>
            <a:xfrm>
              <a:off x="2058987" y="1642646"/>
              <a:ext cx="35866" cy="33796"/>
            </a:xfrm>
            <a:custGeom>
              <a:avLst/>
              <a:gdLst/>
              <a:ahLst/>
              <a:cxnLst/>
              <a:rect l="l" t="t" r="r" b="b"/>
              <a:pathLst>
                <a:path w="1074" h="1012" extrusionOk="0">
                  <a:moveTo>
                    <a:pt x="63" y="1"/>
                  </a:moveTo>
                  <a:lnTo>
                    <a:pt x="63" y="17"/>
                  </a:lnTo>
                  <a:cubicBezTo>
                    <a:pt x="62" y="15"/>
                    <a:pt x="61" y="15"/>
                    <a:pt x="59" y="15"/>
                  </a:cubicBezTo>
                  <a:cubicBezTo>
                    <a:pt x="40" y="15"/>
                    <a:pt x="0" y="108"/>
                    <a:pt x="15" y="257"/>
                  </a:cubicBezTo>
                  <a:cubicBezTo>
                    <a:pt x="63" y="674"/>
                    <a:pt x="400" y="995"/>
                    <a:pt x="833" y="1011"/>
                  </a:cubicBezTo>
                  <a:cubicBezTo>
                    <a:pt x="978" y="1011"/>
                    <a:pt x="1074" y="963"/>
                    <a:pt x="1074" y="947"/>
                  </a:cubicBezTo>
                  <a:cubicBezTo>
                    <a:pt x="1074" y="899"/>
                    <a:pt x="689" y="931"/>
                    <a:pt x="400" y="658"/>
                  </a:cubicBezTo>
                  <a:cubicBezTo>
                    <a:pt x="111" y="370"/>
                    <a:pt x="111" y="1"/>
                    <a:pt x="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35"/>
            <p:cNvSpPr/>
            <p:nvPr/>
          </p:nvSpPr>
          <p:spPr>
            <a:xfrm>
              <a:off x="1852672" y="1347534"/>
              <a:ext cx="330043" cy="319356"/>
            </a:xfrm>
            <a:custGeom>
              <a:avLst/>
              <a:gdLst/>
              <a:ahLst/>
              <a:cxnLst/>
              <a:rect l="l" t="t" r="r" b="b"/>
              <a:pathLst>
                <a:path w="9883" h="9563" extrusionOk="0">
                  <a:moveTo>
                    <a:pt x="9862" y="2525"/>
                  </a:moveTo>
                  <a:lnTo>
                    <a:pt x="9883" y="2613"/>
                  </a:lnTo>
                  <a:cubicBezTo>
                    <a:pt x="9876" y="2583"/>
                    <a:pt x="9869" y="2554"/>
                    <a:pt x="9862" y="2525"/>
                  </a:cubicBezTo>
                  <a:close/>
                  <a:moveTo>
                    <a:pt x="6048" y="0"/>
                  </a:moveTo>
                  <a:cubicBezTo>
                    <a:pt x="4300" y="0"/>
                    <a:pt x="2640" y="773"/>
                    <a:pt x="1492" y="2099"/>
                  </a:cubicBezTo>
                  <a:cubicBezTo>
                    <a:pt x="497" y="3303"/>
                    <a:pt x="0" y="4971"/>
                    <a:pt x="401" y="6495"/>
                  </a:cubicBezTo>
                  <a:cubicBezTo>
                    <a:pt x="546" y="7041"/>
                    <a:pt x="947" y="9479"/>
                    <a:pt x="1508" y="9560"/>
                  </a:cubicBezTo>
                  <a:cubicBezTo>
                    <a:pt x="1520" y="9561"/>
                    <a:pt x="1532" y="9562"/>
                    <a:pt x="1544" y="9562"/>
                  </a:cubicBezTo>
                  <a:cubicBezTo>
                    <a:pt x="2136" y="9562"/>
                    <a:pt x="2587" y="7222"/>
                    <a:pt x="2776" y="6656"/>
                  </a:cubicBezTo>
                  <a:cubicBezTo>
                    <a:pt x="2968" y="6062"/>
                    <a:pt x="2968" y="5420"/>
                    <a:pt x="3193" y="4843"/>
                  </a:cubicBezTo>
                  <a:cubicBezTo>
                    <a:pt x="3535" y="5143"/>
                    <a:pt x="3978" y="5275"/>
                    <a:pt x="4434" y="5275"/>
                  </a:cubicBezTo>
                  <a:cubicBezTo>
                    <a:pt x="4854" y="5275"/>
                    <a:pt x="5287" y="5163"/>
                    <a:pt x="5663" y="4971"/>
                  </a:cubicBezTo>
                  <a:cubicBezTo>
                    <a:pt x="6450" y="4570"/>
                    <a:pt x="7027" y="3896"/>
                    <a:pt x="7605" y="3222"/>
                  </a:cubicBezTo>
                  <a:lnTo>
                    <a:pt x="7605" y="3222"/>
                  </a:lnTo>
                  <a:lnTo>
                    <a:pt x="6963" y="4634"/>
                  </a:lnTo>
                  <a:cubicBezTo>
                    <a:pt x="8371" y="4634"/>
                    <a:pt x="9561" y="3604"/>
                    <a:pt x="9763" y="2206"/>
                  </a:cubicBezTo>
                  <a:lnTo>
                    <a:pt x="9763" y="2206"/>
                  </a:lnTo>
                  <a:cubicBezTo>
                    <a:pt x="9801" y="2310"/>
                    <a:pt x="9834" y="2417"/>
                    <a:pt x="9862" y="2525"/>
                  </a:cubicBezTo>
                  <a:lnTo>
                    <a:pt x="9862" y="2525"/>
                  </a:lnTo>
                  <a:lnTo>
                    <a:pt x="9771" y="2147"/>
                  </a:lnTo>
                  <a:cubicBezTo>
                    <a:pt x="9768" y="2167"/>
                    <a:pt x="9766" y="2186"/>
                    <a:pt x="9763" y="2206"/>
                  </a:cubicBezTo>
                  <a:lnTo>
                    <a:pt x="9763" y="2206"/>
                  </a:lnTo>
                  <a:cubicBezTo>
                    <a:pt x="9564" y="1662"/>
                    <a:pt x="9224" y="1177"/>
                    <a:pt x="8760" y="816"/>
                  </a:cubicBezTo>
                  <a:cubicBezTo>
                    <a:pt x="8086" y="319"/>
                    <a:pt x="7284" y="46"/>
                    <a:pt x="6450" y="14"/>
                  </a:cubicBezTo>
                  <a:cubicBezTo>
                    <a:pt x="6315" y="5"/>
                    <a:pt x="6181" y="0"/>
                    <a:pt x="604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35"/>
            <p:cNvSpPr/>
            <p:nvPr/>
          </p:nvSpPr>
          <p:spPr>
            <a:xfrm>
              <a:off x="2154296" y="1426013"/>
              <a:ext cx="32193" cy="91836"/>
            </a:xfrm>
            <a:custGeom>
              <a:avLst/>
              <a:gdLst/>
              <a:ahLst/>
              <a:cxnLst/>
              <a:rect l="l" t="t" r="r" b="b"/>
              <a:pathLst>
                <a:path w="964" h="2750" extrusionOk="0">
                  <a:moveTo>
                    <a:pt x="168" y="0"/>
                  </a:moveTo>
                  <a:cubicBezTo>
                    <a:pt x="155" y="0"/>
                    <a:pt x="142" y="2"/>
                    <a:pt x="129" y="6"/>
                  </a:cubicBezTo>
                  <a:cubicBezTo>
                    <a:pt x="17" y="38"/>
                    <a:pt x="1" y="183"/>
                    <a:pt x="1" y="311"/>
                  </a:cubicBezTo>
                  <a:cubicBezTo>
                    <a:pt x="1" y="744"/>
                    <a:pt x="65" y="1161"/>
                    <a:pt x="161" y="1578"/>
                  </a:cubicBezTo>
                  <a:cubicBezTo>
                    <a:pt x="257" y="1979"/>
                    <a:pt x="482" y="2364"/>
                    <a:pt x="819" y="2637"/>
                  </a:cubicBezTo>
                  <a:lnTo>
                    <a:pt x="739" y="2685"/>
                  </a:lnTo>
                  <a:lnTo>
                    <a:pt x="819" y="2749"/>
                  </a:lnTo>
                  <a:cubicBezTo>
                    <a:pt x="963" y="1883"/>
                    <a:pt x="819" y="969"/>
                    <a:pt x="402" y="183"/>
                  </a:cubicBezTo>
                  <a:cubicBezTo>
                    <a:pt x="345" y="98"/>
                    <a:pt x="264" y="0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35"/>
            <p:cNvSpPr/>
            <p:nvPr/>
          </p:nvSpPr>
          <p:spPr>
            <a:xfrm>
              <a:off x="1811930" y="1437434"/>
              <a:ext cx="220240" cy="649533"/>
            </a:xfrm>
            <a:custGeom>
              <a:avLst/>
              <a:gdLst/>
              <a:ahLst/>
              <a:cxnLst/>
              <a:rect l="l" t="t" r="r" b="b"/>
              <a:pathLst>
                <a:path w="6595" h="19450" extrusionOk="0">
                  <a:moveTo>
                    <a:pt x="4493" y="1"/>
                  </a:moveTo>
                  <a:lnTo>
                    <a:pt x="1782" y="1028"/>
                  </a:lnTo>
                  <a:cubicBezTo>
                    <a:pt x="434" y="6130"/>
                    <a:pt x="1" y="11488"/>
                    <a:pt x="691" y="15996"/>
                  </a:cubicBezTo>
                  <a:cubicBezTo>
                    <a:pt x="755" y="16461"/>
                    <a:pt x="627" y="16943"/>
                    <a:pt x="771" y="17392"/>
                  </a:cubicBezTo>
                  <a:cubicBezTo>
                    <a:pt x="915" y="17841"/>
                    <a:pt x="1300" y="18258"/>
                    <a:pt x="1766" y="18290"/>
                  </a:cubicBezTo>
                  <a:cubicBezTo>
                    <a:pt x="1802" y="18294"/>
                    <a:pt x="1839" y="18296"/>
                    <a:pt x="1876" y="18296"/>
                  </a:cubicBezTo>
                  <a:cubicBezTo>
                    <a:pt x="2149" y="18296"/>
                    <a:pt x="2440" y="18200"/>
                    <a:pt x="2704" y="18200"/>
                  </a:cubicBezTo>
                  <a:cubicBezTo>
                    <a:pt x="2832" y="18200"/>
                    <a:pt x="2955" y="18223"/>
                    <a:pt x="3065" y="18290"/>
                  </a:cubicBezTo>
                  <a:cubicBezTo>
                    <a:pt x="3354" y="18467"/>
                    <a:pt x="3434" y="18852"/>
                    <a:pt x="3643" y="19109"/>
                  </a:cubicBezTo>
                  <a:cubicBezTo>
                    <a:pt x="3864" y="19330"/>
                    <a:pt x="4153" y="19450"/>
                    <a:pt x="4448" y="19450"/>
                  </a:cubicBezTo>
                  <a:cubicBezTo>
                    <a:pt x="4559" y="19450"/>
                    <a:pt x="4672" y="19433"/>
                    <a:pt x="4782" y="19397"/>
                  </a:cubicBezTo>
                  <a:cubicBezTo>
                    <a:pt x="5183" y="19253"/>
                    <a:pt x="5520" y="18980"/>
                    <a:pt x="5744" y="18627"/>
                  </a:cubicBezTo>
                  <a:cubicBezTo>
                    <a:pt x="6595" y="17456"/>
                    <a:pt x="6547" y="15852"/>
                    <a:pt x="6145" y="14456"/>
                  </a:cubicBezTo>
                  <a:cubicBezTo>
                    <a:pt x="5744" y="13060"/>
                    <a:pt x="5038" y="11777"/>
                    <a:pt x="4605" y="10397"/>
                  </a:cubicBezTo>
                  <a:cubicBezTo>
                    <a:pt x="3803" y="7814"/>
                    <a:pt x="4028" y="5039"/>
                    <a:pt x="4268" y="2359"/>
                  </a:cubicBezTo>
                  <a:lnTo>
                    <a:pt x="4493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35"/>
            <p:cNvSpPr/>
            <p:nvPr/>
          </p:nvSpPr>
          <p:spPr>
            <a:xfrm>
              <a:off x="1604047" y="2047160"/>
              <a:ext cx="744775" cy="544873"/>
            </a:xfrm>
            <a:custGeom>
              <a:avLst/>
              <a:gdLst/>
              <a:ahLst/>
              <a:cxnLst/>
              <a:rect l="l" t="t" r="r" b="b"/>
              <a:pathLst>
                <a:path w="22302" h="16316" extrusionOk="0">
                  <a:moveTo>
                    <a:pt x="19446" y="0"/>
                  </a:moveTo>
                  <a:cubicBezTo>
                    <a:pt x="19221" y="0"/>
                    <a:pt x="18002" y="1428"/>
                    <a:pt x="17617" y="1926"/>
                  </a:cubicBezTo>
                  <a:cubicBezTo>
                    <a:pt x="17348" y="2276"/>
                    <a:pt x="16748" y="3085"/>
                    <a:pt x="16429" y="3085"/>
                  </a:cubicBezTo>
                  <a:cubicBezTo>
                    <a:pt x="16310" y="3085"/>
                    <a:pt x="16230" y="2972"/>
                    <a:pt x="16221" y="2680"/>
                  </a:cubicBezTo>
                  <a:cubicBezTo>
                    <a:pt x="16221" y="2647"/>
                    <a:pt x="16221" y="2631"/>
                    <a:pt x="16205" y="2615"/>
                  </a:cubicBezTo>
                  <a:cubicBezTo>
                    <a:pt x="16205" y="1557"/>
                    <a:pt x="15852" y="754"/>
                    <a:pt x="15579" y="578"/>
                  </a:cubicBezTo>
                  <a:cubicBezTo>
                    <a:pt x="15523" y="548"/>
                    <a:pt x="15466" y="535"/>
                    <a:pt x="15411" y="535"/>
                  </a:cubicBezTo>
                  <a:cubicBezTo>
                    <a:pt x="15196" y="535"/>
                    <a:pt x="15011" y="737"/>
                    <a:pt x="15050" y="979"/>
                  </a:cubicBezTo>
                  <a:cubicBezTo>
                    <a:pt x="15066" y="1027"/>
                    <a:pt x="15066" y="1075"/>
                    <a:pt x="15098" y="1123"/>
                  </a:cubicBezTo>
                  <a:cubicBezTo>
                    <a:pt x="15098" y="1139"/>
                    <a:pt x="15114" y="1171"/>
                    <a:pt x="15114" y="1204"/>
                  </a:cubicBezTo>
                  <a:cubicBezTo>
                    <a:pt x="15194" y="1557"/>
                    <a:pt x="15242" y="1926"/>
                    <a:pt x="15242" y="2295"/>
                  </a:cubicBezTo>
                  <a:cubicBezTo>
                    <a:pt x="15258" y="2615"/>
                    <a:pt x="15210" y="2936"/>
                    <a:pt x="15114" y="3257"/>
                  </a:cubicBezTo>
                  <a:cubicBezTo>
                    <a:pt x="15002" y="3610"/>
                    <a:pt x="14889" y="3915"/>
                    <a:pt x="14793" y="4156"/>
                  </a:cubicBezTo>
                  <a:lnTo>
                    <a:pt x="14633" y="4348"/>
                  </a:lnTo>
                  <a:lnTo>
                    <a:pt x="5616" y="9450"/>
                  </a:lnTo>
                  <a:lnTo>
                    <a:pt x="5616" y="5166"/>
                  </a:lnTo>
                  <a:cubicBezTo>
                    <a:pt x="5616" y="5166"/>
                    <a:pt x="2872" y="5051"/>
                    <a:pt x="1388" y="5051"/>
                  </a:cubicBezTo>
                  <a:cubicBezTo>
                    <a:pt x="874" y="5051"/>
                    <a:pt x="512" y="5065"/>
                    <a:pt x="466" y="5102"/>
                  </a:cubicBezTo>
                  <a:cubicBezTo>
                    <a:pt x="338" y="5198"/>
                    <a:pt x="1" y="9273"/>
                    <a:pt x="450" y="11921"/>
                  </a:cubicBezTo>
                  <a:cubicBezTo>
                    <a:pt x="918" y="14643"/>
                    <a:pt x="3262" y="16315"/>
                    <a:pt x="5686" y="16315"/>
                  </a:cubicBezTo>
                  <a:cubicBezTo>
                    <a:pt x="6918" y="16315"/>
                    <a:pt x="8172" y="15883"/>
                    <a:pt x="9210" y="14937"/>
                  </a:cubicBezTo>
                  <a:lnTo>
                    <a:pt x="16702" y="8134"/>
                  </a:lnTo>
                  <a:lnTo>
                    <a:pt x="16734" y="8166"/>
                  </a:lnTo>
                  <a:lnTo>
                    <a:pt x="17793" y="7284"/>
                  </a:lnTo>
                  <a:lnTo>
                    <a:pt x="18002" y="6947"/>
                  </a:lnTo>
                  <a:lnTo>
                    <a:pt x="18258" y="6722"/>
                  </a:lnTo>
                  <a:cubicBezTo>
                    <a:pt x="19301" y="5920"/>
                    <a:pt x="20521" y="4942"/>
                    <a:pt x="21098" y="4348"/>
                  </a:cubicBezTo>
                  <a:cubicBezTo>
                    <a:pt x="22205" y="3225"/>
                    <a:pt x="22109" y="3129"/>
                    <a:pt x="21948" y="3016"/>
                  </a:cubicBezTo>
                  <a:cubicBezTo>
                    <a:pt x="21922" y="2997"/>
                    <a:pt x="21891" y="2987"/>
                    <a:pt x="21856" y="2987"/>
                  </a:cubicBezTo>
                  <a:cubicBezTo>
                    <a:pt x="21420" y="2987"/>
                    <a:pt x="20336" y="4370"/>
                    <a:pt x="20077" y="4370"/>
                  </a:cubicBezTo>
                  <a:cubicBezTo>
                    <a:pt x="20033" y="4370"/>
                    <a:pt x="20012" y="4330"/>
                    <a:pt x="20023" y="4236"/>
                  </a:cubicBezTo>
                  <a:cubicBezTo>
                    <a:pt x="20087" y="3562"/>
                    <a:pt x="22301" y="1781"/>
                    <a:pt x="21868" y="1492"/>
                  </a:cubicBezTo>
                  <a:cubicBezTo>
                    <a:pt x="21824" y="1463"/>
                    <a:pt x="21775" y="1450"/>
                    <a:pt x="21720" y="1450"/>
                  </a:cubicBezTo>
                  <a:cubicBezTo>
                    <a:pt x="21051" y="1450"/>
                    <a:pt x="19642" y="3463"/>
                    <a:pt x="19494" y="3626"/>
                  </a:cubicBezTo>
                  <a:cubicBezTo>
                    <a:pt x="19454" y="3679"/>
                    <a:pt x="19405" y="3700"/>
                    <a:pt x="19357" y="3700"/>
                  </a:cubicBezTo>
                  <a:cubicBezTo>
                    <a:pt x="19231" y="3700"/>
                    <a:pt x="19116" y="3550"/>
                    <a:pt x="19221" y="3434"/>
                  </a:cubicBezTo>
                  <a:cubicBezTo>
                    <a:pt x="19430" y="3209"/>
                    <a:pt x="21595" y="706"/>
                    <a:pt x="21050" y="337"/>
                  </a:cubicBezTo>
                  <a:cubicBezTo>
                    <a:pt x="21004" y="306"/>
                    <a:pt x="20959" y="293"/>
                    <a:pt x="20913" y="293"/>
                  </a:cubicBezTo>
                  <a:cubicBezTo>
                    <a:pt x="20656" y="293"/>
                    <a:pt x="20424" y="722"/>
                    <a:pt x="20424" y="722"/>
                  </a:cubicBezTo>
                  <a:cubicBezTo>
                    <a:pt x="20424" y="722"/>
                    <a:pt x="18699" y="3027"/>
                    <a:pt x="18342" y="3027"/>
                  </a:cubicBezTo>
                  <a:cubicBezTo>
                    <a:pt x="18328" y="3027"/>
                    <a:pt x="18316" y="3024"/>
                    <a:pt x="18307" y="3016"/>
                  </a:cubicBezTo>
                  <a:cubicBezTo>
                    <a:pt x="18050" y="2824"/>
                    <a:pt x="19093" y="1332"/>
                    <a:pt x="19478" y="851"/>
                  </a:cubicBezTo>
                  <a:cubicBezTo>
                    <a:pt x="19863" y="369"/>
                    <a:pt x="19799" y="0"/>
                    <a:pt x="1944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35"/>
            <p:cNvSpPr/>
            <p:nvPr/>
          </p:nvSpPr>
          <p:spPr>
            <a:xfrm>
              <a:off x="1272434" y="1389245"/>
              <a:ext cx="195561" cy="204678"/>
            </a:xfrm>
            <a:custGeom>
              <a:avLst/>
              <a:gdLst/>
              <a:ahLst/>
              <a:cxnLst/>
              <a:rect l="l" t="t" r="r" b="b"/>
              <a:pathLst>
                <a:path w="5856" h="6129" extrusionOk="0">
                  <a:moveTo>
                    <a:pt x="2952" y="0"/>
                  </a:moveTo>
                  <a:cubicBezTo>
                    <a:pt x="2054" y="0"/>
                    <a:pt x="1348" y="738"/>
                    <a:pt x="1396" y="1636"/>
                  </a:cubicBezTo>
                  <a:cubicBezTo>
                    <a:pt x="1380" y="2294"/>
                    <a:pt x="1781" y="2904"/>
                    <a:pt x="2374" y="3177"/>
                  </a:cubicBezTo>
                  <a:cubicBezTo>
                    <a:pt x="0" y="3530"/>
                    <a:pt x="112" y="6113"/>
                    <a:pt x="112" y="6113"/>
                  </a:cubicBezTo>
                  <a:lnTo>
                    <a:pt x="5728" y="6129"/>
                  </a:lnTo>
                  <a:cubicBezTo>
                    <a:pt x="5728" y="6129"/>
                    <a:pt x="5856" y="3530"/>
                    <a:pt x="3498" y="3177"/>
                  </a:cubicBezTo>
                  <a:lnTo>
                    <a:pt x="3514" y="3177"/>
                  </a:lnTo>
                  <a:cubicBezTo>
                    <a:pt x="4107" y="2904"/>
                    <a:pt x="4492" y="2310"/>
                    <a:pt x="4492" y="1653"/>
                  </a:cubicBezTo>
                  <a:cubicBezTo>
                    <a:pt x="4540" y="754"/>
                    <a:pt x="3834" y="0"/>
                    <a:pt x="295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35"/>
            <p:cNvSpPr/>
            <p:nvPr/>
          </p:nvSpPr>
          <p:spPr>
            <a:xfrm>
              <a:off x="1243748" y="1375419"/>
              <a:ext cx="117651" cy="98716"/>
            </a:xfrm>
            <a:custGeom>
              <a:avLst/>
              <a:gdLst/>
              <a:ahLst/>
              <a:cxnLst/>
              <a:rect l="l" t="t" r="r" b="b"/>
              <a:pathLst>
                <a:path w="3523" h="2956" extrusionOk="0">
                  <a:moveTo>
                    <a:pt x="1760" y="1"/>
                  </a:moveTo>
                  <a:cubicBezTo>
                    <a:pt x="1183" y="1"/>
                    <a:pt x="606" y="322"/>
                    <a:pt x="362" y="976"/>
                  </a:cubicBezTo>
                  <a:cubicBezTo>
                    <a:pt x="169" y="1441"/>
                    <a:pt x="249" y="1986"/>
                    <a:pt x="554" y="2387"/>
                  </a:cubicBezTo>
                  <a:cubicBezTo>
                    <a:pt x="763" y="2660"/>
                    <a:pt x="1052" y="2853"/>
                    <a:pt x="1372" y="2917"/>
                  </a:cubicBezTo>
                  <a:cubicBezTo>
                    <a:pt x="1453" y="2949"/>
                    <a:pt x="1549" y="2949"/>
                    <a:pt x="1645" y="2949"/>
                  </a:cubicBezTo>
                  <a:lnTo>
                    <a:pt x="1725" y="2949"/>
                  </a:lnTo>
                  <a:cubicBezTo>
                    <a:pt x="1725" y="2933"/>
                    <a:pt x="1597" y="2933"/>
                    <a:pt x="1388" y="2869"/>
                  </a:cubicBezTo>
                  <a:cubicBezTo>
                    <a:pt x="1084" y="2772"/>
                    <a:pt x="827" y="2580"/>
                    <a:pt x="650" y="2323"/>
                  </a:cubicBezTo>
                  <a:cubicBezTo>
                    <a:pt x="1" y="1420"/>
                    <a:pt x="650" y="173"/>
                    <a:pt x="1748" y="173"/>
                  </a:cubicBezTo>
                  <a:cubicBezTo>
                    <a:pt x="1762" y="173"/>
                    <a:pt x="1776" y="173"/>
                    <a:pt x="1790" y="173"/>
                  </a:cubicBezTo>
                  <a:cubicBezTo>
                    <a:pt x="2897" y="189"/>
                    <a:pt x="3522" y="1473"/>
                    <a:pt x="2832" y="2371"/>
                  </a:cubicBezTo>
                  <a:cubicBezTo>
                    <a:pt x="2640" y="2612"/>
                    <a:pt x="2383" y="2788"/>
                    <a:pt x="2078" y="2869"/>
                  </a:cubicBezTo>
                  <a:cubicBezTo>
                    <a:pt x="1854" y="2933"/>
                    <a:pt x="1725" y="2933"/>
                    <a:pt x="1725" y="2949"/>
                  </a:cubicBezTo>
                  <a:lnTo>
                    <a:pt x="1822" y="2949"/>
                  </a:lnTo>
                  <a:cubicBezTo>
                    <a:pt x="1850" y="2954"/>
                    <a:pt x="1877" y="2956"/>
                    <a:pt x="1903" y="2956"/>
                  </a:cubicBezTo>
                  <a:cubicBezTo>
                    <a:pt x="1966" y="2956"/>
                    <a:pt x="2026" y="2944"/>
                    <a:pt x="2094" y="2933"/>
                  </a:cubicBezTo>
                  <a:cubicBezTo>
                    <a:pt x="2415" y="2869"/>
                    <a:pt x="2704" y="2692"/>
                    <a:pt x="2929" y="2436"/>
                  </a:cubicBezTo>
                  <a:cubicBezTo>
                    <a:pt x="3250" y="2034"/>
                    <a:pt x="3346" y="1505"/>
                    <a:pt x="3185" y="1024"/>
                  </a:cubicBezTo>
                  <a:cubicBezTo>
                    <a:pt x="2957" y="346"/>
                    <a:pt x="2358" y="1"/>
                    <a:pt x="176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35"/>
            <p:cNvSpPr/>
            <p:nvPr/>
          </p:nvSpPr>
          <p:spPr>
            <a:xfrm>
              <a:off x="1232761" y="1463615"/>
              <a:ext cx="41844" cy="53232"/>
            </a:xfrm>
            <a:custGeom>
              <a:avLst/>
              <a:gdLst/>
              <a:ahLst/>
              <a:cxnLst/>
              <a:rect l="l" t="t" r="r" b="b"/>
              <a:pathLst>
                <a:path w="1253" h="1594" extrusionOk="0">
                  <a:moveTo>
                    <a:pt x="1212" y="1"/>
                  </a:moveTo>
                  <a:cubicBezTo>
                    <a:pt x="1146" y="1"/>
                    <a:pt x="869" y="327"/>
                    <a:pt x="562" y="741"/>
                  </a:cubicBezTo>
                  <a:cubicBezTo>
                    <a:pt x="225" y="1190"/>
                    <a:pt x="1" y="1559"/>
                    <a:pt x="33" y="1591"/>
                  </a:cubicBezTo>
                  <a:cubicBezTo>
                    <a:pt x="34" y="1593"/>
                    <a:pt x="36" y="1593"/>
                    <a:pt x="39" y="1593"/>
                  </a:cubicBezTo>
                  <a:cubicBezTo>
                    <a:pt x="91" y="1593"/>
                    <a:pt x="369" y="1267"/>
                    <a:pt x="691" y="853"/>
                  </a:cubicBezTo>
                  <a:cubicBezTo>
                    <a:pt x="1012" y="404"/>
                    <a:pt x="1252" y="35"/>
                    <a:pt x="1220" y="3"/>
                  </a:cubicBezTo>
                  <a:cubicBezTo>
                    <a:pt x="1218" y="2"/>
                    <a:pt x="1215" y="1"/>
                    <a:pt x="121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35"/>
            <p:cNvSpPr/>
            <p:nvPr/>
          </p:nvSpPr>
          <p:spPr>
            <a:xfrm>
              <a:off x="1036131" y="1230084"/>
              <a:ext cx="588320" cy="515919"/>
            </a:xfrm>
            <a:custGeom>
              <a:avLst/>
              <a:gdLst/>
              <a:ahLst/>
              <a:cxnLst/>
              <a:rect l="l" t="t" r="r" b="b"/>
              <a:pathLst>
                <a:path w="17617" h="15449" extrusionOk="0">
                  <a:moveTo>
                    <a:pt x="8856" y="0"/>
                  </a:moveTo>
                  <a:cubicBezTo>
                    <a:pt x="7493" y="0"/>
                    <a:pt x="6112" y="363"/>
                    <a:pt x="4862" y="1124"/>
                  </a:cubicBezTo>
                  <a:cubicBezTo>
                    <a:pt x="1252" y="3322"/>
                    <a:pt x="97" y="8023"/>
                    <a:pt x="2263" y="11649"/>
                  </a:cubicBezTo>
                  <a:cubicBezTo>
                    <a:pt x="2712" y="12419"/>
                    <a:pt x="3274" y="13093"/>
                    <a:pt x="3964" y="13654"/>
                  </a:cubicBezTo>
                  <a:cubicBezTo>
                    <a:pt x="4605" y="14200"/>
                    <a:pt x="5343" y="14633"/>
                    <a:pt x="6113" y="14938"/>
                  </a:cubicBezTo>
                  <a:cubicBezTo>
                    <a:pt x="7012" y="15277"/>
                    <a:pt x="7961" y="15449"/>
                    <a:pt x="8913" y="15449"/>
                  </a:cubicBezTo>
                  <a:cubicBezTo>
                    <a:pt x="9490" y="15449"/>
                    <a:pt x="10068" y="15386"/>
                    <a:pt x="10638" y="15258"/>
                  </a:cubicBezTo>
                  <a:cubicBezTo>
                    <a:pt x="11905" y="14954"/>
                    <a:pt x="13076" y="14344"/>
                    <a:pt x="14055" y="13462"/>
                  </a:cubicBezTo>
                  <a:lnTo>
                    <a:pt x="17601" y="13462"/>
                  </a:lnTo>
                  <a:cubicBezTo>
                    <a:pt x="17617" y="13446"/>
                    <a:pt x="17617" y="13413"/>
                    <a:pt x="17601" y="13397"/>
                  </a:cubicBezTo>
                  <a:lnTo>
                    <a:pt x="16333" y="11536"/>
                  </a:lnTo>
                  <a:cubicBezTo>
                    <a:pt x="16189" y="11328"/>
                    <a:pt x="16076" y="11167"/>
                    <a:pt x="15996" y="11039"/>
                  </a:cubicBezTo>
                  <a:cubicBezTo>
                    <a:pt x="15916" y="10943"/>
                    <a:pt x="15868" y="10879"/>
                    <a:pt x="15868" y="10879"/>
                  </a:cubicBezTo>
                  <a:lnTo>
                    <a:pt x="15868" y="10879"/>
                  </a:lnTo>
                  <a:cubicBezTo>
                    <a:pt x="15868" y="10879"/>
                    <a:pt x="15900" y="10943"/>
                    <a:pt x="15964" y="11055"/>
                  </a:cubicBezTo>
                  <a:cubicBezTo>
                    <a:pt x="16044" y="11167"/>
                    <a:pt x="16157" y="11328"/>
                    <a:pt x="16285" y="11536"/>
                  </a:cubicBezTo>
                  <a:cubicBezTo>
                    <a:pt x="16582" y="11974"/>
                    <a:pt x="16985" y="12593"/>
                    <a:pt x="17509" y="13381"/>
                  </a:cubicBezTo>
                  <a:lnTo>
                    <a:pt x="17509" y="13381"/>
                  </a:lnTo>
                  <a:lnTo>
                    <a:pt x="15948" y="13365"/>
                  </a:lnTo>
                  <a:lnTo>
                    <a:pt x="14135" y="13365"/>
                  </a:lnTo>
                  <a:cubicBezTo>
                    <a:pt x="14104" y="13365"/>
                    <a:pt x="14065" y="13365"/>
                    <a:pt x="14029" y="13370"/>
                  </a:cubicBezTo>
                  <a:lnTo>
                    <a:pt x="14029" y="13370"/>
                  </a:lnTo>
                  <a:cubicBezTo>
                    <a:pt x="14026" y="13369"/>
                    <a:pt x="14024" y="13369"/>
                    <a:pt x="14021" y="13369"/>
                  </a:cubicBezTo>
                  <a:cubicBezTo>
                    <a:pt x="14007" y="13369"/>
                    <a:pt x="13991" y="13373"/>
                    <a:pt x="13975" y="13381"/>
                  </a:cubicBezTo>
                  <a:cubicBezTo>
                    <a:pt x="13012" y="14248"/>
                    <a:pt x="11857" y="14841"/>
                    <a:pt x="10606" y="15130"/>
                  </a:cubicBezTo>
                  <a:cubicBezTo>
                    <a:pt x="10059" y="15249"/>
                    <a:pt x="9503" y="15308"/>
                    <a:pt x="8949" y="15308"/>
                  </a:cubicBezTo>
                  <a:cubicBezTo>
                    <a:pt x="8006" y="15308"/>
                    <a:pt x="7067" y="15137"/>
                    <a:pt x="6178" y="14793"/>
                  </a:cubicBezTo>
                  <a:cubicBezTo>
                    <a:pt x="5408" y="14488"/>
                    <a:pt x="4686" y="14071"/>
                    <a:pt x="4060" y="13542"/>
                  </a:cubicBezTo>
                  <a:cubicBezTo>
                    <a:pt x="3402" y="12980"/>
                    <a:pt x="2841" y="12322"/>
                    <a:pt x="2391" y="11568"/>
                  </a:cubicBezTo>
                  <a:cubicBezTo>
                    <a:pt x="1" y="7477"/>
                    <a:pt x="1926" y="2215"/>
                    <a:pt x="6386" y="627"/>
                  </a:cubicBezTo>
                  <a:cubicBezTo>
                    <a:pt x="7230" y="327"/>
                    <a:pt x="8087" y="186"/>
                    <a:pt x="8925" y="186"/>
                  </a:cubicBezTo>
                  <a:cubicBezTo>
                    <a:pt x="12532" y="186"/>
                    <a:pt x="15812" y="2794"/>
                    <a:pt x="16397" y="6595"/>
                  </a:cubicBezTo>
                  <a:cubicBezTo>
                    <a:pt x="16413" y="6707"/>
                    <a:pt x="16429" y="6820"/>
                    <a:pt x="16445" y="6932"/>
                  </a:cubicBezTo>
                  <a:cubicBezTo>
                    <a:pt x="16461" y="7044"/>
                    <a:pt x="16461" y="7157"/>
                    <a:pt x="16478" y="7253"/>
                  </a:cubicBezTo>
                  <a:cubicBezTo>
                    <a:pt x="16478" y="7477"/>
                    <a:pt x="16510" y="7670"/>
                    <a:pt x="16494" y="7878"/>
                  </a:cubicBezTo>
                  <a:cubicBezTo>
                    <a:pt x="16494" y="8231"/>
                    <a:pt x="16461" y="8584"/>
                    <a:pt x="16413" y="8953"/>
                  </a:cubicBezTo>
                  <a:cubicBezTo>
                    <a:pt x="16333" y="9435"/>
                    <a:pt x="16221" y="9916"/>
                    <a:pt x="16044" y="10397"/>
                  </a:cubicBezTo>
                  <a:cubicBezTo>
                    <a:pt x="15996" y="10558"/>
                    <a:pt x="15948" y="10670"/>
                    <a:pt x="15916" y="10750"/>
                  </a:cubicBezTo>
                  <a:cubicBezTo>
                    <a:pt x="15900" y="10798"/>
                    <a:pt x="15884" y="10830"/>
                    <a:pt x="15868" y="10879"/>
                  </a:cubicBezTo>
                  <a:cubicBezTo>
                    <a:pt x="15900" y="10846"/>
                    <a:pt x="15916" y="10798"/>
                    <a:pt x="15932" y="10766"/>
                  </a:cubicBezTo>
                  <a:cubicBezTo>
                    <a:pt x="15964" y="10686"/>
                    <a:pt x="16028" y="10558"/>
                    <a:pt x="16076" y="10397"/>
                  </a:cubicBezTo>
                  <a:cubicBezTo>
                    <a:pt x="16269" y="9932"/>
                    <a:pt x="16397" y="9451"/>
                    <a:pt x="16478" y="8953"/>
                  </a:cubicBezTo>
                  <a:cubicBezTo>
                    <a:pt x="16542" y="8600"/>
                    <a:pt x="16574" y="8231"/>
                    <a:pt x="16574" y="7878"/>
                  </a:cubicBezTo>
                  <a:cubicBezTo>
                    <a:pt x="16590" y="7670"/>
                    <a:pt x="16558" y="7461"/>
                    <a:pt x="16558" y="7253"/>
                  </a:cubicBezTo>
                  <a:cubicBezTo>
                    <a:pt x="16542" y="7140"/>
                    <a:pt x="16558" y="7028"/>
                    <a:pt x="16542" y="6916"/>
                  </a:cubicBezTo>
                  <a:cubicBezTo>
                    <a:pt x="16526" y="6820"/>
                    <a:pt x="16510" y="6707"/>
                    <a:pt x="16494" y="6579"/>
                  </a:cubicBezTo>
                  <a:cubicBezTo>
                    <a:pt x="16333" y="5536"/>
                    <a:pt x="15964" y="4541"/>
                    <a:pt x="15403" y="3643"/>
                  </a:cubicBezTo>
                  <a:cubicBezTo>
                    <a:pt x="13945" y="1294"/>
                    <a:pt x="11431" y="0"/>
                    <a:pt x="885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1" name="Google Shape;1271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6" name="Google Shape;2746;p71"/>
          <p:cNvSpPr/>
          <p:nvPr/>
        </p:nvSpPr>
        <p:spPr>
          <a:xfrm rot="-5400000">
            <a:off x="3922200" y="699225"/>
            <a:ext cx="1299600" cy="2509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2747" name="Google Shape;2747;p71"/>
          <p:cNvCxnSpPr/>
          <p:nvPr/>
        </p:nvCxnSpPr>
        <p:spPr>
          <a:xfrm rot="10800000" flipH="1">
            <a:off x="3678288" y="3841400"/>
            <a:ext cx="1787400" cy="36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48" name="Google Shape;2748;p71"/>
          <p:cNvSpPr txBox="1"/>
          <p:nvPr/>
        </p:nvSpPr>
        <p:spPr>
          <a:xfrm>
            <a:off x="4132650" y="3400900"/>
            <a:ext cx="8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Decode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749" name="Google Shape;274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750" y="1417876"/>
            <a:ext cx="1930500" cy="10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0" name="Google Shape;2750;p71"/>
          <p:cNvSpPr/>
          <p:nvPr/>
        </p:nvSpPr>
        <p:spPr>
          <a:xfrm>
            <a:off x="2314675" y="3306950"/>
            <a:ext cx="1038000" cy="107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Pyzbar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751" name="Google Shape;2751;p71"/>
          <p:cNvSpPr txBox="1"/>
          <p:nvPr/>
        </p:nvSpPr>
        <p:spPr>
          <a:xfrm>
            <a:off x="0" y="492600"/>
            <a:ext cx="9144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PYZBAR</a:t>
            </a:r>
            <a:endParaRPr sz="3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752" name="Google Shape;2752;p71"/>
          <p:cNvSpPr/>
          <p:nvPr/>
        </p:nvSpPr>
        <p:spPr>
          <a:xfrm>
            <a:off x="5791325" y="3306950"/>
            <a:ext cx="1038000" cy="107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A071210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753" name="Google Shape;2753;p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 dirty="0"/>
          </a:p>
        </p:txBody>
      </p:sp>
      <p:sp>
        <p:nvSpPr>
          <p:cNvPr id="2754" name="Google Shape;2754;p71"/>
          <p:cNvSpPr/>
          <p:nvPr/>
        </p:nvSpPr>
        <p:spPr>
          <a:xfrm rot="-1519710" flipH="1">
            <a:off x="2911313" y="1746375"/>
            <a:ext cx="2635999" cy="1047242"/>
          </a:xfrm>
          <a:prstGeom prst="triangle">
            <a:avLst>
              <a:gd name="adj" fmla="val 67890"/>
            </a:avLst>
          </a:prstGeom>
          <a:solidFill>
            <a:srgbClr val="CC0000">
              <a:alpha val="308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5" name="Google Shape;2755;p71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RECOGNIZE BARCODE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7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0" name="Google Shape;2760;p72"/>
          <p:cNvSpPr/>
          <p:nvPr/>
        </p:nvSpPr>
        <p:spPr>
          <a:xfrm>
            <a:off x="757325" y="3408600"/>
            <a:ext cx="1038000" cy="107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Image Scanner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761" name="Google Shape;2761;p72"/>
          <p:cNvSpPr txBox="1"/>
          <p:nvPr/>
        </p:nvSpPr>
        <p:spPr>
          <a:xfrm>
            <a:off x="1857300" y="492600"/>
            <a:ext cx="542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HOW PYZBAR WORK ?</a:t>
            </a:r>
            <a:endParaRPr sz="3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762" name="Google Shape;2762;p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 dirty="0"/>
          </a:p>
        </p:txBody>
      </p:sp>
      <p:sp>
        <p:nvSpPr>
          <p:cNvPr id="2763" name="Google Shape;2763;p72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RECOGNIZE BARCODE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2764" name="Google Shape;2764;p72"/>
          <p:cNvCxnSpPr>
            <a:stCxn id="2765" idx="2"/>
            <a:endCxn id="2760" idx="0"/>
          </p:cNvCxnSpPr>
          <p:nvPr/>
        </p:nvCxnSpPr>
        <p:spPr>
          <a:xfrm flipH="1">
            <a:off x="1276325" y="2539800"/>
            <a:ext cx="5700" cy="868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66" name="Google Shape;2766;p72"/>
          <p:cNvSpPr/>
          <p:nvPr/>
        </p:nvSpPr>
        <p:spPr>
          <a:xfrm>
            <a:off x="4053000" y="3408600"/>
            <a:ext cx="1038000" cy="107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Linear</a:t>
            </a:r>
            <a:endParaRPr b="1" dirty="0">
              <a:solidFill>
                <a:srgbClr val="FFFFFF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Scanner</a:t>
            </a:r>
            <a:endParaRPr b="1" dirty="0">
              <a:solidFill>
                <a:srgbClr val="FFFFFF"/>
              </a:solidFill>
            </a:endParaRPr>
          </a:p>
        </p:txBody>
      </p:sp>
      <p:sp>
        <p:nvSpPr>
          <p:cNvPr id="2767" name="Google Shape;2767;p72"/>
          <p:cNvSpPr/>
          <p:nvPr/>
        </p:nvSpPr>
        <p:spPr>
          <a:xfrm>
            <a:off x="7348675" y="3408600"/>
            <a:ext cx="1038000" cy="107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Decoder</a:t>
            </a:r>
            <a:endParaRPr b="1" dirty="0">
              <a:solidFill>
                <a:srgbClr val="FFFFFF"/>
              </a:solidFill>
            </a:endParaRPr>
          </a:p>
        </p:txBody>
      </p:sp>
      <p:cxnSp>
        <p:nvCxnSpPr>
          <p:cNvPr id="2768" name="Google Shape;2768;p72"/>
          <p:cNvCxnSpPr>
            <a:stCxn id="2760" idx="3"/>
            <a:endCxn id="2766" idx="1"/>
          </p:cNvCxnSpPr>
          <p:nvPr/>
        </p:nvCxnSpPr>
        <p:spPr>
          <a:xfrm>
            <a:off x="1795325" y="3944850"/>
            <a:ext cx="22578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69" name="Google Shape;2769;p72"/>
          <p:cNvCxnSpPr>
            <a:stCxn id="2766" idx="3"/>
            <a:endCxn id="2767" idx="1"/>
          </p:cNvCxnSpPr>
          <p:nvPr/>
        </p:nvCxnSpPr>
        <p:spPr>
          <a:xfrm>
            <a:off x="5091000" y="3944850"/>
            <a:ext cx="2257800" cy="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0" name="Google Shape;2770;p72"/>
          <p:cNvSpPr txBox="1"/>
          <p:nvPr/>
        </p:nvSpPr>
        <p:spPr>
          <a:xfrm>
            <a:off x="2314413" y="3944850"/>
            <a:ext cx="8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intensity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71" name="Google Shape;2771;p72"/>
          <p:cNvSpPr txBox="1"/>
          <p:nvPr/>
        </p:nvSpPr>
        <p:spPr>
          <a:xfrm>
            <a:off x="5700825" y="3944850"/>
            <a:ext cx="103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bar width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772" name="Google Shape;2772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3699" y="3076225"/>
            <a:ext cx="1320133" cy="55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3" name="Google Shape;2773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4138" y="2941387"/>
            <a:ext cx="1451347" cy="827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74" name="Google Shape;2774;p72"/>
          <p:cNvCxnSpPr>
            <a:stCxn id="2767" idx="0"/>
            <a:endCxn id="2775" idx="2"/>
          </p:cNvCxnSpPr>
          <p:nvPr/>
        </p:nvCxnSpPr>
        <p:spPr>
          <a:xfrm rot="10800000">
            <a:off x="7864975" y="2502300"/>
            <a:ext cx="2700" cy="9063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76" name="Google Shape;2776;p72"/>
          <p:cNvSpPr/>
          <p:nvPr/>
        </p:nvSpPr>
        <p:spPr>
          <a:xfrm>
            <a:off x="7079725" y="1323750"/>
            <a:ext cx="1573200" cy="11784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TXH000894</a:t>
            </a:r>
            <a:endParaRPr b="1" dirty="0">
              <a:solidFill>
                <a:srgbClr val="FFFFFF"/>
              </a:solidFill>
            </a:endParaRPr>
          </a:p>
        </p:txBody>
      </p:sp>
      <p:pic>
        <p:nvPicPr>
          <p:cNvPr id="2777" name="Google Shape;2777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5727" y="1125650"/>
            <a:ext cx="1706646" cy="1317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7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p73"/>
          <p:cNvSpPr/>
          <p:nvPr/>
        </p:nvSpPr>
        <p:spPr>
          <a:xfrm>
            <a:off x="4136675" y="2156225"/>
            <a:ext cx="1038000" cy="10725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</a:rPr>
              <a:t>Pyzbar</a:t>
            </a:r>
            <a:endParaRPr b="1" dirty="0">
              <a:solidFill>
                <a:srgbClr val="FFFFFF"/>
              </a:solidFill>
            </a:endParaRPr>
          </a:p>
        </p:txBody>
      </p:sp>
      <p:cxnSp>
        <p:nvCxnSpPr>
          <p:cNvPr id="2783" name="Google Shape;2783;p73"/>
          <p:cNvCxnSpPr>
            <a:stCxn id="2784" idx="3"/>
            <a:endCxn id="2782" idx="1"/>
          </p:cNvCxnSpPr>
          <p:nvPr/>
        </p:nvCxnSpPr>
        <p:spPr>
          <a:xfrm>
            <a:off x="3643475" y="2308996"/>
            <a:ext cx="493200" cy="383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785" name="Google Shape;2785;p73"/>
          <p:cNvCxnSpPr/>
          <p:nvPr/>
        </p:nvCxnSpPr>
        <p:spPr>
          <a:xfrm>
            <a:off x="5442013" y="2761225"/>
            <a:ext cx="1663500" cy="9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786" name="Google Shape;2786;p73"/>
          <p:cNvSpPr txBox="1"/>
          <p:nvPr/>
        </p:nvSpPr>
        <p:spPr>
          <a:xfrm>
            <a:off x="5814163" y="2371650"/>
            <a:ext cx="87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Decode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87" name="Google Shape;2787;p73"/>
          <p:cNvSpPr/>
          <p:nvPr/>
        </p:nvSpPr>
        <p:spPr>
          <a:xfrm>
            <a:off x="7332350" y="2142750"/>
            <a:ext cx="1038000" cy="1072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b="1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?</a:t>
            </a:r>
            <a:endParaRPr sz="4100" b="1" dirty="0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2788" name="Google Shape;2788;p73"/>
          <p:cNvCxnSpPr/>
          <p:nvPr/>
        </p:nvCxnSpPr>
        <p:spPr>
          <a:xfrm>
            <a:off x="6253525" y="2864088"/>
            <a:ext cx="0" cy="628800"/>
          </a:xfrm>
          <a:prstGeom prst="straightConnector1">
            <a:avLst/>
          </a:prstGeom>
          <a:noFill/>
          <a:ln w="38100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2789" name="Google Shape;2789;p73"/>
          <p:cNvSpPr/>
          <p:nvPr/>
        </p:nvSpPr>
        <p:spPr>
          <a:xfrm>
            <a:off x="5287525" y="3585138"/>
            <a:ext cx="1972500" cy="695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Pre-processing</a:t>
            </a:r>
            <a:endParaRPr dirty="0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790" name="Google Shape;2790;p7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 dirty="0"/>
          </a:p>
        </p:txBody>
      </p:sp>
      <p:sp>
        <p:nvSpPr>
          <p:cNvPr id="2791" name="Google Shape;2791;p73"/>
          <p:cNvSpPr txBox="1"/>
          <p:nvPr/>
        </p:nvSpPr>
        <p:spPr>
          <a:xfrm>
            <a:off x="1857300" y="492600"/>
            <a:ext cx="5429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PYZBAR LIMITATION</a:t>
            </a:r>
            <a:endParaRPr sz="3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792" name="Google Shape;2792;p73"/>
          <p:cNvSpPr txBox="1"/>
          <p:nvPr/>
        </p:nvSpPr>
        <p:spPr>
          <a:xfrm>
            <a:off x="0" y="0"/>
            <a:ext cx="9105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RECOGNIZE BARCODE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cxnSp>
        <p:nvCxnSpPr>
          <p:cNvPr id="2793" name="Google Shape;2793;p73"/>
          <p:cNvCxnSpPr>
            <a:stCxn id="2794" idx="0"/>
            <a:endCxn id="2782" idx="1"/>
          </p:cNvCxnSpPr>
          <p:nvPr/>
        </p:nvCxnSpPr>
        <p:spPr>
          <a:xfrm rot="10800000" flipH="1">
            <a:off x="3655125" y="2692400"/>
            <a:ext cx="481500" cy="1042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pic>
        <p:nvPicPr>
          <p:cNvPr id="2784" name="Google Shape;278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50" y="1626742"/>
            <a:ext cx="3145525" cy="1364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4" name="Google Shape;279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1525662" y="2150788"/>
            <a:ext cx="1090100" cy="3168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7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9" name="Google Shape;2799;p74"/>
          <p:cNvSpPr txBox="1"/>
          <p:nvPr/>
        </p:nvSpPr>
        <p:spPr>
          <a:xfrm>
            <a:off x="0" y="68130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G</a:t>
            </a:r>
            <a:r>
              <a:rPr lang="en" sz="25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RAYSCALE &amp; ROTATE IMAGE</a:t>
            </a:r>
            <a:endParaRPr sz="25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00" name="Google Shape;2800;p7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 dirty="0"/>
          </a:p>
        </p:txBody>
      </p:sp>
      <p:cxnSp>
        <p:nvCxnSpPr>
          <p:cNvPr id="2801" name="Google Shape;2801;p74"/>
          <p:cNvCxnSpPr/>
          <p:nvPr/>
        </p:nvCxnSpPr>
        <p:spPr>
          <a:xfrm>
            <a:off x="1828050" y="2841875"/>
            <a:ext cx="149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02" name="Google Shape;2802;p74"/>
          <p:cNvCxnSpPr/>
          <p:nvPr/>
        </p:nvCxnSpPr>
        <p:spPr>
          <a:xfrm>
            <a:off x="4735163" y="2841875"/>
            <a:ext cx="14970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03" name="Google Shape;2803;p74"/>
          <p:cNvSpPr txBox="1"/>
          <p:nvPr/>
        </p:nvSpPr>
        <p:spPr>
          <a:xfrm>
            <a:off x="2013750" y="2441688"/>
            <a:ext cx="112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gray scale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04" name="Google Shape;2804;p74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RECOGNIZE BARCODE &gt; PRE-PROCESSING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805" name="Google Shape;2805;p74"/>
          <p:cNvSpPr txBox="1"/>
          <p:nvPr/>
        </p:nvSpPr>
        <p:spPr>
          <a:xfrm>
            <a:off x="5097725" y="2441688"/>
            <a:ext cx="77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rotate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806" name="Google Shape;2806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103" y="1676925"/>
            <a:ext cx="801525" cy="232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7" name="Google Shape;2807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29353" y="1676938"/>
            <a:ext cx="801525" cy="2329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8" name="Google Shape;280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220803" y="1676925"/>
            <a:ext cx="801525" cy="23299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3" name="Google Shape;2813;p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 dirty="0"/>
          </a:p>
        </p:txBody>
      </p:sp>
      <p:sp>
        <p:nvSpPr>
          <p:cNvPr id="2814" name="Google Shape;2814;p75"/>
          <p:cNvSpPr txBox="1"/>
          <p:nvPr/>
        </p:nvSpPr>
        <p:spPr>
          <a:xfrm>
            <a:off x="0" y="68210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RECOVERY BARCODE</a:t>
            </a:r>
            <a:endParaRPr sz="25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15" name="Google Shape;2815;p75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RECOGNIZE BARCODE &gt; PRE-PROCESSING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pic>
        <p:nvPicPr>
          <p:cNvPr id="2816" name="Google Shape;2816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650" y="2318625"/>
            <a:ext cx="3347875" cy="1001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17" name="Google Shape;2817;p75"/>
          <p:cNvCxnSpPr/>
          <p:nvPr/>
        </p:nvCxnSpPr>
        <p:spPr>
          <a:xfrm>
            <a:off x="495225" y="2499600"/>
            <a:ext cx="3725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8" name="Google Shape;2818;p75"/>
          <p:cNvCxnSpPr/>
          <p:nvPr/>
        </p:nvCxnSpPr>
        <p:spPr>
          <a:xfrm>
            <a:off x="495225" y="2819375"/>
            <a:ext cx="3725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19" name="Google Shape;2819;p75"/>
          <p:cNvCxnSpPr/>
          <p:nvPr/>
        </p:nvCxnSpPr>
        <p:spPr>
          <a:xfrm>
            <a:off x="503888" y="3123700"/>
            <a:ext cx="37254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20" name="Google Shape;2820;p75"/>
          <p:cNvCxnSpPr/>
          <p:nvPr/>
        </p:nvCxnSpPr>
        <p:spPr>
          <a:xfrm>
            <a:off x="311400" y="2355125"/>
            <a:ext cx="0" cy="928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lgDash"/>
            <a:round/>
            <a:headEnd type="stealth" w="med" len="med"/>
            <a:tailEnd type="triangle" w="med" len="med"/>
          </a:ln>
        </p:spPr>
      </p:cxnSp>
      <p:cxnSp>
        <p:nvCxnSpPr>
          <p:cNvPr id="2821" name="Google Shape;2821;p75"/>
          <p:cNvCxnSpPr/>
          <p:nvPr/>
        </p:nvCxnSpPr>
        <p:spPr>
          <a:xfrm>
            <a:off x="309850" y="2357925"/>
            <a:ext cx="382800" cy="0"/>
          </a:xfrm>
          <a:prstGeom prst="straightConnector1">
            <a:avLst/>
          </a:prstGeom>
          <a:noFill/>
          <a:ln w="19050" cap="flat" cmpd="sng">
            <a:solidFill>
              <a:srgbClr val="D4DDE3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822" name="Google Shape;2822;p75"/>
          <p:cNvCxnSpPr/>
          <p:nvPr/>
        </p:nvCxnSpPr>
        <p:spPr>
          <a:xfrm>
            <a:off x="309850" y="3283625"/>
            <a:ext cx="382800" cy="0"/>
          </a:xfrm>
          <a:prstGeom prst="straightConnector1">
            <a:avLst/>
          </a:prstGeom>
          <a:noFill/>
          <a:ln w="19050" cap="flat" cmpd="sng">
            <a:solidFill>
              <a:srgbClr val="D4DDE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823" name="Google Shape;2823;p75"/>
          <p:cNvSpPr txBox="1"/>
          <p:nvPr/>
        </p:nvSpPr>
        <p:spPr>
          <a:xfrm>
            <a:off x="0" y="2603825"/>
            <a:ext cx="185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Josefin Sans"/>
                <a:ea typeface="Josefin Sans"/>
                <a:cs typeface="Josefin Sans"/>
                <a:sym typeface="Josefin Sans"/>
              </a:rPr>
              <a:t>h</a:t>
            </a:r>
            <a:endParaRPr sz="16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824" name="Google Shape;2824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338" y="1944300"/>
            <a:ext cx="3905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5" name="Google Shape;2825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5188" y="2540025"/>
            <a:ext cx="504825" cy="57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6" name="Google Shape;2826;p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56138" y="3141925"/>
            <a:ext cx="542925" cy="590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27" name="Google Shape;2827;p75"/>
          <p:cNvCxnSpPr>
            <a:endCxn id="2824" idx="1"/>
          </p:cNvCxnSpPr>
          <p:nvPr/>
        </p:nvCxnSpPr>
        <p:spPr>
          <a:xfrm rot="10800000" flipH="1">
            <a:off x="5157438" y="2196713"/>
            <a:ext cx="774900" cy="312900"/>
          </a:xfrm>
          <a:prstGeom prst="straightConnector1">
            <a:avLst/>
          </a:prstGeom>
          <a:noFill/>
          <a:ln w="19050" cap="flat" cmpd="sng">
            <a:solidFill>
              <a:srgbClr val="D4DDE3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828" name="Google Shape;2828;p75"/>
          <p:cNvCxnSpPr>
            <a:endCxn id="2825" idx="1"/>
          </p:cNvCxnSpPr>
          <p:nvPr/>
        </p:nvCxnSpPr>
        <p:spPr>
          <a:xfrm>
            <a:off x="5151888" y="2824875"/>
            <a:ext cx="723300" cy="900"/>
          </a:xfrm>
          <a:prstGeom prst="straightConnector1">
            <a:avLst/>
          </a:prstGeom>
          <a:noFill/>
          <a:ln w="19050" cap="flat" cmpd="sng">
            <a:solidFill>
              <a:srgbClr val="D4DDE3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2829" name="Google Shape;2829;p75"/>
          <p:cNvCxnSpPr>
            <a:endCxn id="2826" idx="1"/>
          </p:cNvCxnSpPr>
          <p:nvPr/>
        </p:nvCxnSpPr>
        <p:spPr>
          <a:xfrm>
            <a:off x="5168538" y="3134500"/>
            <a:ext cx="687600" cy="302700"/>
          </a:xfrm>
          <a:prstGeom prst="straightConnector1">
            <a:avLst/>
          </a:prstGeom>
          <a:noFill/>
          <a:ln w="19050" cap="flat" cmpd="sng">
            <a:solidFill>
              <a:srgbClr val="D4DDE3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2830" name="Google Shape;2830;p75"/>
          <p:cNvSpPr txBox="1"/>
          <p:nvPr/>
        </p:nvSpPr>
        <p:spPr>
          <a:xfrm>
            <a:off x="4404450" y="2309025"/>
            <a:ext cx="75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Line 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31" name="Google Shape;2831;p75"/>
          <p:cNvSpPr txBox="1"/>
          <p:nvPr/>
        </p:nvSpPr>
        <p:spPr>
          <a:xfrm>
            <a:off x="4404450" y="2622025"/>
            <a:ext cx="75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Line 2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32" name="Google Shape;2832;p75"/>
          <p:cNvSpPr txBox="1"/>
          <p:nvPr/>
        </p:nvSpPr>
        <p:spPr>
          <a:xfrm>
            <a:off x="4404450" y="2923600"/>
            <a:ext cx="75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Line 3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2833" name="Google Shape;2833;p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78925" y="2107813"/>
            <a:ext cx="2624424" cy="8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4" name="Google Shape;2834;p7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78925" y="2778325"/>
            <a:ext cx="2624425" cy="7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5" name="Google Shape;2835;p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178925" y="3435200"/>
            <a:ext cx="2624425" cy="76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36" name="Google Shape;2836;p75"/>
          <p:cNvCxnSpPr/>
          <p:nvPr/>
        </p:nvCxnSpPr>
        <p:spPr>
          <a:xfrm>
            <a:off x="6079275" y="2140175"/>
            <a:ext cx="2814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7" name="Google Shape;2837;p75"/>
          <p:cNvCxnSpPr/>
          <p:nvPr/>
        </p:nvCxnSpPr>
        <p:spPr>
          <a:xfrm>
            <a:off x="6083838" y="2816425"/>
            <a:ext cx="2814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838" name="Google Shape;2838;p75"/>
          <p:cNvCxnSpPr/>
          <p:nvPr/>
        </p:nvCxnSpPr>
        <p:spPr>
          <a:xfrm>
            <a:off x="6083838" y="3473300"/>
            <a:ext cx="2814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8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8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8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28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28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28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2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2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p7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 dirty="0"/>
          </a:p>
        </p:txBody>
      </p:sp>
      <p:sp>
        <p:nvSpPr>
          <p:cNvPr id="2878" name="Google Shape;2878;p77"/>
          <p:cNvSpPr txBox="1"/>
          <p:nvPr/>
        </p:nvSpPr>
        <p:spPr>
          <a:xfrm>
            <a:off x="0" y="682100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 b="1">
                <a:solidFill>
                  <a:schemeClr val="accent1"/>
                </a:solidFill>
                <a:latin typeface="Josefin Sans"/>
                <a:ea typeface="Josefin Sans"/>
                <a:cs typeface="Josefin Sans"/>
                <a:sym typeface="Josefin Sans"/>
              </a:rPr>
              <a:t>RECOVERY BARCODE</a:t>
            </a:r>
            <a:endParaRPr sz="25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79" name="Google Shape;2879;p77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IMPLEMENT  &gt; RECOGNIZE BARCODE &gt; PRE-PROCESSING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880" name="Google Shape;2880;p77"/>
          <p:cNvSpPr txBox="1"/>
          <p:nvPr/>
        </p:nvSpPr>
        <p:spPr>
          <a:xfrm>
            <a:off x="213450" y="1952175"/>
            <a:ext cx="75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Line 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81" name="Google Shape;2881;p77"/>
          <p:cNvSpPr txBox="1"/>
          <p:nvPr/>
        </p:nvSpPr>
        <p:spPr>
          <a:xfrm>
            <a:off x="213450" y="2625238"/>
            <a:ext cx="75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Line 2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82" name="Google Shape;2882;p77"/>
          <p:cNvSpPr txBox="1"/>
          <p:nvPr/>
        </p:nvSpPr>
        <p:spPr>
          <a:xfrm>
            <a:off x="213450" y="3298325"/>
            <a:ext cx="75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Line 3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2883" name="Google Shape;2883;p77"/>
          <p:cNvGrpSpPr/>
          <p:nvPr/>
        </p:nvGrpSpPr>
        <p:grpSpPr>
          <a:xfrm>
            <a:off x="963755" y="2069968"/>
            <a:ext cx="2259570" cy="1450111"/>
            <a:chOff x="963738" y="2108738"/>
            <a:chExt cx="2814612" cy="1450112"/>
          </a:xfrm>
        </p:grpSpPr>
        <p:pic>
          <p:nvPicPr>
            <p:cNvPr id="2884" name="Google Shape;2884;p7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58838" y="2108738"/>
              <a:ext cx="2624424" cy="88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5" name="Google Shape;2885;p7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058838" y="2809938"/>
              <a:ext cx="2624425" cy="7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86" name="Google Shape;2886;p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058850" y="3482650"/>
              <a:ext cx="2624425" cy="762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2887" name="Google Shape;2887;p77"/>
            <p:cNvCxnSpPr/>
            <p:nvPr/>
          </p:nvCxnSpPr>
          <p:spPr>
            <a:xfrm>
              <a:off x="963750" y="2142525"/>
              <a:ext cx="28146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8" name="Google Shape;2888;p77"/>
            <p:cNvCxnSpPr/>
            <p:nvPr/>
          </p:nvCxnSpPr>
          <p:spPr>
            <a:xfrm>
              <a:off x="963738" y="2840150"/>
              <a:ext cx="2814600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889" name="Google Shape;2889;p77"/>
            <p:cNvCxnSpPr/>
            <p:nvPr/>
          </p:nvCxnSpPr>
          <p:spPr>
            <a:xfrm>
              <a:off x="963738" y="3517475"/>
              <a:ext cx="2814601" cy="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890" name="Google Shape;2890;p77"/>
          <p:cNvGrpSpPr/>
          <p:nvPr/>
        </p:nvGrpSpPr>
        <p:grpSpPr>
          <a:xfrm>
            <a:off x="3621031" y="1815050"/>
            <a:ext cx="2054345" cy="1959950"/>
            <a:chOff x="3442088" y="1815050"/>
            <a:chExt cx="2259757" cy="1959950"/>
          </a:xfrm>
        </p:grpSpPr>
        <p:pic>
          <p:nvPicPr>
            <p:cNvPr id="2891" name="Google Shape;2891;p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442148" y="1815050"/>
              <a:ext cx="2259697" cy="49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2" name="Google Shape;2892;p7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42150" y="2548725"/>
              <a:ext cx="2259575" cy="49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3" name="Google Shape;2893;p77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442088" y="3282400"/>
              <a:ext cx="2259700" cy="4926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894" name="Google Shape;2894;p77"/>
          <p:cNvGrpSpPr/>
          <p:nvPr/>
        </p:nvGrpSpPr>
        <p:grpSpPr>
          <a:xfrm>
            <a:off x="6319985" y="1789775"/>
            <a:ext cx="2054335" cy="2010500"/>
            <a:chOff x="6024000" y="1815050"/>
            <a:chExt cx="2231275" cy="2010500"/>
          </a:xfrm>
        </p:grpSpPr>
        <p:pic>
          <p:nvPicPr>
            <p:cNvPr id="2895" name="Google Shape;2895;p7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109550" y="1815050"/>
              <a:ext cx="2136374" cy="492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6" name="Google Shape;2896;p77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024000" y="2548725"/>
              <a:ext cx="2136375" cy="5431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97" name="Google Shape;2897;p77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6118900" y="3332950"/>
              <a:ext cx="2136375" cy="4926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98" name="Google Shape;2898;p77"/>
          <p:cNvSpPr txBox="1"/>
          <p:nvPr/>
        </p:nvSpPr>
        <p:spPr>
          <a:xfrm>
            <a:off x="3765400" y="3967225"/>
            <a:ext cx="17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Generate barcode 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99" name="Google Shape;2899;p77"/>
          <p:cNvSpPr txBox="1"/>
          <p:nvPr/>
        </p:nvSpPr>
        <p:spPr>
          <a:xfrm>
            <a:off x="6496950" y="3967225"/>
            <a:ext cx="170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Threshold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21031" y="1770725"/>
            <a:ext cx="2054236" cy="28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3621031" y="2176930"/>
            <a:ext cx="2054236" cy="28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620922" y="2454899"/>
            <a:ext cx="2054344" cy="28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3620922" y="2859848"/>
            <a:ext cx="2054343" cy="28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/>
          <p:cNvSpPr/>
          <p:nvPr/>
        </p:nvSpPr>
        <p:spPr>
          <a:xfrm>
            <a:off x="3620919" y="3138152"/>
            <a:ext cx="2054345" cy="28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3620919" y="3532222"/>
            <a:ext cx="2054345" cy="2801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8" grpId="0"/>
      <p:bldP spid="2899" grpId="0"/>
      <p:bldP spid="3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4" name="Google Shape;2904;p78"/>
          <p:cNvSpPr txBox="1"/>
          <p:nvPr/>
        </p:nvSpPr>
        <p:spPr>
          <a:xfrm>
            <a:off x="2262900" y="1909950"/>
            <a:ext cx="4618200" cy="13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GROUPING TO DRAWER</a:t>
            </a:r>
            <a:endParaRPr sz="37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905" name="Google Shape;2905;p7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0" name="Google Shape;2910;p79"/>
          <p:cNvSpPr txBox="1">
            <a:spLocks noGrp="1"/>
          </p:cNvSpPr>
          <p:nvPr>
            <p:ph type="title" idx="4294967295"/>
          </p:nvPr>
        </p:nvSpPr>
        <p:spPr>
          <a:xfrm>
            <a:off x="2118475" y="312200"/>
            <a:ext cx="4818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</p:txBody>
      </p:sp>
      <p:grpSp>
        <p:nvGrpSpPr>
          <p:cNvPr id="2911" name="Google Shape;2911;p79"/>
          <p:cNvGrpSpPr/>
          <p:nvPr/>
        </p:nvGrpSpPr>
        <p:grpSpPr>
          <a:xfrm>
            <a:off x="777383" y="1161605"/>
            <a:ext cx="3750206" cy="1299663"/>
            <a:chOff x="5548525" y="2428300"/>
            <a:chExt cx="1556425" cy="521325"/>
          </a:xfrm>
        </p:grpSpPr>
        <p:sp>
          <p:nvSpPr>
            <p:cNvPr id="2912" name="Google Shape;2912;p79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3" name="Google Shape;2913;p79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14" name="Google Shape;2914;p79"/>
          <p:cNvSpPr/>
          <p:nvPr/>
        </p:nvSpPr>
        <p:spPr>
          <a:xfrm>
            <a:off x="777238" y="1161550"/>
            <a:ext cx="95241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15" name="Google Shape;2915;p79"/>
          <p:cNvGrpSpPr/>
          <p:nvPr/>
        </p:nvGrpSpPr>
        <p:grpSpPr>
          <a:xfrm>
            <a:off x="1941622" y="1565694"/>
            <a:ext cx="1010544" cy="895610"/>
            <a:chOff x="6260725" y="2071150"/>
            <a:chExt cx="419400" cy="359250"/>
          </a:xfrm>
        </p:grpSpPr>
        <p:sp>
          <p:nvSpPr>
            <p:cNvPr id="2916" name="Google Shape;2916;p79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7" name="Google Shape;2917;p79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8" name="Google Shape;2918;p79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9" name="Google Shape;2919;p79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0" name="Google Shape;2920;p79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1" name="Google Shape;2921;p79"/>
          <p:cNvSpPr/>
          <p:nvPr/>
        </p:nvSpPr>
        <p:spPr>
          <a:xfrm>
            <a:off x="4527238" y="1161660"/>
            <a:ext cx="82769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2" name="Google Shape;2922;p79"/>
          <p:cNvGrpSpPr/>
          <p:nvPr/>
        </p:nvGrpSpPr>
        <p:grpSpPr>
          <a:xfrm>
            <a:off x="4527505" y="1161561"/>
            <a:ext cx="3750206" cy="1299663"/>
            <a:chOff x="5548525" y="2428300"/>
            <a:chExt cx="1556425" cy="521325"/>
          </a:xfrm>
        </p:grpSpPr>
        <p:sp>
          <p:nvSpPr>
            <p:cNvPr id="2923" name="Google Shape;2923;p79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4" name="Google Shape;2924;p79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25" name="Google Shape;2925;p79"/>
          <p:cNvSpPr/>
          <p:nvPr/>
        </p:nvSpPr>
        <p:spPr>
          <a:xfrm>
            <a:off x="8182299" y="1161550"/>
            <a:ext cx="95241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26" name="Google Shape;2926;p79"/>
          <p:cNvGrpSpPr/>
          <p:nvPr/>
        </p:nvGrpSpPr>
        <p:grpSpPr>
          <a:xfrm flipH="1">
            <a:off x="6701764" y="1565650"/>
            <a:ext cx="1010544" cy="895610"/>
            <a:chOff x="6260725" y="2071150"/>
            <a:chExt cx="419400" cy="359250"/>
          </a:xfrm>
        </p:grpSpPr>
        <p:sp>
          <p:nvSpPr>
            <p:cNvPr id="2927" name="Google Shape;2927;p79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8" name="Google Shape;2928;p79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9" name="Google Shape;2929;p79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0" name="Google Shape;2930;p79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1" name="Google Shape;2931;p79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2" name="Google Shape;2932;p79"/>
          <p:cNvGrpSpPr/>
          <p:nvPr/>
        </p:nvGrpSpPr>
        <p:grpSpPr>
          <a:xfrm>
            <a:off x="5691744" y="1565650"/>
            <a:ext cx="1010544" cy="895610"/>
            <a:chOff x="6260725" y="2071150"/>
            <a:chExt cx="419400" cy="359250"/>
          </a:xfrm>
        </p:grpSpPr>
        <p:sp>
          <p:nvSpPr>
            <p:cNvPr id="2933" name="Google Shape;2933;p79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4" name="Google Shape;2934;p79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5" name="Google Shape;2935;p79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6" name="Google Shape;2936;p79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7" name="Google Shape;2937;p79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38" name="Google Shape;2938;p79"/>
          <p:cNvGrpSpPr/>
          <p:nvPr/>
        </p:nvGrpSpPr>
        <p:grpSpPr>
          <a:xfrm flipH="1">
            <a:off x="5009744" y="1465574"/>
            <a:ext cx="681467" cy="995580"/>
            <a:chOff x="6249850" y="3033975"/>
            <a:chExt cx="282825" cy="399350"/>
          </a:xfrm>
        </p:grpSpPr>
        <p:sp>
          <p:nvSpPr>
            <p:cNvPr id="2939" name="Google Shape;2939;p79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0" name="Google Shape;2940;p79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1" name="Google Shape;2941;p79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2" name="Google Shape;2942;p79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3" name="Google Shape;2943;p79"/>
          <p:cNvGrpSpPr/>
          <p:nvPr/>
        </p:nvGrpSpPr>
        <p:grpSpPr>
          <a:xfrm flipH="1">
            <a:off x="2951642" y="1565694"/>
            <a:ext cx="1010544" cy="895610"/>
            <a:chOff x="6260725" y="2071150"/>
            <a:chExt cx="419400" cy="359250"/>
          </a:xfrm>
        </p:grpSpPr>
        <p:sp>
          <p:nvSpPr>
            <p:cNvPr id="2944" name="Google Shape;2944;p79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5" name="Google Shape;2945;p79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6" name="Google Shape;2946;p79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7" name="Google Shape;2947;p79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8" name="Google Shape;2948;p79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949" name="Google Shape;2949;p79"/>
          <p:cNvGrpSpPr/>
          <p:nvPr/>
        </p:nvGrpSpPr>
        <p:grpSpPr>
          <a:xfrm flipH="1">
            <a:off x="1272109" y="1465481"/>
            <a:ext cx="681467" cy="995580"/>
            <a:chOff x="6249850" y="3033975"/>
            <a:chExt cx="282825" cy="399350"/>
          </a:xfrm>
        </p:grpSpPr>
        <p:sp>
          <p:nvSpPr>
            <p:cNvPr id="2950" name="Google Shape;2950;p79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1" name="Google Shape;2951;p79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2" name="Google Shape;2952;p79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3" name="Google Shape;2953;p79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4" name="Google Shape;2954;p79"/>
          <p:cNvSpPr/>
          <p:nvPr/>
        </p:nvSpPr>
        <p:spPr>
          <a:xfrm>
            <a:off x="706850" y="1570532"/>
            <a:ext cx="248100" cy="48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55" name="Google Shape;295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72020" y="1693075"/>
            <a:ext cx="317834" cy="236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56" name="Google Shape;2956;p79"/>
          <p:cNvSpPr/>
          <p:nvPr/>
        </p:nvSpPr>
        <p:spPr>
          <a:xfrm>
            <a:off x="4447950" y="1570545"/>
            <a:ext cx="248100" cy="48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57" name="Google Shape;295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413120" y="1693087"/>
            <a:ext cx="317834" cy="236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58" name="Google Shape;2958;p79"/>
          <p:cNvSpPr/>
          <p:nvPr/>
        </p:nvSpPr>
        <p:spPr>
          <a:xfrm>
            <a:off x="8105863" y="1570420"/>
            <a:ext cx="248100" cy="48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59" name="Google Shape;295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071032" y="1692962"/>
            <a:ext cx="317834" cy="236690"/>
          </a:xfrm>
          <a:prstGeom prst="rect">
            <a:avLst/>
          </a:prstGeom>
          <a:noFill/>
          <a:ln>
            <a:noFill/>
          </a:ln>
        </p:spPr>
      </p:pic>
      <p:sp>
        <p:nvSpPr>
          <p:cNvPr id="2960" name="Google Shape;2960;p79"/>
          <p:cNvSpPr/>
          <p:nvPr/>
        </p:nvSpPr>
        <p:spPr>
          <a:xfrm>
            <a:off x="11843849" y="1161462"/>
            <a:ext cx="95241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1" name="Google Shape;2961;p79"/>
          <p:cNvSpPr/>
          <p:nvPr/>
        </p:nvSpPr>
        <p:spPr>
          <a:xfrm>
            <a:off x="2635250" y="2990400"/>
            <a:ext cx="608700" cy="1233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62" name="Google Shape;29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32519" y="3317106"/>
            <a:ext cx="813875" cy="580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63" name="Google Shape;2963;p79"/>
          <p:cNvCxnSpPr>
            <a:stCxn id="2955" idx="1"/>
          </p:cNvCxnSpPr>
          <p:nvPr/>
        </p:nvCxnSpPr>
        <p:spPr>
          <a:xfrm>
            <a:off x="830937" y="1970337"/>
            <a:ext cx="1738200" cy="110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64" name="Google Shape;2964;p79"/>
          <p:cNvCxnSpPr>
            <a:stCxn id="2957" idx="1"/>
          </p:cNvCxnSpPr>
          <p:nvPr/>
        </p:nvCxnSpPr>
        <p:spPr>
          <a:xfrm flipH="1">
            <a:off x="3347437" y="1970349"/>
            <a:ext cx="1224600" cy="1111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65" name="Google Shape;2965;p79"/>
          <p:cNvCxnSpPr>
            <a:stCxn id="2959" idx="1"/>
          </p:cNvCxnSpPr>
          <p:nvPr/>
        </p:nvCxnSpPr>
        <p:spPr>
          <a:xfrm flipH="1">
            <a:off x="3389449" y="1970224"/>
            <a:ext cx="4840500" cy="1258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966" name="Google Shape;2966;p79"/>
          <p:cNvSpPr txBox="1"/>
          <p:nvPr/>
        </p:nvSpPr>
        <p:spPr>
          <a:xfrm>
            <a:off x="3337150" y="3256250"/>
            <a:ext cx="288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Josefin Sans"/>
                <a:ea typeface="Josefin Sans"/>
                <a:cs typeface="Josefin Sans"/>
                <a:sym typeface="Josefin Sans"/>
              </a:rPr>
              <a:t>Drawer Barcode</a:t>
            </a:r>
            <a:endParaRPr sz="20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7" name="Google Shape;2967;p79"/>
          <p:cNvSpPr txBox="1"/>
          <p:nvPr/>
        </p:nvSpPr>
        <p:spPr>
          <a:xfrm>
            <a:off x="3347475" y="3590875"/>
            <a:ext cx="2442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Format</a:t>
            </a:r>
            <a:r>
              <a:rPr lang="en" sz="1900">
                <a:latin typeface="Lilita One"/>
                <a:ea typeface="Lilita One"/>
                <a:cs typeface="Lilita One"/>
                <a:sym typeface="Lilita One"/>
              </a:rPr>
              <a:t>:  </a:t>
            </a:r>
            <a:r>
              <a:rPr lang="en" sz="1600">
                <a:solidFill>
                  <a:schemeClr val="dk2"/>
                </a:solidFill>
                <a:latin typeface="Lilita One"/>
                <a:ea typeface="Lilita One"/>
                <a:cs typeface="Lilita One"/>
                <a:sym typeface="Lilita One"/>
              </a:rPr>
              <a:t>KSXXXX00</a:t>
            </a:r>
            <a:endParaRPr sz="1900" dirty="0"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2968" name="Google Shape;2968;p79"/>
          <p:cNvSpPr/>
          <p:nvPr/>
        </p:nvSpPr>
        <p:spPr>
          <a:xfrm>
            <a:off x="1695025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69" name="Google Shape;296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669431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970" name="Google Shape;2970;p79"/>
          <p:cNvSpPr/>
          <p:nvPr/>
        </p:nvSpPr>
        <p:spPr>
          <a:xfrm>
            <a:off x="2247475" y="2052363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71" name="Google Shape;297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21881" y="2136180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972" name="Google Shape;2972;p79"/>
          <p:cNvSpPr/>
          <p:nvPr/>
        </p:nvSpPr>
        <p:spPr>
          <a:xfrm>
            <a:off x="2542238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73" name="Google Shape;297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16643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974" name="Google Shape;2974;p79"/>
          <p:cNvSpPr/>
          <p:nvPr/>
        </p:nvSpPr>
        <p:spPr>
          <a:xfrm>
            <a:off x="2746950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75" name="Google Shape;297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21356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976" name="Google Shape;2976;p79"/>
          <p:cNvSpPr/>
          <p:nvPr/>
        </p:nvSpPr>
        <p:spPr>
          <a:xfrm>
            <a:off x="2985075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77" name="Google Shape;297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59481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978" name="Google Shape;2978;p79"/>
          <p:cNvSpPr/>
          <p:nvPr/>
        </p:nvSpPr>
        <p:spPr>
          <a:xfrm>
            <a:off x="5432513" y="2052375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79" name="Google Shape;297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406918" y="2136192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980" name="Google Shape;2980;p79"/>
          <p:cNvSpPr/>
          <p:nvPr/>
        </p:nvSpPr>
        <p:spPr>
          <a:xfrm>
            <a:off x="5991975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81" name="Google Shape;298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966381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982" name="Google Shape;2982;p79"/>
          <p:cNvSpPr/>
          <p:nvPr/>
        </p:nvSpPr>
        <p:spPr>
          <a:xfrm>
            <a:off x="6731213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83" name="Google Shape;2983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705618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984" name="Google Shape;2984;p79"/>
          <p:cNvSpPr/>
          <p:nvPr/>
        </p:nvSpPr>
        <p:spPr>
          <a:xfrm>
            <a:off x="6497938" y="2052388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85" name="Google Shape;298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472343" y="2136205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986" name="Google Shape;2986;p79"/>
          <p:cNvSpPr/>
          <p:nvPr/>
        </p:nvSpPr>
        <p:spPr>
          <a:xfrm>
            <a:off x="6277675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87" name="Google Shape;2987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52081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2988" name="Google Shape;2988;p79"/>
          <p:cNvSpPr/>
          <p:nvPr/>
        </p:nvSpPr>
        <p:spPr>
          <a:xfrm>
            <a:off x="2653925" y="2990275"/>
            <a:ext cx="608700" cy="1233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2989" name="Google Shape;2989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51194" y="3316981"/>
            <a:ext cx="813875" cy="5802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90" name="Google Shape;2990;p79"/>
          <p:cNvCxnSpPr>
            <a:stCxn id="2969" idx="1"/>
            <a:endCxn id="2988" idx="0"/>
          </p:cNvCxnSpPr>
          <p:nvPr/>
        </p:nvCxnSpPr>
        <p:spPr>
          <a:xfrm>
            <a:off x="1775124" y="2318252"/>
            <a:ext cx="1183200" cy="6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91" name="Google Shape;2991;p79"/>
          <p:cNvCxnSpPr>
            <a:stCxn id="2971" idx="1"/>
            <a:endCxn id="2988" idx="0"/>
          </p:cNvCxnSpPr>
          <p:nvPr/>
        </p:nvCxnSpPr>
        <p:spPr>
          <a:xfrm>
            <a:off x="2327574" y="2318265"/>
            <a:ext cx="630600" cy="6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92" name="Google Shape;2992;p79"/>
          <p:cNvCxnSpPr>
            <a:stCxn id="2973" idx="1"/>
            <a:endCxn id="2988" idx="0"/>
          </p:cNvCxnSpPr>
          <p:nvPr/>
        </p:nvCxnSpPr>
        <p:spPr>
          <a:xfrm>
            <a:off x="2622336" y="2318252"/>
            <a:ext cx="336000" cy="6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93" name="Google Shape;2993;p79"/>
          <p:cNvCxnSpPr>
            <a:stCxn id="2975" idx="1"/>
            <a:endCxn id="2988" idx="0"/>
          </p:cNvCxnSpPr>
          <p:nvPr/>
        </p:nvCxnSpPr>
        <p:spPr>
          <a:xfrm>
            <a:off x="2827049" y="2318252"/>
            <a:ext cx="131100" cy="6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94" name="Google Shape;2994;p79"/>
          <p:cNvCxnSpPr>
            <a:stCxn id="2977" idx="1"/>
            <a:endCxn id="2988" idx="0"/>
          </p:cNvCxnSpPr>
          <p:nvPr/>
        </p:nvCxnSpPr>
        <p:spPr>
          <a:xfrm flipH="1">
            <a:off x="2958374" y="2318252"/>
            <a:ext cx="106800" cy="6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95" name="Google Shape;2995;p79"/>
          <p:cNvCxnSpPr>
            <a:stCxn id="2979" idx="1"/>
            <a:endCxn id="2988" idx="0"/>
          </p:cNvCxnSpPr>
          <p:nvPr/>
        </p:nvCxnSpPr>
        <p:spPr>
          <a:xfrm flipH="1">
            <a:off x="2958411" y="2318277"/>
            <a:ext cx="2554200" cy="6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96" name="Google Shape;2996;p79"/>
          <p:cNvCxnSpPr>
            <a:stCxn id="2981" idx="1"/>
            <a:endCxn id="2988" idx="0"/>
          </p:cNvCxnSpPr>
          <p:nvPr/>
        </p:nvCxnSpPr>
        <p:spPr>
          <a:xfrm flipH="1">
            <a:off x="2958374" y="2318252"/>
            <a:ext cx="3113700" cy="6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97" name="Google Shape;2997;p79"/>
          <p:cNvCxnSpPr>
            <a:stCxn id="2987" idx="1"/>
            <a:endCxn id="2988" idx="0"/>
          </p:cNvCxnSpPr>
          <p:nvPr/>
        </p:nvCxnSpPr>
        <p:spPr>
          <a:xfrm flipH="1">
            <a:off x="2958174" y="2318252"/>
            <a:ext cx="3399600" cy="6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98" name="Google Shape;2998;p79"/>
          <p:cNvCxnSpPr>
            <a:stCxn id="2985" idx="1"/>
            <a:endCxn id="2988" idx="0"/>
          </p:cNvCxnSpPr>
          <p:nvPr/>
        </p:nvCxnSpPr>
        <p:spPr>
          <a:xfrm flipH="1">
            <a:off x="2958236" y="2318290"/>
            <a:ext cx="3619800" cy="6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999" name="Google Shape;2999;p79"/>
          <p:cNvCxnSpPr>
            <a:stCxn id="2983" idx="1"/>
            <a:endCxn id="2988" idx="0"/>
          </p:cNvCxnSpPr>
          <p:nvPr/>
        </p:nvCxnSpPr>
        <p:spPr>
          <a:xfrm flipH="1">
            <a:off x="2958411" y="2318252"/>
            <a:ext cx="3852900" cy="67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3000" name="Google Shape;3000;p79"/>
          <p:cNvSpPr txBox="1"/>
          <p:nvPr/>
        </p:nvSpPr>
        <p:spPr>
          <a:xfrm>
            <a:off x="3337150" y="3256238"/>
            <a:ext cx="1924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latin typeface="Josefin Sans"/>
                <a:ea typeface="Josefin Sans"/>
                <a:cs typeface="Josefin Sans"/>
                <a:sym typeface="Josefin Sans"/>
              </a:rPr>
              <a:t>Book Barcode</a:t>
            </a:r>
            <a:endParaRPr sz="20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01" name="Google Shape;3001;p79"/>
          <p:cNvSpPr txBox="1"/>
          <p:nvPr/>
        </p:nvSpPr>
        <p:spPr>
          <a:xfrm>
            <a:off x="3339325" y="3590875"/>
            <a:ext cx="3021300" cy="9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Josefin Sans"/>
                <a:ea typeface="Josefin Sans"/>
                <a:cs typeface="Josefin Sans"/>
                <a:sym typeface="Josefin Sans"/>
              </a:rPr>
              <a:t>Format</a:t>
            </a:r>
            <a:r>
              <a:rPr lang="en" sz="1600">
                <a:latin typeface="Lilita One"/>
                <a:ea typeface="Lilita One"/>
                <a:cs typeface="Lilita One"/>
                <a:sym typeface="Lilita One"/>
              </a:rPr>
              <a:t>: </a:t>
            </a:r>
            <a:r>
              <a:rPr lang="en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[A-Z]XXXXSS</a:t>
            </a:r>
            <a:endParaRPr sz="16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Josefin Sans"/>
                <a:ea typeface="Josefin Sans"/>
                <a:cs typeface="Josefin Sans"/>
                <a:sym typeface="Josefin Sans"/>
              </a:rPr>
              <a:t>              SS: &lt;SUM OF X&gt;</a:t>
            </a:r>
            <a:endParaRPr sz="1600" b="1" dirty="0">
              <a:solidFill>
                <a:schemeClr val="dk2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solidFill>
                <a:schemeClr val="dk2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3002" name="Google Shape;3002;p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 dirty="0"/>
          </a:p>
        </p:txBody>
      </p:sp>
      <p:pic>
        <p:nvPicPr>
          <p:cNvPr id="3003" name="Google Shape;300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32550" y="3130975"/>
            <a:ext cx="19240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4" name="Google Shape;300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7325" y="3130825"/>
            <a:ext cx="1714500" cy="9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100"/>
                                        <p:tgtEl>
                                          <p:spTgt spid="29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29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29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9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29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1000"/>
                                        <p:tgtEl>
                                          <p:spTgt spid="30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1000"/>
                                        <p:tgtEl>
                                          <p:spTgt spid="29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/>
                                        <p:tgtEl>
                                          <p:spTgt spid="29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2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9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2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30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30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29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29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29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29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100"/>
                                        <p:tgtEl>
                                          <p:spTgt spid="29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29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29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100"/>
                                        <p:tgtEl>
                                          <p:spTgt spid="29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100"/>
                                        <p:tgtEl>
                                          <p:spTgt spid="29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1100"/>
                                          </p:stCondLst>
                                        </p:cTn>
                                        <p:tgtEl>
                                          <p:spTgt spid="2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9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29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30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9" name="Google Shape;3009;p80"/>
          <p:cNvSpPr txBox="1">
            <a:spLocks noGrp="1"/>
          </p:cNvSpPr>
          <p:nvPr>
            <p:ph type="title" idx="4294967295"/>
          </p:nvPr>
        </p:nvSpPr>
        <p:spPr>
          <a:xfrm>
            <a:off x="2118475" y="312200"/>
            <a:ext cx="4818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</p:txBody>
      </p:sp>
      <p:grpSp>
        <p:nvGrpSpPr>
          <p:cNvPr id="3010" name="Google Shape;3010;p80"/>
          <p:cNvGrpSpPr/>
          <p:nvPr/>
        </p:nvGrpSpPr>
        <p:grpSpPr>
          <a:xfrm>
            <a:off x="777383" y="1161605"/>
            <a:ext cx="3750206" cy="1299663"/>
            <a:chOff x="5548525" y="2428300"/>
            <a:chExt cx="1556425" cy="521325"/>
          </a:xfrm>
        </p:grpSpPr>
        <p:sp>
          <p:nvSpPr>
            <p:cNvPr id="3011" name="Google Shape;3011;p80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2" name="Google Shape;3012;p80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13" name="Google Shape;3013;p80"/>
          <p:cNvSpPr/>
          <p:nvPr/>
        </p:nvSpPr>
        <p:spPr>
          <a:xfrm>
            <a:off x="777238" y="1161550"/>
            <a:ext cx="95241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14" name="Google Shape;3014;p80"/>
          <p:cNvGrpSpPr/>
          <p:nvPr/>
        </p:nvGrpSpPr>
        <p:grpSpPr>
          <a:xfrm>
            <a:off x="1941622" y="1565694"/>
            <a:ext cx="1010544" cy="895610"/>
            <a:chOff x="6260725" y="2071150"/>
            <a:chExt cx="419400" cy="359250"/>
          </a:xfrm>
        </p:grpSpPr>
        <p:sp>
          <p:nvSpPr>
            <p:cNvPr id="3015" name="Google Shape;3015;p80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6" name="Google Shape;3016;p80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7" name="Google Shape;3017;p80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8" name="Google Shape;3018;p80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9" name="Google Shape;3019;p80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0" name="Google Shape;3020;p80"/>
          <p:cNvSpPr/>
          <p:nvPr/>
        </p:nvSpPr>
        <p:spPr>
          <a:xfrm>
            <a:off x="4527238" y="1161660"/>
            <a:ext cx="82769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1" name="Google Shape;3021;p80"/>
          <p:cNvGrpSpPr/>
          <p:nvPr/>
        </p:nvGrpSpPr>
        <p:grpSpPr>
          <a:xfrm>
            <a:off x="4527505" y="1161561"/>
            <a:ext cx="3750206" cy="1299663"/>
            <a:chOff x="5548525" y="2428300"/>
            <a:chExt cx="1556425" cy="521325"/>
          </a:xfrm>
        </p:grpSpPr>
        <p:sp>
          <p:nvSpPr>
            <p:cNvPr id="3022" name="Google Shape;3022;p80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3" name="Google Shape;3023;p80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24" name="Google Shape;3024;p80"/>
          <p:cNvSpPr/>
          <p:nvPr/>
        </p:nvSpPr>
        <p:spPr>
          <a:xfrm>
            <a:off x="8182299" y="1161550"/>
            <a:ext cx="95241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25" name="Google Shape;3025;p80"/>
          <p:cNvGrpSpPr/>
          <p:nvPr/>
        </p:nvGrpSpPr>
        <p:grpSpPr>
          <a:xfrm flipH="1">
            <a:off x="6701764" y="1565650"/>
            <a:ext cx="1010544" cy="895610"/>
            <a:chOff x="6260725" y="2071150"/>
            <a:chExt cx="419400" cy="359250"/>
          </a:xfrm>
        </p:grpSpPr>
        <p:sp>
          <p:nvSpPr>
            <p:cNvPr id="3026" name="Google Shape;3026;p80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7" name="Google Shape;3027;p80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8" name="Google Shape;3028;p80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9" name="Google Shape;3029;p80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0" name="Google Shape;3030;p80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1" name="Google Shape;3031;p80"/>
          <p:cNvGrpSpPr/>
          <p:nvPr/>
        </p:nvGrpSpPr>
        <p:grpSpPr>
          <a:xfrm>
            <a:off x="5691744" y="1565650"/>
            <a:ext cx="1010544" cy="895610"/>
            <a:chOff x="6260725" y="2071150"/>
            <a:chExt cx="419400" cy="359250"/>
          </a:xfrm>
        </p:grpSpPr>
        <p:sp>
          <p:nvSpPr>
            <p:cNvPr id="3032" name="Google Shape;3032;p80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3" name="Google Shape;3033;p80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4" name="Google Shape;3034;p80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5" name="Google Shape;3035;p80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6" name="Google Shape;3036;p80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7" name="Google Shape;3037;p80"/>
          <p:cNvGrpSpPr/>
          <p:nvPr/>
        </p:nvGrpSpPr>
        <p:grpSpPr>
          <a:xfrm flipH="1">
            <a:off x="5009744" y="1465574"/>
            <a:ext cx="681467" cy="995580"/>
            <a:chOff x="6249850" y="3033975"/>
            <a:chExt cx="282825" cy="399350"/>
          </a:xfrm>
        </p:grpSpPr>
        <p:sp>
          <p:nvSpPr>
            <p:cNvPr id="3038" name="Google Shape;3038;p80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9" name="Google Shape;3039;p80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0" name="Google Shape;3040;p80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1" name="Google Shape;3041;p80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2" name="Google Shape;3042;p80"/>
          <p:cNvGrpSpPr/>
          <p:nvPr/>
        </p:nvGrpSpPr>
        <p:grpSpPr>
          <a:xfrm flipH="1">
            <a:off x="2951642" y="1565694"/>
            <a:ext cx="1010544" cy="895610"/>
            <a:chOff x="6260725" y="2071150"/>
            <a:chExt cx="419400" cy="359250"/>
          </a:xfrm>
        </p:grpSpPr>
        <p:sp>
          <p:nvSpPr>
            <p:cNvPr id="3043" name="Google Shape;3043;p80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4" name="Google Shape;3044;p80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5" name="Google Shape;3045;p80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6" name="Google Shape;3046;p80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7" name="Google Shape;3047;p80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48" name="Google Shape;3048;p80"/>
          <p:cNvGrpSpPr/>
          <p:nvPr/>
        </p:nvGrpSpPr>
        <p:grpSpPr>
          <a:xfrm flipH="1">
            <a:off x="1272109" y="1465481"/>
            <a:ext cx="681467" cy="995580"/>
            <a:chOff x="6249850" y="3033975"/>
            <a:chExt cx="282825" cy="399350"/>
          </a:xfrm>
        </p:grpSpPr>
        <p:sp>
          <p:nvSpPr>
            <p:cNvPr id="3049" name="Google Shape;3049;p80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0" name="Google Shape;3050;p80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1" name="Google Shape;3051;p80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2" name="Google Shape;3052;p80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53" name="Google Shape;3053;p80"/>
          <p:cNvSpPr/>
          <p:nvPr/>
        </p:nvSpPr>
        <p:spPr>
          <a:xfrm>
            <a:off x="706850" y="1570532"/>
            <a:ext cx="248100" cy="48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54" name="Google Shape;305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72020" y="1693075"/>
            <a:ext cx="317834" cy="23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5" name="Google Shape;3055;p80"/>
          <p:cNvSpPr/>
          <p:nvPr/>
        </p:nvSpPr>
        <p:spPr>
          <a:xfrm>
            <a:off x="4447950" y="1570545"/>
            <a:ext cx="248100" cy="48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56" name="Google Shape;305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413120" y="1693087"/>
            <a:ext cx="317834" cy="23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057" name="Google Shape;3057;p80"/>
          <p:cNvSpPr/>
          <p:nvPr/>
        </p:nvSpPr>
        <p:spPr>
          <a:xfrm>
            <a:off x="8105863" y="1570420"/>
            <a:ext cx="248100" cy="48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58" name="Google Shape;305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071032" y="1692962"/>
            <a:ext cx="317834" cy="236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59" name="Google Shape;3059;p80"/>
          <p:cNvGrpSpPr/>
          <p:nvPr/>
        </p:nvGrpSpPr>
        <p:grpSpPr>
          <a:xfrm>
            <a:off x="8189055" y="1161473"/>
            <a:ext cx="3750206" cy="1299663"/>
            <a:chOff x="5548525" y="2428300"/>
            <a:chExt cx="1556425" cy="521325"/>
          </a:xfrm>
        </p:grpSpPr>
        <p:sp>
          <p:nvSpPr>
            <p:cNvPr id="3060" name="Google Shape;3060;p80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1" name="Google Shape;3061;p80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62" name="Google Shape;3062;p80"/>
          <p:cNvSpPr/>
          <p:nvPr/>
        </p:nvSpPr>
        <p:spPr>
          <a:xfrm>
            <a:off x="11843849" y="1161462"/>
            <a:ext cx="95241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63" name="Google Shape;3063;p80"/>
          <p:cNvGrpSpPr/>
          <p:nvPr/>
        </p:nvGrpSpPr>
        <p:grpSpPr>
          <a:xfrm flipH="1">
            <a:off x="10363314" y="1565563"/>
            <a:ext cx="1010544" cy="895610"/>
            <a:chOff x="6260725" y="2071150"/>
            <a:chExt cx="419400" cy="359250"/>
          </a:xfrm>
        </p:grpSpPr>
        <p:sp>
          <p:nvSpPr>
            <p:cNvPr id="3064" name="Google Shape;3064;p80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5" name="Google Shape;3065;p80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6" name="Google Shape;3066;p80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7" name="Google Shape;3067;p80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8" name="Google Shape;3068;p80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69" name="Google Shape;3069;p80"/>
          <p:cNvGrpSpPr/>
          <p:nvPr/>
        </p:nvGrpSpPr>
        <p:grpSpPr>
          <a:xfrm>
            <a:off x="9353294" y="1565563"/>
            <a:ext cx="1010544" cy="895610"/>
            <a:chOff x="6260725" y="2071150"/>
            <a:chExt cx="419400" cy="359250"/>
          </a:xfrm>
        </p:grpSpPr>
        <p:sp>
          <p:nvSpPr>
            <p:cNvPr id="3070" name="Google Shape;3070;p80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1" name="Google Shape;3071;p80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2" name="Google Shape;3072;p80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3" name="Google Shape;3073;p80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4" name="Google Shape;3074;p80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75" name="Google Shape;3075;p80"/>
          <p:cNvGrpSpPr/>
          <p:nvPr/>
        </p:nvGrpSpPr>
        <p:grpSpPr>
          <a:xfrm flipH="1">
            <a:off x="8671294" y="1465487"/>
            <a:ext cx="681467" cy="995580"/>
            <a:chOff x="6249850" y="3033975"/>
            <a:chExt cx="282825" cy="399350"/>
          </a:xfrm>
        </p:grpSpPr>
        <p:sp>
          <p:nvSpPr>
            <p:cNvPr id="3076" name="Google Shape;3076;p80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7" name="Google Shape;3077;p80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8" name="Google Shape;3078;p80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9" name="Google Shape;3079;p80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0" name="Google Shape;3080;p80"/>
          <p:cNvSpPr/>
          <p:nvPr/>
        </p:nvSpPr>
        <p:spPr>
          <a:xfrm>
            <a:off x="11767413" y="1570332"/>
            <a:ext cx="248100" cy="48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081" name="Google Shape;308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1732582" y="1692875"/>
            <a:ext cx="317834" cy="23669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82" name="Google Shape;3082;p80"/>
          <p:cNvGrpSpPr/>
          <p:nvPr/>
        </p:nvGrpSpPr>
        <p:grpSpPr>
          <a:xfrm flipH="1">
            <a:off x="-2877744" y="1161611"/>
            <a:ext cx="3750206" cy="1299663"/>
            <a:chOff x="5548525" y="2428300"/>
            <a:chExt cx="1556425" cy="521325"/>
          </a:xfrm>
        </p:grpSpPr>
        <p:sp>
          <p:nvSpPr>
            <p:cNvPr id="3083" name="Google Shape;3083;p80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4" name="Google Shape;3084;p80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85" name="Google Shape;3085;p80"/>
          <p:cNvSpPr/>
          <p:nvPr/>
        </p:nvSpPr>
        <p:spPr>
          <a:xfrm flipH="1">
            <a:off x="-2877572" y="1161600"/>
            <a:ext cx="95241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86" name="Google Shape;3086;p80"/>
          <p:cNvGrpSpPr/>
          <p:nvPr/>
        </p:nvGrpSpPr>
        <p:grpSpPr>
          <a:xfrm>
            <a:off x="-2312341" y="1565700"/>
            <a:ext cx="1010544" cy="895610"/>
            <a:chOff x="6260725" y="2071150"/>
            <a:chExt cx="419400" cy="359250"/>
          </a:xfrm>
        </p:grpSpPr>
        <p:sp>
          <p:nvSpPr>
            <p:cNvPr id="3087" name="Google Shape;3087;p80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8" name="Google Shape;3088;p80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9" name="Google Shape;3089;p80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0" name="Google Shape;3090;p80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1" name="Google Shape;3091;p80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2" name="Google Shape;3092;p80"/>
          <p:cNvGrpSpPr/>
          <p:nvPr/>
        </p:nvGrpSpPr>
        <p:grpSpPr>
          <a:xfrm flipH="1">
            <a:off x="-1302320" y="1565700"/>
            <a:ext cx="1010544" cy="895610"/>
            <a:chOff x="6260725" y="2071150"/>
            <a:chExt cx="419400" cy="359250"/>
          </a:xfrm>
        </p:grpSpPr>
        <p:sp>
          <p:nvSpPr>
            <p:cNvPr id="3093" name="Google Shape;3093;p80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4" name="Google Shape;3094;p80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5" name="Google Shape;3095;p80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6" name="Google Shape;3096;p80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7" name="Google Shape;3097;p80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98" name="Google Shape;3098;p80"/>
          <p:cNvGrpSpPr/>
          <p:nvPr/>
        </p:nvGrpSpPr>
        <p:grpSpPr>
          <a:xfrm>
            <a:off x="-291243" y="1465624"/>
            <a:ext cx="681467" cy="995580"/>
            <a:chOff x="6249850" y="3033975"/>
            <a:chExt cx="282825" cy="399350"/>
          </a:xfrm>
        </p:grpSpPr>
        <p:sp>
          <p:nvSpPr>
            <p:cNvPr id="3099" name="Google Shape;3099;p80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0" name="Google Shape;3100;p80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1" name="Google Shape;3101;p80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2" name="Google Shape;3102;p80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03" name="Google Shape;3103;p80"/>
          <p:cNvSpPr/>
          <p:nvPr/>
        </p:nvSpPr>
        <p:spPr>
          <a:xfrm flipH="1">
            <a:off x="-2953995" y="1570470"/>
            <a:ext cx="248100" cy="48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04" name="Google Shape;310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-2988899" y="1693012"/>
            <a:ext cx="317834" cy="23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105" name="Google Shape;3105;p80"/>
          <p:cNvSpPr/>
          <p:nvPr/>
        </p:nvSpPr>
        <p:spPr>
          <a:xfrm>
            <a:off x="1695025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06" name="Google Shape;310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669431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07" name="Google Shape;3107;p80"/>
          <p:cNvSpPr/>
          <p:nvPr/>
        </p:nvSpPr>
        <p:spPr>
          <a:xfrm>
            <a:off x="2247475" y="2052363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08" name="Google Shape;310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21881" y="2136180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09" name="Google Shape;3109;p80"/>
          <p:cNvSpPr/>
          <p:nvPr/>
        </p:nvSpPr>
        <p:spPr>
          <a:xfrm>
            <a:off x="2542238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10" name="Google Shape;311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16643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11" name="Google Shape;3111;p80"/>
          <p:cNvSpPr/>
          <p:nvPr/>
        </p:nvSpPr>
        <p:spPr>
          <a:xfrm>
            <a:off x="2746950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12" name="Google Shape;311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21356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13" name="Google Shape;3113;p80"/>
          <p:cNvSpPr/>
          <p:nvPr/>
        </p:nvSpPr>
        <p:spPr>
          <a:xfrm>
            <a:off x="2985075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14" name="Google Shape;311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59481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15" name="Google Shape;3115;p80"/>
          <p:cNvSpPr/>
          <p:nvPr/>
        </p:nvSpPr>
        <p:spPr>
          <a:xfrm>
            <a:off x="5432513" y="2052375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16" name="Google Shape;3116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406918" y="2136192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17" name="Google Shape;3117;p80"/>
          <p:cNvSpPr/>
          <p:nvPr/>
        </p:nvSpPr>
        <p:spPr>
          <a:xfrm>
            <a:off x="5991975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18" name="Google Shape;3118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966381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19" name="Google Shape;3119;p80"/>
          <p:cNvSpPr/>
          <p:nvPr/>
        </p:nvSpPr>
        <p:spPr>
          <a:xfrm>
            <a:off x="6731213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20" name="Google Shape;312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705618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21" name="Google Shape;3121;p80"/>
          <p:cNvSpPr/>
          <p:nvPr/>
        </p:nvSpPr>
        <p:spPr>
          <a:xfrm>
            <a:off x="6497938" y="2052388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22" name="Google Shape;312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472343" y="2136205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123" name="Google Shape;3123;p80"/>
          <p:cNvSpPr/>
          <p:nvPr/>
        </p:nvSpPr>
        <p:spPr>
          <a:xfrm>
            <a:off x="6277675" y="20523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24" name="Google Shape;3124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52081" y="2136167"/>
            <a:ext cx="211386" cy="1527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5" name="Google Shape;3125;p80"/>
          <p:cNvGrpSpPr/>
          <p:nvPr/>
        </p:nvGrpSpPr>
        <p:grpSpPr>
          <a:xfrm>
            <a:off x="83112" y="1570555"/>
            <a:ext cx="2743200" cy="2627571"/>
            <a:chOff x="83112" y="1570555"/>
            <a:chExt cx="2743200" cy="2627571"/>
          </a:xfrm>
        </p:grpSpPr>
        <p:pic>
          <p:nvPicPr>
            <p:cNvPr id="3126" name="Google Shape;3126;p80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963" y="2962275"/>
              <a:ext cx="1417050" cy="1235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127" name="Google Shape;3127;p80"/>
            <p:cNvCxnSpPr/>
            <p:nvPr/>
          </p:nvCxnSpPr>
          <p:spPr>
            <a:xfrm>
              <a:off x="605800" y="2076450"/>
              <a:ext cx="522000" cy="1104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3128" name="Google Shape;3128;p80"/>
            <p:cNvCxnSpPr/>
            <p:nvPr/>
          </p:nvCxnSpPr>
          <p:spPr>
            <a:xfrm flipH="1">
              <a:off x="1137475" y="2162175"/>
              <a:ext cx="868500" cy="1028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3129" name="Google Shape;3129;p80"/>
            <p:cNvSpPr/>
            <p:nvPr/>
          </p:nvSpPr>
          <p:spPr>
            <a:xfrm rot="-4082004">
              <a:off x="623843" y="1624903"/>
              <a:ext cx="1661739" cy="2287403"/>
            </a:xfrm>
            <a:prstGeom prst="arc">
              <a:avLst>
                <a:gd name="adj1" fmla="val 17213435"/>
                <a:gd name="adj2" fmla="val 1176264"/>
              </a:avLst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130" name="Google Shape;3130;p8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 dirty="0"/>
          </a:p>
        </p:txBody>
      </p:sp>
      <p:pic>
        <p:nvPicPr>
          <p:cNvPr id="3131" name="Google Shape;3131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56587" y="2556625"/>
            <a:ext cx="3541774" cy="204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6" name="Google Shape;3136;p8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 dirty="0"/>
          </a:p>
        </p:txBody>
      </p:sp>
      <p:sp>
        <p:nvSpPr>
          <p:cNvPr id="3137" name="Google Shape;3137;p81"/>
          <p:cNvSpPr txBox="1">
            <a:spLocks noGrp="1"/>
          </p:cNvSpPr>
          <p:nvPr>
            <p:ph type="title" idx="4294967295"/>
          </p:nvPr>
        </p:nvSpPr>
        <p:spPr>
          <a:xfrm>
            <a:off x="2163000" y="574350"/>
            <a:ext cx="4818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</p:txBody>
      </p:sp>
      <p:sp>
        <p:nvSpPr>
          <p:cNvPr id="3138" name="Google Shape;3138;p81"/>
          <p:cNvSpPr/>
          <p:nvPr/>
        </p:nvSpPr>
        <p:spPr>
          <a:xfrm>
            <a:off x="2301300" y="1330713"/>
            <a:ext cx="4541400" cy="599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Distribute Frame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3139" name="Google Shape;3139;p81"/>
          <p:cNvSpPr/>
          <p:nvPr/>
        </p:nvSpPr>
        <p:spPr>
          <a:xfrm>
            <a:off x="2301300" y="2305350"/>
            <a:ext cx="4541400" cy="599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Grouping Barcode</a:t>
            </a:r>
            <a:endParaRPr sz="2000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40" name="Google Shape;3140;p81"/>
          <p:cNvSpPr/>
          <p:nvPr/>
        </p:nvSpPr>
        <p:spPr>
          <a:xfrm>
            <a:off x="2301300" y="3279975"/>
            <a:ext cx="4541400" cy="599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Filter Barcode</a:t>
            </a:r>
            <a:endParaRPr sz="2000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41" name="Google Shape;3141;p81"/>
          <p:cNvSpPr/>
          <p:nvPr/>
        </p:nvSpPr>
        <p:spPr>
          <a:xfrm>
            <a:off x="2301300" y="4254600"/>
            <a:ext cx="4541400" cy="599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Filter Duplicate</a:t>
            </a:r>
            <a:endParaRPr sz="2000"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36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PROBLEMS DEFINITION</a:t>
            </a:r>
            <a:endParaRPr dirty="0"/>
          </a:p>
        </p:txBody>
      </p:sp>
      <p:sp>
        <p:nvSpPr>
          <p:cNvPr id="1277" name="Google Shape;1277;p36"/>
          <p:cNvSpPr txBox="1">
            <a:spLocks noGrp="1"/>
          </p:cNvSpPr>
          <p:nvPr>
            <p:ph type="subTitle" idx="4294967295"/>
          </p:nvPr>
        </p:nvSpPr>
        <p:spPr>
          <a:xfrm>
            <a:off x="50125" y="1837004"/>
            <a:ext cx="3068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700" b="1"/>
              <a:t>Barcode Scanner</a:t>
            </a:r>
            <a:endParaRPr sz="1700" b="1" dirty="0"/>
          </a:p>
        </p:txBody>
      </p:sp>
      <p:sp>
        <p:nvSpPr>
          <p:cNvPr id="1278" name="Google Shape;1278;p36"/>
          <p:cNvSpPr txBox="1">
            <a:spLocks noGrp="1"/>
          </p:cNvSpPr>
          <p:nvPr>
            <p:ph type="subTitle" idx="4294967295"/>
          </p:nvPr>
        </p:nvSpPr>
        <p:spPr>
          <a:xfrm>
            <a:off x="1395024" y="2839221"/>
            <a:ext cx="16353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 sz="1700" b="1"/>
              <a:t>Handwork</a:t>
            </a:r>
            <a:endParaRPr sz="1700" b="1" dirty="0"/>
          </a:p>
        </p:txBody>
      </p:sp>
      <p:grpSp>
        <p:nvGrpSpPr>
          <p:cNvPr id="1279" name="Google Shape;1279;p36"/>
          <p:cNvGrpSpPr/>
          <p:nvPr/>
        </p:nvGrpSpPr>
        <p:grpSpPr>
          <a:xfrm>
            <a:off x="3401250" y="1792493"/>
            <a:ext cx="458288" cy="492108"/>
            <a:chOff x="3785192" y="1444246"/>
            <a:chExt cx="475205" cy="492108"/>
          </a:xfrm>
        </p:grpSpPr>
        <p:sp>
          <p:nvSpPr>
            <p:cNvPr id="1280" name="Google Shape;1280;p36"/>
            <p:cNvSpPr/>
            <p:nvPr/>
          </p:nvSpPr>
          <p:spPr>
            <a:xfrm>
              <a:off x="3785192" y="1486721"/>
              <a:ext cx="475205" cy="110358"/>
            </a:xfrm>
            <a:custGeom>
              <a:avLst/>
              <a:gdLst/>
              <a:ahLst/>
              <a:cxnLst/>
              <a:rect l="l" t="t" r="r" b="b"/>
              <a:pathLst>
                <a:path w="35064" h="8143" extrusionOk="0">
                  <a:moveTo>
                    <a:pt x="0" y="0"/>
                  </a:moveTo>
                  <a:lnTo>
                    <a:pt x="0" y="8143"/>
                  </a:lnTo>
                  <a:lnTo>
                    <a:pt x="35063" y="8143"/>
                  </a:lnTo>
                  <a:lnTo>
                    <a:pt x="35063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1" name="Google Shape;1281;p36"/>
            <p:cNvSpPr/>
            <p:nvPr/>
          </p:nvSpPr>
          <p:spPr>
            <a:xfrm>
              <a:off x="4073676" y="1444329"/>
              <a:ext cx="67966" cy="84798"/>
            </a:xfrm>
            <a:custGeom>
              <a:avLst/>
              <a:gdLst/>
              <a:ahLst/>
              <a:cxnLst/>
              <a:rect l="l" t="t" r="r" b="b"/>
              <a:pathLst>
                <a:path w="5015" h="6257" extrusionOk="0">
                  <a:moveTo>
                    <a:pt x="1887" y="1"/>
                  </a:moveTo>
                  <a:cubicBezTo>
                    <a:pt x="1202" y="1"/>
                    <a:pt x="543" y="221"/>
                    <a:pt x="0" y="634"/>
                  </a:cubicBezTo>
                  <a:cubicBezTo>
                    <a:pt x="336" y="893"/>
                    <a:pt x="621" y="1216"/>
                    <a:pt x="827" y="1578"/>
                  </a:cubicBezTo>
                  <a:cubicBezTo>
                    <a:pt x="1155" y="1355"/>
                    <a:pt x="1522" y="1251"/>
                    <a:pt x="1881" y="1251"/>
                  </a:cubicBezTo>
                  <a:cubicBezTo>
                    <a:pt x="2669" y="1251"/>
                    <a:pt x="3426" y="1748"/>
                    <a:pt x="3684" y="2573"/>
                  </a:cubicBezTo>
                  <a:cubicBezTo>
                    <a:pt x="4045" y="3788"/>
                    <a:pt x="3154" y="5002"/>
                    <a:pt x="1887" y="5002"/>
                  </a:cubicBezTo>
                  <a:cubicBezTo>
                    <a:pt x="1047" y="5002"/>
                    <a:pt x="1047" y="6256"/>
                    <a:pt x="1887" y="6256"/>
                  </a:cubicBezTo>
                  <a:cubicBezTo>
                    <a:pt x="3619" y="6256"/>
                    <a:pt x="5015" y="4860"/>
                    <a:pt x="5015" y="3128"/>
                  </a:cubicBezTo>
                  <a:cubicBezTo>
                    <a:pt x="5015" y="1397"/>
                    <a:pt x="3619" y="1"/>
                    <a:pt x="1887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36"/>
            <p:cNvSpPr/>
            <p:nvPr/>
          </p:nvSpPr>
          <p:spPr>
            <a:xfrm>
              <a:off x="4022880" y="1444246"/>
              <a:ext cx="67790" cy="84879"/>
            </a:xfrm>
            <a:custGeom>
              <a:avLst/>
              <a:gdLst/>
              <a:ahLst/>
              <a:cxnLst/>
              <a:rect l="l" t="t" r="r" b="b"/>
              <a:pathLst>
                <a:path w="5002" h="6263" extrusionOk="0">
                  <a:moveTo>
                    <a:pt x="1874" y="0"/>
                  </a:moveTo>
                  <a:cubicBezTo>
                    <a:pt x="1212" y="0"/>
                    <a:pt x="550" y="214"/>
                    <a:pt x="0" y="640"/>
                  </a:cubicBezTo>
                  <a:cubicBezTo>
                    <a:pt x="336" y="899"/>
                    <a:pt x="608" y="1222"/>
                    <a:pt x="814" y="1584"/>
                  </a:cubicBezTo>
                  <a:cubicBezTo>
                    <a:pt x="1143" y="1361"/>
                    <a:pt x="1509" y="1257"/>
                    <a:pt x="1869" y="1257"/>
                  </a:cubicBezTo>
                  <a:cubicBezTo>
                    <a:pt x="2657" y="1257"/>
                    <a:pt x="3413" y="1754"/>
                    <a:pt x="3671" y="2579"/>
                  </a:cubicBezTo>
                  <a:cubicBezTo>
                    <a:pt x="4045" y="3794"/>
                    <a:pt x="3141" y="5008"/>
                    <a:pt x="1874" y="5008"/>
                  </a:cubicBezTo>
                  <a:cubicBezTo>
                    <a:pt x="1047" y="5008"/>
                    <a:pt x="1047" y="6262"/>
                    <a:pt x="1874" y="6262"/>
                  </a:cubicBezTo>
                  <a:cubicBezTo>
                    <a:pt x="3606" y="6262"/>
                    <a:pt x="5002" y="4866"/>
                    <a:pt x="5002" y="3134"/>
                  </a:cubicBezTo>
                  <a:cubicBezTo>
                    <a:pt x="5002" y="2592"/>
                    <a:pt x="4860" y="2049"/>
                    <a:pt x="4575" y="1584"/>
                  </a:cubicBezTo>
                  <a:cubicBezTo>
                    <a:pt x="4369" y="1222"/>
                    <a:pt x="4084" y="899"/>
                    <a:pt x="3748" y="640"/>
                  </a:cubicBezTo>
                  <a:cubicBezTo>
                    <a:pt x="3199" y="214"/>
                    <a:pt x="2537" y="0"/>
                    <a:pt x="1874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36"/>
            <p:cNvSpPr/>
            <p:nvPr/>
          </p:nvSpPr>
          <p:spPr>
            <a:xfrm>
              <a:off x="3971908" y="1444246"/>
              <a:ext cx="67966" cy="84879"/>
            </a:xfrm>
            <a:custGeom>
              <a:avLst/>
              <a:gdLst/>
              <a:ahLst/>
              <a:cxnLst/>
              <a:rect l="l" t="t" r="r" b="b"/>
              <a:pathLst>
                <a:path w="5015" h="6263" extrusionOk="0">
                  <a:moveTo>
                    <a:pt x="1881" y="0"/>
                  </a:moveTo>
                  <a:cubicBezTo>
                    <a:pt x="1218" y="0"/>
                    <a:pt x="556" y="214"/>
                    <a:pt x="0" y="640"/>
                  </a:cubicBezTo>
                  <a:cubicBezTo>
                    <a:pt x="336" y="899"/>
                    <a:pt x="621" y="1222"/>
                    <a:pt x="827" y="1584"/>
                  </a:cubicBezTo>
                  <a:cubicBezTo>
                    <a:pt x="1156" y="1361"/>
                    <a:pt x="1522" y="1257"/>
                    <a:pt x="1881" y="1257"/>
                  </a:cubicBezTo>
                  <a:cubicBezTo>
                    <a:pt x="2668" y="1257"/>
                    <a:pt x="3422" y="1754"/>
                    <a:pt x="3671" y="2579"/>
                  </a:cubicBezTo>
                  <a:cubicBezTo>
                    <a:pt x="4046" y="3794"/>
                    <a:pt x="3141" y="5008"/>
                    <a:pt x="1874" y="5008"/>
                  </a:cubicBezTo>
                  <a:cubicBezTo>
                    <a:pt x="1047" y="5008"/>
                    <a:pt x="1047" y="6262"/>
                    <a:pt x="1874" y="6262"/>
                  </a:cubicBezTo>
                  <a:cubicBezTo>
                    <a:pt x="3606" y="6262"/>
                    <a:pt x="5002" y="4866"/>
                    <a:pt x="5015" y="3134"/>
                  </a:cubicBezTo>
                  <a:cubicBezTo>
                    <a:pt x="5002" y="2592"/>
                    <a:pt x="4860" y="2049"/>
                    <a:pt x="4575" y="1584"/>
                  </a:cubicBezTo>
                  <a:cubicBezTo>
                    <a:pt x="4369" y="1222"/>
                    <a:pt x="4097" y="899"/>
                    <a:pt x="3761" y="640"/>
                  </a:cubicBezTo>
                  <a:cubicBezTo>
                    <a:pt x="3206" y="214"/>
                    <a:pt x="2543" y="0"/>
                    <a:pt x="188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36"/>
            <p:cNvSpPr/>
            <p:nvPr/>
          </p:nvSpPr>
          <p:spPr>
            <a:xfrm>
              <a:off x="3904117" y="1444329"/>
              <a:ext cx="84784" cy="84798"/>
            </a:xfrm>
            <a:custGeom>
              <a:avLst/>
              <a:gdLst/>
              <a:ahLst/>
              <a:cxnLst/>
              <a:rect l="l" t="t" r="r" b="b"/>
              <a:pathLst>
                <a:path w="6256" h="6257" extrusionOk="0">
                  <a:moveTo>
                    <a:pt x="3128" y="1"/>
                  </a:moveTo>
                  <a:cubicBezTo>
                    <a:pt x="1397" y="1"/>
                    <a:pt x="1" y="1397"/>
                    <a:pt x="1" y="3128"/>
                  </a:cubicBezTo>
                  <a:lnTo>
                    <a:pt x="1241" y="3128"/>
                  </a:lnTo>
                  <a:cubicBezTo>
                    <a:pt x="1241" y="1999"/>
                    <a:pt x="2173" y="1249"/>
                    <a:pt x="3144" y="1249"/>
                  </a:cubicBezTo>
                  <a:cubicBezTo>
                    <a:pt x="3606" y="1249"/>
                    <a:pt x="4076" y="1418"/>
                    <a:pt x="4460" y="1797"/>
                  </a:cubicBezTo>
                  <a:cubicBezTo>
                    <a:pt x="5636" y="2986"/>
                    <a:pt x="4796" y="5002"/>
                    <a:pt x="3128" y="5002"/>
                  </a:cubicBezTo>
                  <a:cubicBezTo>
                    <a:pt x="2288" y="5002"/>
                    <a:pt x="2288" y="6256"/>
                    <a:pt x="3128" y="6256"/>
                  </a:cubicBezTo>
                  <a:cubicBezTo>
                    <a:pt x="4847" y="6256"/>
                    <a:pt x="6256" y="4860"/>
                    <a:pt x="6256" y="3128"/>
                  </a:cubicBezTo>
                  <a:cubicBezTo>
                    <a:pt x="6256" y="2586"/>
                    <a:pt x="6101" y="2043"/>
                    <a:pt x="5829" y="1578"/>
                  </a:cubicBezTo>
                  <a:cubicBezTo>
                    <a:pt x="5623" y="1216"/>
                    <a:pt x="5338" y="893"/>
                    <a:pt x="5002" y="634"/>
                  </a:cubicBezTo>
                  <a:cubicBezTo>
                    <a:pt x="4460" y="221"/>
                    <a:pt x="3800" y="1"/>
                    <a:pt x="3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36"/>
            <p:cNvSpPr/>
            <p:nvPr/>
          </p:nvSpPr>
          <p:spPr>
            <a:xfrm>
              <a:off x="3785192" y="1597068"/>
              <a:ext cx="475205" cy="339287"/>
            </a:xfrm>
            <a:custGeom>
              <a:avLst/>
              <a:gdLst/>
              <a:ahLst/>
              <a:cxnLst/>
              <a:rect l="l" t="t" r="r" b="b"/>
              <a:pathLst>
                <a:path w="35064" h="25035" extrusionOk="0">
                  <a:moveTo>
                    <a:pt x="0" y="1"/>
                  </a:moveTo>
                  <a:lnTo>
                    <a:pt x="0" y="25034"/>
                  </a:lnTo>
                  <a:lnTo>
                    <a:pt x="35063" y="25034"/>
                  </a:lnTo>
                  <a:lnTo>
                    <a:pt x="35063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6" name="Google Shape;1286;p36"/>
            <p:cNvSpPr/>
            <p:nvPr/>
          </p:nvSpPr>
          <p:spPr>
            <a:xfrm>
              <a:off x="3844566" y="1647863"/>
              <a:ext cx="84961" cy="84961"/>
            </a:xfrm>
            <a:custGeom>
              <a:avLst/>
              <a:gdLst/>
              <a:ahLst/>
              <a:cxnLst/>
              <a:rect l="l" t="t" r="r" b="b"/>
              <a:pathLst>
                <a:path w="6269" h="6269" extrusionOk="0">
                  <a:moveTo>
                    <a:pt x="3141" y="0"/>
                  </a:moveTo>
                  <a:cubicBezTo>
                    <a:pt x="1409" y="0"/>
                    <a:pt x="1" y="1409"/>
                    <a:pt x="1" y="3141"/>
                  </a:cubicBezTo>
                  <a:cubicBezTo>
                    <a:pt x="1" y="4860"/>
                    <a:pt x="1409" y="6269"/>
                    <a:pt x="3141" y="6269"/>
                  </a:cubicBezTo>
                  <a:cubicBezTo>
                    <a:pt x="4860" y="6269"/>
                    <a:pt x="6269" y="4860"/>
                    <a:pt x="6269" y="3141"/>
                  </a:cubicBezTo>
                  <a:cubicBezTo>
                    <a:pt x="6269" y="1409"/>
                    <a:pt x="4860" y="0"/>
                    <a:pt x="3141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7" name="Google Shape;1287;p36"/>
            <p:cNvSpPr/>
            <p:nvPr/>
          </p:nvSpPr>
          <p:spPr>
            <a:xfrm>
              <a:off x="3980487" y="1647863"/>
              <a:ext cx="84784" cy="84961"/>
            </a:xfrm>
            <a:custGeom>
              <a:avLst/>
              <a:gdLst/>
              <a:ahLst/>
              <a:cxnLst/>
              <a:rect l="l" t="t" r="r" b="b"/>
              <a:pathLst>
                <a:path w="6256" h="6269" extrusionOk="0">
                  <a:moveTo>
                    <a:pt x="3128" y="0"/>
                  </a:moveTo>
                  <a:cubicBezTo>
                    <a:pt x="1396" y="0"/>
                    <a:pt x="1" y="1409"/>
                    <a:pt x="1" y="3141"/>
                  </a:cubicBezTo>
                  <a:cubicBezTo>
                    <a:pt x="1" y="4860"/>
                    <a:pt x="1396" y="6269"/>
                    <a:pt x="3128" y="6269"/>
                  </a:cubicBezTo>
                  <a:cubicBezTo>
                    <a:pt x="4860" y="6269"/>
                    <a:pt x="6256" y="4860"/>
                    <a:pt x="6256" y="3141"/>
                  </a:cubicBezTo>
                  <a:cubicBezTo>
                    <a:pt x="6256" y="1409"/>
                    <a:pt x="4860" y="0"/>
                    <a:pt x="3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8" name="Google Shape;1288;p36"/>
            <p:cNvSpPr/>
            <p:nvPr/>
          </p:nvSpPr>
          <p:spPr>
            <a:xfrm>
              <a:off x="4116232" y="1647863"/>
              <a:ext cx="84784" cy="84961"/>
            </a:xfrm>
            <a:custGeom>
              <a:avLst/>
              <a:gdLst/>
              <a:ahLst/>
              <a:cxnLst/>
              <a:rect l="l" t="t" r="r" b="b"/>
              <a:pathLst>
                <a:path w="6256" h="6269" extrusionOk="0">
                  <a:moveTo>
                    <a:pt x="3128" y="0"/>
                  </a:moveTo>
                  <a:cubicBezTo>
                    <a:pt x="1397" y="0"/>
                    <a:pt x="1" y="1409"/>
                    <a:pt x="1" y="3141"/>
                  </a:cubicBezTo>
                  <a:cubicBezTo>
                    <a:pt x="1" y="4860"/>
                    <a:pt x="1397" y="6269"/>
                    <a:pt x="3128" y="6269"/>
                  </a:cubicBezTo>
                  <a:cubicBezTo>
                    <a:pt x="4860" y="6269"/>
                    <a:pt x="6256" y="4860"/>
                    <a:pt x="6256" y="3141"/>
                  </a:cubicBezTo>
                  <a:cubicBezTo>
                    <a:pt x="6256" y="1409"/>
                    <a:pt x="4860" y="0"/>
                    <a:pt x="3128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9" name="Google Shape;1289;p36"/>
            <p:cNvSpPr/>
            <p:nvPr/>
          </p:nvSpPr>
          <p:spPr>
            <a:xfrm>
              <a:off x="3844566" y="1783606"/>
              <a:ext cx="84961" cy="84961"/>
            </a:xfrm>
            <a:custGeom>
              <a:avLst/>
              <a:gdLst/>
              <a:ahLst/>
              <a:cxnLst/>
              <a:rect l="l" t="t" r="r" b="b"/>
              <a:pathLst>
                <a:path w="6269" h="6269" extrusionOk="0">
                  <a:moveTo>
                    <a:pt x="3141" y="1"/>
                  </a:moveTo>
                  <a:cubicBezTo>
                    <a:pt x="1409" y="1"/>
                    <a:pt x="1" y="1409"/>
                    <a:pt x="1" y="3141"/>
                  </a:cubicBezTo>
                  <a:cubicBezTo>
                    <a:pt x="1" y="4860"/>
                    <a:pt x="1409" y="6269"/>
                    <a:pt x="3141" y="6269"/>
                  </a:cubicBezTo>
                  <a:cubicBezTo>
                    <a:pt x="4860" y="6269"/>
                    <a:pt x="6269" y="4860"/>
                    <a:pt x="6269" y="3141"/>
                  </a:cubicBezTo>
                  <a:cubicBezTo>
                    <a:pt x="6269" y="1409"/>
                    <a:pt x="4860" y="1"/>
                    <a:pt x="314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0" name="Google Shape;1290;p36"/>
            <p:cNvSpPr/>
            <p:nvPr/>
          </p:nvSpPr>
          <p:spPr>
            <a:xfrm>
              <a:off x="3980487" y="1783606"/>
              <a:ext cx="84784" cy="84961"/>
            </a:xfrm>
            <a:custGeom>
              <a:avLst/>
              <a:gdLst/>
              <a:ahLst/>
              <a:cxnLst/>
              <a:rect l="l" t="t" r="r" b="b"/>
              <a:pathLst>
                <a:path w="6256" h="6269" extrusionOk="0">
                  <a:moveTo>
                    <a:pt x="3128" y="1"/>
                  </a:moveTo>
                  <a:cubicBezTo>
                    <a:pt x="1396" y="1"/>
                    <a:pt x="1" y="1409"/>
                    <a:pt x="1" y="3141"/>
                  </a:cubicBezTo>
                  <a:cubicBezTo>
                    <a:pt x="1" y="4860"/>
                    <a:pt x="1396" y="6269"/>
                    <a:pt x="3128" y="6269"/>
                  </a:cubicBezTo>
                  <a:cubicBezTo>
                    <a:pt x="4860" y="6269"/>
                    <a:pt x="6256" y="4860"/>
                    <a:pt x="6256" y="3141"/>
                  </a:cubicBezTo>
                  <a:cubicBezTo>
                    <a:pt x="6256" y="1409"/>
                    <a:pt x="4860" y="1"/>
                    <a:pt x="3128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1" name="Google Shape;1291;p36"/>
            <p:cNvSpPr/>
            <p:nvPr/>
          </p:nvSpPr>
          <p:spPr>
            <a:xfrm>
              <a:off x="4116232" y="1783606"/>
              <a:ext cx="84784" cy="84961"/>
            </a:xfrm>
            <a:custGeom>
              <a:avLst/>
              <a:gdLst/>
              <a:ahLst/>
              <a:cxnLst/>
              <a:rect l="l" t="t" r="r" b="b"/>
              <a:pathLst>
                <a:path w="6256" h="6269" extrusionOk="0">
                  <a:moveTo>
                    <a:pt x="3128" y="1"/>
                  </a:moveTo>
                  <a:cubicBezTo>
                    <a:pt x="1397" y="1"/>
                    <a:pt x="1" y="1409"/>
                    <a:pt x="1" y="3141"/>
                  </a:cubicBezTo>
                  <a:cubicBezTo>
                    <a:pt x="1" y="4860"/>
                    <a:pt x="1397" y="6269"/>
                    <a:pt x="3128" y="6269"/>
                  </a:cubicBezTo>
                  <a:cubicBezTo>
                    <a:pt x="4860" y="6269"/>
                    <a:pt x="6256" y="4860"/>
                    <a:pt x="6256" y="3141"/>
                  </a:cubicBezTo>
                  <a:cubicBezTo>
                    <a:pt x="6256" y="1409"/>
                    <a:pt x="4860" y="1"/>
                    <a:pt x="312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92" name="Google Shape;1292;p36"/>
          <p:cNvGrpSpPr/>
          <p:nvPr/>
        </p:nvGrpSpPr>
        <p:grpSpPr>
          <a:xfrm>
            <a:off x="3422875" y="2875954"/>
            <a:ext cx="436659" cy="475029"/>
            <a:chOff x="3886087" y="3078160"/>
            <a:chExt cx="452778" cy="475029"/>
          </a:xfrm>
        </p:grpSpPr>
        <p:sp>
          <p:nvSpPr>
            <p:cNvPr id="1293" name="Google Shape;1293;p36"/>
            <p:cNvSpPr/>
            <p:nvPr/>
          </p:nvSpPr>
          <p:spPr>
            <a:xfrm>
              <a:off x="4024813" y="3078160"/>
              <a:ext cx="314052" cy="475029"/>
            </a:xfrm>
            <a:custGeom>
              <a:avLst/>
              <a:gdLst/>
              <a:ahLst/>
              <a:cxnLst/>
              <a:rect l="l" t="t" r="r" b="b"/>
              <a:pathLst>
                <a:path w="23173" h="35051" extrusionOk="0">
                  <a:moveTo>
                    <a:pt x="0" y="1"/>
                  </a:moveTo>
                  <a:lnTo>
                    <a:pt x="0" y="35050"/>
                  </a:lnTo>
                  <a:lnTo>
                    <a:pt x="21286" y="35050"/>
                  </a:lnTo>
                  <a:cubicBezTo>
                    <a:pt x="22320" y="35050"/>
                    <a:pt x="23160" y="34210"/>
                    <a:pt x="23173" y="33177"/>
                  </a:cubicBezTo>
                  <a:lnTo>
                    <a:pt x="23173" y="1875"/>
                  </a:lnTo>
                  <a:cubicBezTo>
                    <a:pt x="23173" y="841"/>
                    <a:pt x="22320" y="1"/>
                    <a:pt x="21286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4" name="Google Shape;1294;p36"/>
            <p:cNvSpPr/>
            <p:nvPr/>
          </p:nvSpPr>
          <p:spPr>
            <a:xfrm>
              <a:off x="4245507" y="3078160"/>
              <a:ext cx="42392" cy="475029"/>
            </a:xfrm>
            <a:custGeom>
              <a:avLst/>
              <a:gdLst/>
              <a:ahLst/>
              <a:cxnLst/>
              <a:rect l="l" t="t" r="r" b="b"/>
              <a:pathLst>
                <a:path w="3128" h="35051" extrusionOk="0">
                  <a:moveTo>
                    <a:pt x="0" y="1"/>
                  </a:moveTo>
                  <a:lnTo>
                    <a:pt x="0" y="35050"/>
                  </a:lnTo>
                  <a:lnTo>
                    <a:pt x="3128" y="35050"/>
                  </a:lnTo>
                  <a:lnTo>
                    <a:pt x="31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5" name="Google Shape;1295;p36"/>
            <p:cNvSpPr/>
            <p:nvPr/>
          </p:nvSpPr>
          <p:spPr>
            <a:xfrm>
              <a:off x="3931448" y="3078160"/>
              <a:ext cx="93377" cy="475029"/>
            </a:xfrm>
            <a:custGeom>
              <a:avLst/>
              <a:gdLst/>
              <a:ahLst/>
              <a:cxnLst/>
              <a:rect l="l" t="t" r="r" b="b"/>
              <a:pathLst>
                <a:path w="6890" h="35051" extrusionOk="0">
                  <a:moveTo>
                    <a:pt x="1" y="1"/>
                  </a:moveTo>
                  <a:lnTo>
                    <a:pt x="1" y="35050"/>
                  </a:lnTo>
                  <a:lnTo>
                    <a:pt x="6889" y="35050"/>
                  </a:lnTo>
                  <a:lnTo>
                    <a:pt x="6889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6" name="Google Shape;1296;p36"/>
            <p:cNvSpPr/>
            <p:nvPr/>
          </p:nvSpPr>
          <p:spPr>
            <a:xfrm>
              <a:off x="3889069" y="3264699"/>
              <a:ext cx="84784" cy="67979"/>
            </a:xfrm>
            <a:custGeom>
              <a:avLst/>
              <a:gdLst/>
              <a:ahLst/>
              <a:cxnLst/>
              <a:rect l="l" t="t" r="r" b="b"/>
              <a:pathLst>
                <a:path w="6256" h="5016" extrusionOk="0">
                  <a:moveTo>
                    <a:pt x="3128" y="1"/>
                  </a:moveTo>
                  <a:cubicBezTo>
                    <a:pt x="1396" y="1"/>
                    <a:pt x="0" y="1409"/>
                    <a:pt x="0" y="3141"/>
                  </a:cubicBezTo>
                  <a:cubicBezTo>
                    <a:pt x="0" y="3813"/>
                    <a:pt x="233" y="4472"/>
                    <a:pt x="646" y="5015"/>
                  </a:cubicBezTo>
                  <a:cubicBezTo>
                    <a:pt x="892" y="4679"/>
                    <a:pt x="1215" y="4395"/>
                    <a:pt x="1577" y="4188"/>
                  </a:cubicBezTo>
                  <a:cubicBezTo>
                    <a:pt x="866" y="3141"/>
                    <a:pt x="1370" y="1707"/>
                    <a:pt x="2585" y="1345"/>
                  </a:cubicBezTo>
                  <a:cubicBezTo>
                    <a:pt x="2771" y="1287"/>
                    <a:pt x="2958" y="1259"/>
                    <a:pt x="3141" y="1259"/>
                  </a:cubicBezTo>
                  <a:cubicBezTo>
                    <a:pt x="4138" y="1259"/>
                    <a:pt x="5015" y="2071"/>
                    <a:pt x="5015" y="3141"/>
                  </a:cubicBezTo>
                  <a:cubicBezTo>
                    <a:pt x="5008" y="3555"/>
                    <a:pt x="5318" y="3762"/>
                    <a:pt x="5630" y="3762"/>
                  </a:cubicBezTo>
                  <a:cubicBezTo>
                    <a:pt x="5942" y="3762"/>
                    <a:pt x="6255" y="3555"/>
                    <a:pt x="6255" y="3141"/>
                  </a:cubicBezTo>
                  <a:cubicBezTo>
                    <a:pt x="6255" y="1409"/>
                    <a:pt x="4859" y="1"/>
                    <a:pt x="3128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36"/>
            <p:cNvSpPr/>
            <p:nvPr/>
          </p:nvSpPr>
          <p:spPr>
            <a:xfrm>
              <a:off x="3886087" y="3315671"/>
              <a:ext cx="87766" cy="67979"/>
            </a:xfrm>
            <a:custGeom>
              <a:avLst/>
              <a:gdLst/>
              <a:ahLst/>
              <a:cxnLst/>
              <a:rect l="l" t="t" r="r" b="b"/>
              <a:pathLst>
                <a:path w="6476" h="5016" extrusionOk="0">
                  <a:moveTo>
                    <a:pt x="3348" y="1"/>
                  </a:moveTo>
                  <a:cubicBezTo>
                    <a:pt x="2805" y="1"/>
                    <a:pt x="2262" y="156"/>
                    <a:pt x="1797" y="427"/>
                  </a:cubicBezTo>
                  <a:cubicBezTo>
                    <a:pt x="1435" y="634"/>
                    <a:pt x="1112" y="918"/>
                    <a:pt x="866" y="1254"/>
                  </a:cubicBezTo>
                  <a:cubicBezTo>
                    <a:pt x="0" y="2366"/>
                    <a:pt x="0" y="3904"/>
                    <a:pt x="866" y="5015"/>
                  </a:cubicBezTo>
                  <a:cubicBezTo>
                    <a:pt x="1112" y="4679"/>
                    <a:pt x="1435" y="4395"/>
                    <a:pt x="1797" y="4188"/>
                  </a:cubicBezTo>
                  <a:cubicBezTo>
                    <a:pt x="1086" y="3141"/>
                    <a:pt x="1590" y="1707"/>
                    <a:pt x="2805" y="1332"/>
                  </a:cubicBezTo>
                  <a:cubicBezTo>
                    <a:pt x="2988" y="1277"/>
                    <a:pt x="3172" y="1251"/>
                    <a:pt x="3352" y="1251"/>
                  </a:cubicBezTo>
                  <a:cubicBezTo>
                    <a:pt x="4353" y="1251"/>
                    <a:pt x="5235" y="2055"/>
                    <a:pt x="5235" y="3128"/>
                  </a:cubicBezTo>
                  <a:cubicBezTo>
                    <a:pt x="5228" y="3548"/>
                    <a:pt x="5538" y="3758"/>
                    <a:pt x="5850" y="3758"/>
                  </a:cubicBezTo>
                  <a:cubicBezTo>
                    <a:pt x="6162" y="3758"/>
                    <a:pt x="6475" y="3548"/>
                    <a:pt x="6475" y="3128"/>
                  </a:cubicBezTo>
                  <a:cubicBezTo>
                    <a:pt x="6475" y="1409"/>
                    <a:pt x="5079" y="1"/>
                    <a:pt x="3348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36"/>
            <p:cNvSpPr/>
            <p:nvPr/>
          </p:nvSpPr>
          <p:spPr>
            <a:xfrm>
              <a:off x="3886087" y="3366643"/>
              <a:ext cx="87766" cy="67803"/>
            </a:xfrm>
            <a:custGeom>
              <a:avLst/>
              <a:gdLst/>
              <a:ahLst/>
              <a:cxnLst/>
              <a:rect l="l" t="t" r="r" b="b"/>
              <a:pathLst>
                <a:path w="6476" h="5003" extrusionOk="0">
                  <a:moveTo>
                    <a:pt x="3348" y="0"/>
                  </a:moveTo>
                  <a:cubicBezTo>
                    <a:pt x="2805" y="0"/>
                    <a:pt x="2262" y="143"/>
                    <a:pt x="1797" y="427"/>
                  </a:cubicBezTo>
                  <a:cubicBezTo>
                    <a:pt x="1435" y="634"/>
                    <a:pt x="1112" y="918"/>
                    <a:pt x="866" y="1254"/>
                  </a:cubicBezTo>
                  <a:cubicBezTo>
                    <a:pt x="0" y="2353"/>
                    <a:pt x="0" y="3904"/>
                    <a:pt x="866" y="5002"/>
                  </a:cubicBezTo>
                  <a:cubicBezTo>
                    <a:pt x="1112" y="4666"/>
                    <a:pt x="1435" y="4395"/>
                    <a:pt x="1797" y="4188"/>
                  </a:cubicBezTo>
                  <a:cubicBezTo>
                    <a:pt x="1086" y="3141"/>
                    <a:pt x="1590" y="1706"/>
                    <a:pt x="2805" y="1332"/>
                  </a:cubicBezTo>
                  <a:cubicBezTo>
                    <a:pt x="2991" y="1274"/>
                    <a:pt x="3178" y="1246"/>
                    <a:pt x="3361" y="1246"/>
                  </a:cubicBezTo>
                  <a:cubicBezTo>
                    <a:pt x="4358" y="1246"/>
                    <a:pt x="5235" y="2058"/>
                    <a:pt x="5235" y="3128"/>
                  </a:cubicBezTo>
                  <a:cubicBezTo>
                    <a:pt x="5228" y="3542"/>
                    <a:pt x="5538" y="3748"/>
                    <a:pt x="5850" y="3748"/>
                  </a:cubicBezTo>
                  <a:cubicBezTo>
                    <a:pt x="6162" y="3748"/>
                    <a:pt x="6475" y="3542"/>
                    <a:pt x="6475" y="3128"/>
                  </a:cubicBezTo>
                  <a:cubicBezTo>
                    <a:pt x="6475" y="1396"/>
                    <a:pt x="5079" y="0"/>
                    <a:pt x="3348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36"/>
            <p:cNvSpPr/>
            <p:nvPr/>
          </p:nvSpPr>
          <p:spPr>
            <a:xfrm>
              <a:off x="3889069" y="3111974"/>
              <a:ext cx="84784" cy="67966"/>
            </a:xfrm>
            <a:custGeom>
              <a:avLst/>
              <a:gdLst/>
              <a:ahLst/>
              <a:cxnLst/>
              <a:rect l="l" t="t" r="r" b="b"/>
              <a:pathLst>
                <a:path w="6256" h="5015" extrusionOk="0">
                  <a:moveTo>
                    <a:pt x="3128" y="0"/>
                  </a:moveTo>
                  <a:cubicBezTo>
                    <a:pt x="1396" y="0"/>
                    <a:pt x="0" y="1409"/>
                    <a:pt x="0" y="3141"/>
                  </a:cubicBezTo>
                  <a:cubicBezTo>
                    <a:pt x="0" y="3813"/>
                    <a:pt x="233" y="4472"/>
                    <a:pt x="646" y="5015"/>
                  </a:cubicBezTo>
                  <a:cubicBezTo>
                    <a:pt x="892" y="4679"/>
                    <a:pt x="1215" y="4394"/>
                    <a:pt x="1577" y="4187"/>
                  </a:cubicBezTo>
                  <a:cubicBezTo>
                    <a:pt x="866" y="3141"/>
                    <a:pt x="1370" y="1706"/>
                    <a:pt x="2585" y="1344"/>
                  </a:cubicBezTo>
                  <a:cubicBezTo>
                    <a:pt x="2771" y="1286"/>
                    <a:pt x="2958" y="1259"/>
                    <a:pt x="3141" y="1259"/>
                  </a:cubicBezTo>
                  <a:cubicBezTo>
                    <a:pt x="4138" y="1259"/>
                    <a:pt x="5015" y="2070"/>
                    <a:pt x="5015" y="3141"/>
                  </a:cubicBezTo>
                  <a:cubicBezTo>
                    <a:pt x="5008" y="3554"/>
                    <a:pt x="5318" y="3761"/>
                    <a:pt x="5630" y="3761"/>
                  </a:cubicBezTo>
                  <a:cubicBezTo>
                    <a:pt x="5942" y="3761"/>
                    <a:pt x="6255" y="3554"/>
                    <a:pt x="6255" y="3141"/>
                  </a:cubicBezTo>
                  <a:cubicBezTo>
                    <a:pt x="6255" y="1409"/>
                    <a:pt x="4859" y="0"/>
                    <a:pt x="3128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36"/>
            <p:cNvSpPr/>
            <p:nvPr/>
          </p:nvSpPr>
          <p:spPr>
            <a:xfrm>
              <a:off x="3886087" y="3162932"/>
              <a:ext cx="87766" cy="67979"/>
            </a:xfrm>
            <a:custGeom>
              <a:avLst/>
              <a:gdLst/>
              <a:ahLst/>
              <a:cxnLst/>
              <a:rect l="l" t="t" r="r" b="b"/>
              <a:pathLst>
                <a:path w="6476" h="5016" extrusionOk="0">
                  <a:moveTo>
                    <a:pt x="3348" y="1"/>
                  </a:moveTo>
                  <a:cubicBezTo>
                    <a:pt x="2805" y="1"/>
                    <a:pt x="2262" y="156"/>
                    <a:pt x="1797" y="427"/>
                  </a:cubicBezTo>
                  <a:cubicBezTo>
                    <a:pt x="1435" y="634"/>
                    <a:pt x="1112" y="919"/>
                    <a:pt x="866" y="1255"/>
                  </a:cubicBezTo>
                  <a:cubicBezTo>
                    <a:pt x="0" y="2366"/>
                    <a:pt x="0" y="3904"/>
                    <a:pt x="866" y="5015"/>
                  </a:cubicBezTo>
                  <a:cubicBezTo>
                    <a:pt x="1112" y="4679"/>
                    <a:pt x="1435" y="4395"/>
                    <a:pt x="1797" y="4188"/>
                  </a:cubicBezTo>
                  <a:cubicBezTo>
                    <a:pt x="1086" y="3141"/>
                    <a:pt x="1590" y="1707"/>
                    <a:pt x="2805" y="1332"/>
                  </a:cubicBezTo>
                  <a:cubicBezTo>
                    <a:pt x="2988" y="1277"/>
                    <a:pt x="3172" y="1251"/>
                    <a:pt x="3352" y="1251"/>
                  </a:cubicBezTo>
                  <a:cubicBezTo>
                    <a:pt x="4353" y="1251"/>
                    <a:pt x="5235" y="2055"/>
                    <a:pt x="5235" y="3129"/>
                  </a:cubicBezTo>
                  <a:cubicBezTo>
                    <a:pt x="5228" y="3549"/>
                    <a:pt x="5538" y="3759"/>
                    <a:pt x="5850" y="3759"/>
                  </a:cubicBezTo>
                  <a:cubicBezTo>
                    <a:pt x="6162" y="3759"/>
                    <a:pt x="6475" y="3549"/>
                    <a:pt x="6475" y="3129"/>
                  </a:cubicBezTo>
                  <a:cubicBezTo>
                    <a:pt x="6475" y="1410"/>
                    <a:pt x="5079" y="1"/>
                    <a:pt x="3348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36"/>
            <p:cNvSpPr/>
            <p:nvPr/>
          </p:nvSpPr>
          <p:spPr>
            <a:xfrm>
              <a:off x="3886087" y="3213904"/>
              <a:ext cx="87766" cy="67803"/>
            </a:xfrm>
            <a:custGeom>
              <a:avLst/>
              <a:gdLst/>
              <a:ahLst/>
              <a:cxnLst/>
              <a:rect l="l" t="t" r="r" b="b"/>
              <a:pathLst>
                <a:path w="6476" h="5003" extrusionOk="0">
                  <a:moveTo>
                    <a:pt x="3348" y="1"/>
                  </a:moveTo>
                  <a:cubicBezTo>
                    <a:pt x="2805" y="1"/>
                    <a:pt x="2262" y="143"/>
                    <a:pt x="1797" y="427"/>
                  </a:cubicBezTo>
                  <a:cubicBezTo>
                    <a:pt x="1435" y="634"/>
                    <a:pt x="1112" y="918"/>
                    <a:pt x="866" y="1254"/>
                  </a:cubicBezTo>
                  <a:cubicBezTo>
                    <a:pt x="0" y="2353"/>
                    <a:pt x="0" y="3904"/>
                    <a:pt x="866" y="5002"/>
                  </a:cubicBezTo>
                  <a:cubicBezTo>
                    <a:pt x="1112" y="4666"/>
                    <a:pt x="1435" y="4395"/>
                    <a:pt x="1797" y="4188"/>
                  </a:cubicBezTo>
                  <a:cubicBezTo>
                    <a:pt x="1086" y="3141"/>
                    <a:pt x="1590" y="1707"/>
                    <a:pt x="2805" y="1332"/>
                  </a:cubicBezTo>
                  <a:cubicBezTo>
                    <a:pt x="2991" y="1274"/>
                    <a:pt x="3178" y="1247"/>
                    <a:pt x="3361" y="1247"/>
                  </a:cubicBezTo>
                  <a:cubicBezTo>
                    <a:pt x="4358" y="1247"/>
                    <a:pt x="5235" y="2058"/>
                    <a:pt x="5235" y="3128"/>
                  </a:cubicBezTo>
                  <a:cubicBezTo>
                    <a:pt x="5228" y="3548"/>
                    <a:pt x="5538" y="3758"/>
                    <a:pt x="5850" y="3758"/>
                  </a:cubicBezTo>
                  <a:cubicBezTo>
                    <a:pt x="6162" y="3758"/>
                    <a:pt x="6475" y="3548"/>
                    <a:pt x="6475" y="3128"/>
                  </a:cubicBezTo>
                  <a:cubicBezTo>
                    <a:pt x="6475" y="1397"/>
                    <a:pt x="5079" y="1"/>
                    <a:pt x="3348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36"/>
            <p:cNvSpPr/>
            <p:nvPr/>
          </p:nvSpPr>
          <p:spPr>
            <a:xfrm>
              <a:off x="3889069" y="3417438"/>
              <a:ext cx="84784" cy="84961"/>
            </a:xfrm>
            <a:custGeom>
              <a:avLst/>
              <a:gdLst/>
              <a:ahLst/>
              <a:cxnLst/>
              <a:rect l="l" t="t" r="r" b="b"/>
              <a:pathLst>
                <a:path w="6256" h="6269" extrusionOk="0">
                  <a:moveTo>
                    <a:pt x="3128" y="0"/>
                  </a:moveTo>
                  <a:cubicBezTo>
                    <a:pt x="2585" y="13"/>
                    <a:pt x="2042" y="156"/>
                    <a:pt x="1577" y="440"/>
                  </a:cubicBezTo>
                  <a:cubicBezTo>
                    <a:pt x="1215" y="647"/>
                    <a:pt x="892" y="918"/>
                    <a:pt x="646" y="1254"/>
                  </a:cubicBezTo>
                  <a:cubicBezTo>
                    <a:pt x="233" y="1797"/>
                    <a:pt x="0" y="2456"/>
                    <a:pt x="0" y="3141"/>
                  </a:cubicBezTo>
                  <a:cubicBezTo>
                    <a:pt x="0" y="4860"/>
                    <a:pt x="1409" y="6269"/>
                    <a:pt x="3128" y="6269"/>
                  </a:cubicBezTo>
                  <a:lnTo>
                    <a:pt x="3128" y="5015"/>
                  </a:lnTo>
                  <a:cubicBezTo>
                    <a:pt x="1460" y="5015"/>
                    <a:pt x="620" y="2986"/>
                    <a:pt x="1796" y="1810"/>
                  </a:cubicBezTo>
                  <a:cubicBezTo>
                    <a:pt x="2181" y="1425"/>
                    <a:pt x="2653" y="1253"/>
                    <a:pt x="3115" y="1253"/>
                  </a:cubicBezTo>
                  <a:cubicBezTo>
                    <a:pt x="4081" y="1253"/>
                    <a:pt x="5006" y="2005"/>
                    <a:pt x="5015" y="3141"/>
                  </a:cubicBezTo>
                  <a:cubicBezTo>
                    <a:pt x="5008" y="3555"/>
                    <a:pt x="5318" y="3761"/>
                    <a:pt x="5630" y="3761"/>
                  </a:cubicBezTo>
                  <a:cubicBezTo>
                    <a:pt x="5942" y="3761"/>
                    <a:pt x="6255" y="3555"/>
                    <a:pt x="6255" y="3141"/>
                  </a:cubicBezTo>
                  <a:cubicBezTo>
                    <a:pt x="6255" y="1409"/>
                    <a:pt x="4859" y="0"/>
                    <a:pt x="3128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3" name="Google Shape;1303;p36"/>
          <p:cNvGrpSpPr/>
          <p:nvPr/>
        </p:nvGrpSpPr>
        <p:grpSpPr>
          <a:xfrm>
            <a:off x="5502575" y="2731658"/>
            <a:ext cx="3182251" cy="118926"/>
            <a:chOff x="1013157" y="1512733"/>
            <a:chExt cx="6344201" cy="242262"/>
          </a:xfrm>
        </p:grpSpPr>
        <p:sp>
          <p:nvSpPr>
            <p:cNvPr id="1304" name="Google Shape;1304;p36"/>
            <p:cNvSpPr/>
            <p:nvPr/>
          </p:nvSpPr>
          <p:spPr>
            <a:xfrm>
              <a:off x="1013157" y="1512733"/>
              <a:ext cx="6344201" cy="242074"/>
            </a:xfrm>
            <a:custGeom>
              <a:avLst/>
              <a:gdLst/>
              <a:ahLst/>
              <a:cxnLst/>
              <a:rect l="l" t="t" r="r" b="b"/>
              <a:pathLst>
                <a:path w="197947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192316" y="7552"/>
                  </a:lnTo>
                  <a:cubicBezTo>
                    <a:pt x="195424" y="7552"/>
                    <a:pt x="197947" y="5932"/>
                    <a:pt x="197947" y="3927"/>
                  </a:cubicBezTo>
                  <a:lnTo>
                    <a:pt x="197947" y="3626"/>
                  </a:lnTo>
                  <a:cubicBezTo>
                    <a:pt x="197947" y="1621"/>
                    <a:pt x="195424" y="0"/>
                    <a:pt x="19231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5" name="Google Shape;1305;p36"/>
            <p:cNvSpPr/>
            <p:nvPr/>
          </p:nvSpPr>
          <p:spPr>
            <a:xfrm>
              <a:off x="5771140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3861" y="7552"/>
                  </a:lnTo>
                  <a:cubicBezTo>
                    <a:pt x="46969" y="7552"/>
                    <a:pt x="49492" y="5932"/>
                    <a:pt x="49492" y="3927"/>
                  </a:cubicBezTo>
                  <a:lnTo>
                    <a:pt x="49492" y="3626"/>
                  </a:lnTo>
                  <a:cubicBezTo>
                    <a:pt x="49492" y="1621"/>
                    <a:pt x="46969" y="0"/>
                    <a:pt x="43861" y="0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6" name="Google Shape;1306;p36"/>
            <p:cNvSpPr/>
            <p:nvPr/>
          </p:nvSpPr>
          <p:spPr>
            <a:xfrm>
              <a:off x="1013157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7" name="Google Shape;1307;p36"/>
            <p:cNvSpPr/>
            <p:nvPr/>
          </p:nvSpPr>
          <p:spPr>
            <a:xfrm>
              <a:off x="2602004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8" name="Google Shape;1308;p36"/>
            <p:cNvSpPr/>
            <p:nvPr/>
          </p:nvSpPr>
          <p:spPr>
            <a:xfrm>
              <a:off x="4187646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491" y="7552"/>
                  </a:lnTo>
                  <a:lnTo>
                    <a:pt x="4949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09" name="Google Shape;1309;p36"/>
          <p:cNvGrpSpPr/>
          <p:nvPr/>
        </p:nvGrpSpPr>
        <p:grpSpPr>
          <a:xfrm>
            <a:off x="5502499" y="1444258"/>
            <a:ext cx="3182251" cy="118926"/>
            <a:chOff x="1013157" y="1512733"/>
            <a:chExt cx="6344201" cy="242262"/>
          </a:xfrm>
        </p:grpSpPr>
        <p:sp>
          <p:nvSpPr>
            <p:cNvPr id="1310" name="Google Shape;1310;p36"/>
            <p:cNvSpPr/>
            <p:nvPr/>
          </p:nvSpPr>
          <p:spPr>
            <a:xfrm>
              <a:off x="1013157" y="1512733"/>
              <a:ext cx="6344201" cy="242074"/>
            </a:xfrm>
            <a:custGeom>
              <a:avLst/>
              <a:gdLst/>
              <a:ahLst/>
              <a:cxnLst/>
              <a:rect l="l" t="t" r="r" b="b"/>
              <a:pathLst>
                <a:path w="197947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192316" y="7552"/>
                  </a:lnTo>
                  <a:cubicBezTo>
                    <a:pt x="195424" y="7552"/>
                    <a:pt x="197947" y="5932"/>
                    <a:pt x="197947" y="3927"/>
                  </a:cubicBezTo>
                  <a:lnTo>
                    <a:pt x="197947" y="3626"/>
                  </a:lnTo>
                  <a:cubicBezTo>
                    <a:pt x="197947" y="1621"/>
                    <a:pt x="195424" y="0"/>
                    <a:pt x="19231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1" name="Google Shape;1311;p36"/>
            <p:cNvSpPr/>
            <p:nvPr/>
          </p:nvSpPr>
          <p:spPr>
            <a:xfrm>
              <a:off x="5771140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3861" y="7552"/>
                  </a:lnTo>
                  <a:cubicBezTo>
                    <a:pt x="46969" y="7552"/>
                    <a:pt x="49492" y="5932"/>
                    <a:pt x="49492" y="3927"/>
                  </a:cubicBezTo>
                  <a:lnTo>
                    <a:pt x="49492" y="3626"/>
                  </a:lnTo>
                  <a:cubicBezTo>
                    <a:pt x="49492" y="1621"/>
                    <a:pt x="46969" y="0"/>
                    <a:pt x="43861" y="0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2" name="Google Shape;1312;p36"/>
            <p:cNvSpPr/>
            <p:nvPr/>
          </p:nvSpPr>
          <p:spPr>
            <a:xfrm>
              <a:off x="1013157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3" name="Google Shape;1313;p36"/>
            <p:cNvSpPr/>
            <p:nvPr/>
          </p:nvSpPr>
          <p:spPr>
            <a:xfrm>
              <a:off x="2602004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4" name="Google Shape;1314;p36"/>
            <p:cNvSpPr/>
            <p:nvPr/>
          </p:nvSpPr>
          <p:spPr>
            <a:xfrm>
              <a:off x="4187646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491" y="7552"/>
                  </a:lnTo>
                  <a:lnTo>
                    <a:pt x="4949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15" name="Google Shape;1315;p36"/>
          <p:cNvGrpSpPr/>
          <p:nvPr/>
        </p:nvGrpSpPr>
        <p:grpSpPr>
          <a:xfrm>
            <a:off x="5502575" y="2087958"/>
            <a:ext cx="3182251" cy="118926"/>
            <a:chOff x="1013157" y="1512733"/>
            <a:chExt cx="6344201" cy="242262"/>
          </a:xfrm>
        </p:grpSpPr>
        <p:sp>
          <p:nvSpPr>
            <p:cNvPr id="1316" name="Google Shape;1316;p36"/>
            <p:cNvSpPr/>
            <p:nvPr/>
          </p:nvSpPr>
          <p:spPr>
            <a:xfrm>
              <a:off x="1013157" y="1512733"/>
              <a:ext cx="6344201" cy="242074"/>
            </a:xfrm>
            <a:custGeom>
              <a:avLst/>
              <a:gdLst/>
              <a:ahLst/>
              <a:cxnLst/>
              <a:rect l="l" t="t" r="r" b="b"/>
              <a:pathLst>
                <a:path w="197947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192316" y="7552"/>
                  </a:lnTo>
                  <a:cubicBezTo>
                    <a:pt x="195424" y="7552"/>
                    <a:pt x="197947" y="5932"/>
                    <a:pt x="197947" y="3927"/>
                  </a:cubicBezTo>
                  <a:lnTo>
                    <a:pt x="197947" y="3626"/>
                  </a:lnTo>
                  <a:cubicBezTo>
                    <a:pt x="197947" y="1621"/>
                    <a:pt x="195424" y="0"/>
                    <a:pt x="192316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7" name="Google Shape;1317;p36"/>
            <p:cNvSpPr/>
            <p:nvPr/>
          </p:nvSpPr>
          <p:spPr>
            <a:xfrm>
              <a:off x="5771140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3861" y="7552"/>
                  </a:lnTo>
                  <a:cubicBezTo>
                    <a:pt x="46969" y="7552"/>
                    <a:pt x="49492" y="5932"/>
                    <a:pt x="49492" y="3927"/>
                  </a:cubicBezTo>
                  <a:lnTo>
                    <a:pt x="49492" y="3626"/>
                  </a:lnTo>
                  <a:cubicBezTo>
                    <a:pt x="49492" y="1621"/>
                    <a:pt x="46969" y="0"/>
                    <a:pt x="43861" y="0"/>
                  </a:cubicBez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8" name="Google Shape;1318;p36"/>
            <p:cNvSpPr/>
            <p:nvPr/>
          </p:nvSpPr>
          <p:spPr>
            <a:xfrm>
              <a:off x="1013157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5631" y="0"/>
                  </a:moveTo>
                  <a:cubicBezTo>
                    <a:pt x="2523" y="0"/>
                    <a:pt x="0" y="1621"/>
                    <a:pt x="0" y="3626"/>
                  </a:cubicBezTo>
                  <a:lnTo>
                    <a:pt x="0" y="3927"/>
                  </a:lnTo>
                  <a:cubicBezTo>
                    <a:pt x="0" y="5932"/>
                    <a:pt x="2523" y="7552"/>
                    <a:pt x="5631" y="7552"/>
                  </a:cubicBez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9" name="Google Shape;1319;p36"/>
            <p:cNvSpPr/>
            <p:nvPr/>
          </p:nvSpPr>
          <p:spPr>
            <a:xfrm>
              <a:off x="2602004" y="1512921"/>
              <a:ext cx="1588879" cy="242074"/>
            </a:xfrm>
            <a:custGeom>
              <a:avLst/>
              <a:gdLst/>
              <a:ahLst/>
              <a:cxnLst/>
              <a:rect l="l" t="t" r="r" b="b"/>
              <a:pathLst>
                <a:path w="49575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575" y="7552"/>
                  </a:lnTo>
                  <a:lnTo>
                    <a:pt x="49575" y="0"/>
                  </a:lnTo>
                  <a:close/>
                </a:path>
              </a:pathLst>
            </a:custGeom>
            <a:solidFill>
              <a:srgbClr val="FFFFFF">
                <a:alpha val="2275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0" name="Google Shape;1320;p36"/>
            <p:cNvSpPr/>
            <p:nvPr/>
          </p:nvSpPr>
          <p:spPr>
            <a:xfrm>
              <a:off x="4187646" y="1512921"/>
              <a:ext cx="1586219" cy="242074"/>
            </a:xfrm>
            <a:custGeom>
              <a:avLst/>
              <a:gdLst/>
              <a:ahLst/>
              <a:cxnLst/>
              <a:rect l="l" t="t" r="r" b="b"/>
              <a:pathLst>
                <a:path w="49492" h="7553" extrusionOk="0">
                  <a:moveTo>
                    <a:pt x="1" y="0"/>
                  </a:moveTo>
                  <a:lnTo>
                    <a:pt x="1" y="7552"/>
                  </a:lnTo>
                  <a:lnTo>
                    <a:pt x="49491" y="7552"/>
                  </a:lnTo>
                  <a:lnTo>
                    <a:pt x="4949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1" name="Google Shape;1321;p36"/>
          <p:cNvGrpSpPr/>
          <p:nvPr/>
        </p:nvGrpSpPr>
        <p:grpSpPr>
          <a:xfrm rot="-1981">
            <a:off x="7553243" y="959252"/>
            <a:ext cx="374069" cy="529394"/>
            <a:chOff x="1880824" y="3649932"/>
            <a:chExt cx="431105" cy="598726"/>
          </a:xfrm>
        </p:grpSpPr>
        <p:sp>
          <p:nvSpPr>
            <p:cNvPr id="1322" name="Google Shape;1322;p36"/>
            <p:cNvSpPr/>
            <p:nvPr/>
          </p:nvSpPr>
          <p:spPr>
            <a:xfrm>
              <a:off x="1880824" y="3649932"/>
              <a:ext cx="431105" cy="546260"/>
            </a:xfrm>
            <a:custGeom>
              <a:avLst/>
              <a:gdLst/>
              <a:ahLst/>
              <a:cxnLst/>
              <a:rect l="l" t="t" r="r" b="b"/>
              <a:pathLst>
                <a:path w="13451" h="17044" extrusionOk="0">
                  <a:moveTo>
                    <a:pt x="1" y="1"/>
                  </a:moveTo>
                  <a:lnTo>
                    <a:pt x="1" y="17043"/>
                  </a:lnTo>
                  <a:lnTo>
                    <a:pt x="12465" y="17043"/>
                  </a:lnTo>
                  <a:cubicBezTo>
                    <a:pt x="13016" y="17043"/>
                    <a:pt x="13451" y="16609"/>
                    <a:pt x="13451" y="16057"/>
                  </a:cubicBezTo>
                  <a:lnTo>
                    <a:pt x="13451" y="986"/>
                  </a:lnTo>
                  <a:cubicBezTo>
                    <a:pt x="13451" y="435"/>
                    <a:pt x="13016" y="1"/>
                    <a:pt x="12465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36"/>
            <p:cNvSpPr/>
            <p:nvPr/>
          </p:nvSpPr>
          <p:spPr>
            <a:xfrm>
              <a:off x="2196229" y="3649932"/>
              <a:ext cx="52530" cy="546260"/>
            </a:xfrm>
            <a:custGeom>
              <a:avLst/>
              <a:gdLst/>
              <a:ahLst/>
              <a:cxnLst/>
              <a:rect l="l" t="t" r="r" b="b"/>
              <a:pathLst>
                <a:path w="1639" h="17044" extrusionOk="0">
                  <a:moveTo>
                    <a:pt x="1" y="1"/>
                  </a:moveTo>
                  <a:lnTo>
                    <a:pt x="1" y="17043"/>
                  </a:lnTo>
                  <a:lnTo>
                    <a:pt x="1638" y="17043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36"/>
            <p:cNvSpPr/>
            <p:nvPr/>
          </p:nvSpPr>
          <p:spPr>
            <a:xfrm>
              <a:off x="1880824" y="3828803"/>
              <a:ext cx="315436" cy="189063"/>
            </a:xfrm>
            <a:custGeom>
              <a:avLst/>
              <a:gdLst/>
              <a:ahLst/>
              <a:cxnLst/>
              <a:rect l="l" t="t" r="r" b="b"/>
              <a:pathLst>
                <a:path w="9842" h="5899" extrusionOk="0">
                  <a:moveTo>
                    <a:pt x="1" y="0"/>
                  </a:moveTo>
                  <a:lnTo>
                    <a:pt x="1" y="5898"/>
                  </a:lnTo>
                  <a:lnTo>
                    <a:pt x="9842" y="5898"/>
                  </a:lnTo>
                  <a:lnTo>
                    <a:pt x="98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36"/>
            <p:cNvSpPr/>
            <p:nvPr/>
          </p:nvSpPr>
          <p:spPr>
            <a:xfrm>
              <a:off x="2248726" y="3828803"/>
              <a:ext cx="63203" cy="189063"/>
            </a:xfrm>
            <a:custGeom>
              <a:avLst/>
              <a:gdLst/>
              <a:ahLst/>
              <a:cxnLst/>
              <a:rect l="l" t="t" r="r" b="b"/>
              <a:pathLst>
                <a:path w="1972" h="5899" extrusionOk="0">
                  <a:moveTo>
                    <a:pt x="0" y="0"/>
                  </a:moveTo>
                  <a:lnTo>
                    <a:pt x="0" y="5898"/>
                  </a:lnTo>
                  <a:lnTo>
                    <a:pt x="1972" y="589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6" name="Google Shape;1326;p36"/>
            <p:cNvSpPr/>
            <p:nvPr/>
          </p:nvSpPr>
          <p:spPr>
            <a:xfrm>
              <a:off x="1923130" y="4196160"/>
              <a:ext cx="63235" cy="52498"/>
            </a:xfrm>
            <a:custGeom>
              <a:avLst/>
              <a:gdLst/>
              <a:ahLst/>
              <a:cxnLst/>
              <a:rect l="l" t="t" r="r" b="b"/>
              <a:pathLst>
                <a:path w="1973" h="1638" extrusionOk="0">
                  <a:moveTo>
                    <a:pt x="0" y="0"/>
                  </a:moveTo>
                  <a:lnTo>
                    <a:pt x="0" y="1638"/>
                  </a:lnTo>
                  <a:lnTo>
                    <a:pt x="986" y="986"/>
                  </a:lnTo>
                  <a:lnTo>
                    <a:pt x="1972" y="163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27" name="Google Shape;1327;p36"/>
          <p:cNvGrpSpPr/>
          <p:nvPr/>
        </p:nvGrpSpPr>
        <p:grpSpPr>
          <a:xfrm>
            <a:off x="7598439" y="1488741"/>
            <a:ext cx="1333440" cy="3177918"/>
            <a:chOff x="5507689" y="1487641"/>
            <a:chExt cx="1333440" cy="3177918"/>
          </a:xfrm>
        </p:grpSpPr>
        <p:sp>
          <p:nvSpPr>
            <p:cNvPr id="1328" name="Google Shape;1328;p36"/>
            <p:cNvSpPr/>
            <p:nvPr/>
          </p:nvSpPr>
          <p:spPr>
            <a:xfrm>
              <a:off x="5824183" y="2854766"/>
              <a:ext cx="858427" cy="1752750"/>
            </a:xfrm>
            <a:custGeom>
              <a:avLst/>
              <a:gdLst/>
              <a:ahLst/>
              <a:cxnLst/>
              <a:rect l="l" t="t" r="r" b="b"/>
              <a:pathLst>
                <a:path w="26784" h="54688" extrusionOk="0">
                  <a:moveTo>
                    <a:pt x="15054" y="0"/>
                  </a:moveTo>
                  <a:lnTo>
                    <a:pt x="1353" y="368"/>
                  </a:lnTo>
                  <a:cubicBezTo>
                    <a:pt x="284" y="2306"/>
                    <a:pt x="150" y="6934"/>
                    <a:pt x="150" y="6934"/>
                  </a:cubicBezTo>
                  <a:cubicBezTo>
                    <a:pt x="0" y="7502"/>
                    <a:pt x="2105" y="53635"/>
                    <a:pt x="2105" y="53635"/>
                  </a:cubicBezTo>
                  <a:lnTo>
                    <a:pt x="7786" y="53618"/>
                  </a:lnTo>
                  <a:lnTo>
                    <a:pt x="9340" y="9875"/>
                  </a:lnTo>
                  <a:lnTo>
                    <a:pt x="21587" y="54687"/>
                  </a:lnTo>
                  <a:lnTo>
                    <a:pt x="26784" y="54570"/>
                  </a:lnTo>
                  <a:lnTo>
                    <a:pt x="17611" y="7151"/>
                  </a:lnTo>
                  <a:lnTo>
                    <a:pt x="17628" y="7151"/>
                  </a:lnTo>
                  <a:cubicBezTo>
                    <a:pt x="17611" y="7085"/>
                    <a:pt x="17594" y="7018"/>
                    <a:pt x="17577" y="6951"/>
                  </a:cubicBezTo>
                  <a:lnTo>
                    <a:pt x="17577" y="6934"/>
                  </a:lnTo>
                  <a:cubicBezTo>
                    <a:pt x="16174" y="1370"/>
                    <a:pt x="15054" y="0"/>
                    <a:pt x="1505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9" name="Google Shape;1329;p36"/>
            <p:cNvSpPr/>
            <p:nvPr/>
          </p:nvSpPr>
          <p:spPr>
            <a:xfrm>
              <a:off x="6019624" y="3123441"/>
              <a:ext cx="220119" cy="57081"/>
            </a:xfrm>
            <a:custGeom>
              <a:avLst/>
              <a:gdLst/>
              <a:ahLst/>
              <a:cxnLst/>
              <a:rect l="l" t="t" r="r" b="b"/>
              <a:pathLst>
                <a:path w="6868" h="1781" extrusionOk="0">
                  <a:moveTo>
                    <a:pt x="6848" y="0"/>
                  </a:moveTo>
                  <a:cubicBezTo>
                    <a:pt x="6661" y="0"/>
                    <a:pt x="5197" y="352"/>
                    <a:pt x="3409" y="807"/>
                  </a:cubicBezTo>
                  <a:cubicBezTo>
                    <a:pt x="1521" y="1308"/>
                    <a:pt x="1" y="1743"/>
                    <a:pt x="17" y="1776"/>
                  </a:cubicBezTo>
                  <a:cubicBezTo>
                    <a:pt x="17" y="1779"/>
                    <a:pt x="23" y="1781"/>
                    <a:pt x="35" y="1781"/>
                  </a:cubicBezTo>
                  <a:cubicBezTo>
                    <a:pt x="209" y="1781"/>
                    <a:pt x="1687" y="1429"/>
                    <a:pt x="3459" y="974"/>
                  </a:cubicBezTo>
                  <a:cubicBezTo>
                    <a:pt x="5347" y="489"/>
                    <a:pt x="6868" y="55"/>
                    <a:pt x="6868" y="5"/>
                  </a:cubicBezTo>
                  <a:cubicBezTo>
                    <a:pt x="6867" y="2"/>
                    <a:pt x="6860" y="0"/>
                    <a:pt x="68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0" name="Google Shape;1330;p36"/>
            <p:cNvSpPr/>
            <p:nvPr/>
          </p:nvSpPr>
          <p:spPr>
            <a:xfrm>
              <a:off x="5879854" y="3032547"/>
              <a:ext cx="47178" cy="1559970"/>
            </a:xfrm>
            <a:custGeom>
              <a:avLst/>
              <a:gdLst/>
              <a:ahLst/>
              <a:cxnLst/>
              <a:rect l="l" t="t" r="r" b="b"/>
              <a:pathLst>
                <a:path w="1472" h="4867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0"/>
                    <a:pt x="285" y="10894"/>
                    <a:pt x="669" y="24345"/>
                  </a:cubicBezTo>
                  <a:cubicBezTo>
                    <a:pt x="1053" y="37778"/>
                    <a:pt x="1404" y="48672"/>
                    <a:pt x="1438" y="48672"/>
                  </a:cubicBezTo>
                  <a:cubicBezTo>
                    <a:pt x="1471" y="48672"/>
                    <a:pt x="1204" y="37762"/>
                    <a:pt x="819" y="24328"/>
                  </a:cubicBezTo>
                  <a:cubicBezTo>
                    <a:pt x="418" y="10894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1" name="Google Shape;1331;p36"/>
            <p:cNvSpPr/>
            <p:nvPr/>
          </p:nvSpPr>
          <p:spPr>
            <a:xfrm>
              <a:off x="5969305" y="3030400"/>
              <a:ext cx="8045" cy="1535868"/>
            </a:xfrm>
            <a:custGeom>
              <a:avLst/>
              <a:gdLst/>
              <a:ahLst/>
              <a:cxnLst/>
              <a:rect l="l" t="t" r="r" b="b"/>
              <a:pathLst>
                <a:path w="251" h="47921" extrusionOk="0">
                  <a:moveTo>
                    <a:pt x="50" y="1"/>
                  </a:moveTo>
                  <a:cubicBezTo>
                    <a:pt x="0" y="1"/>
                    <a:pt x="17" y="10727"/>
                    <a:pt x="50" y="23961"/>
                  </a:cubicBezTo>
                  <a:cubicBezTo>
                    <a:pt x="97" y="36444"/>
                    <a:pt x="160" y="46697"/>
                    <a:pt x="209" y="47819"/>
                  </a:cubicBezTo>
                  <a:lnTo>
                    <a:pt x="209" y="47819"/>
                  </a:lnTo>
                  <a:cubicBezTo>
                    <a:pt x="251" y="46697"/>
                    <a:pt x="248" y="36444"/>
                    <a:pt x="201" y="23961"/>
                  </a:cubicBezTo>
                  <a:cubicBezTo>
                    <a:pt x="150" y="10727"/>
                    <a:pt x="84" y="1"/>
                    <a:pt x="50" y="1"/>
                  </a:cubicBezTo>
                  <a:close/>
                  <a:moveTo>
                    <a:pt x="209" y="47819"/>
                  </a:moveTo>
                  <a:lnTo>
                    <a:pt x="209" y="47819"/>
                  </a:lnTo>
                  <a:cubicBezTo>
                    <a:pt x="206" y="47886"/>
                    <a:pt x="203" y="47921"/>
                    <a:pt x="201" y="47921"/>
                  </a:cubicBezTo>
                  <a:lnTo>
                    <a:pt x="217" y="47921"/>
                  </a:lnTo>
                  <a:cubicBezTo>
                    <a:pt x="214" y="47921"/>
                    <a:pt x="212" y="47886"/>
                    <a:pt x="209" y="4781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2" name="Google Shape;1332;p36"/>
            <p:cNvSpPr/>
            <p:nvPr/>
          </p:nvSpPr>
          <p:spPr>
            <a:xfrm>
              <a:off x="6025521" y="3009503"/>
              <a:ext cx="28941" cy="1556765"/>
            </a:xfrm>
            <a:custGeom>
              <a:avLst/>
              <a:gdLst/>
              <a:ahLst/>
              <a:cxnLst/>
              <a:rect l="l" t="t" r="r" b="b"/>
              <a:pathLst>
                <a:path w="903" h="48573" extrusionOk="0">
                  <a:moveTo>
                    <a:pt x="869" y="1"/>
                  </a:moveTo>
                  <a:cubicBezTo>
                    <a:pt x="819" y="1"/>
                    <a:pt x="602" y="10878"/>
                    <a:pt x="385" y="24295"/>
                  </a:cubicBezTo>
                  <a:cubicBezTo>
                    <a:pt x="151" y="37695"/>
                    <a:pt x="0" y="48573"/>
                    <a:pt x="51" y="48573"/>
                  </a:cubicBezTo>
                  <a:cubicBezTo>
                    <a:pt x="84" y="48573"/>
                    <a:pt x="301" y="37695"/>
                    <a:pt x="518" y="24295"/>
                  </a:cubicBezTo>
                  <a:cubicBezTo>
                    <a:pt x="752" y="10878"/>
                    <a:pt x="903" y="1"/>
                    <a:pt x="86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36"/>
            <p:cNvSpPr/>
            <p:nvPr/>
          </p:nvSpPr>
          <p:spPr>
            <a:xfrm>
              <a:off x="6114428" y="3002548"/>
              <a:ext cx="10192" cy="168711"/>
            </a:xfrm>
            <a:custGeom>
              <a:avLst/>
              <a:gdLst/>
              <a:ahLst/>
              <a:cxnLst/>
              <a:rect l="l" t="t" r="r" b="b"/>
              <a:pathLst>
                <a:path w="318" h="5264" extrusionOk="0">
                  <a:moveTo>
                    <a:pt x="33" y="1"/>
                  </a:moveTo>
                  <a:cubicBezTo>
                    <a:pt x="0" y="1"/>
                    <a:pt x="17" y="1187"/>
                    <a:pt x="84" y="2624"/>
                  </a:cubicBezTo>
                  <a:cubicBezTo>
                    <a:pt x="150" y="4078"/>
                    <a:pt x="251" y="5264"/>
                    <a:pt x="284" y="5264"/>
                  </a:cubicBezTo>
                  <a:cubicBezTo>
                    <a:pt x="318" y="5264"/>
                    <a:pt x="301" y="4078"/>
                    <a:pt x="234" y="2624"/>
                  </a:cubicBezTo>
                  <a:cubicBezTo>
                    <a:pt x="167" y="1170"/>
                    <a:pt x="84" y="1"/>
                    <a:pt x="3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36"/>
            <p:cNvSpPr/>
            <p:nvPr/>
          </p:nvSpPr>
          <p:spPr>
            <a:xfrm>
              <a:off x="6172791" y="3002548"/>
              <a:ext cx="386138" cy="1600128"/>
            </a:xfrm>
            <a:custGeom>
              <a:avLst/>
              <a:gdLst/>
              <a:ahLst/>
              <a:cxnLst/>
              <a:rect l="l" t="t" r="r" b="b"/>
              <a:pathLst>
                <a:path w="12048" h="49926" extrusionOk="0">
                  <a:moveTo>
                    <a:pt x="34" y="1"/>
                  </a:moveTo>
                  <a:cubicBezTo>
                    <a:pt x="34" y="1"/>
                    <a:pt x="34" y="1"/>
                    <a:pt x="34" y="1"/>
                  </a:cubicBezTo>
                  <a:cubicBezTo>
                    <a:pt x="0" y="1"/>
                    <a:pt x="2640" y="11195"/>
                    <a:pt x="5949" y="24980"/>
                  </a:cubicBezTo>
                  <a:cubicBezTo>
                    <a:pt x="9254" y="38754"/>
                    <a:pt x="11976" y="49926"/>
                    <a:pt x="12014" y="49926"/>
                  </a:cubicBezTo>
                  <a:cubicBezTo>
                    <a:pt x="12014" y="49926"/>
                    <a:pt x="12014" y="49926"/>
                    <a:pt x="12014" y="49926"/>
                  </a:cubicBezTo>
                  <a:cubicBezTo>
                    <a:pt x="12047" y="49909"/>
                    <a:pt x="9407" y="38731"/>
                    <a:pt x="6099" y="24947"/>
                  </a:cubicBezTo>
                  <a:cubicBezTo>
                    <a:pt x="2793" y="11172"/>
                    <a:pt x="71" y="1"/>
                    <a:pt x="3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36"/>
            <p:cNvSpPr/>
            <p:nvPr/>
          </p:nvSpPr>
          <p:spPr>
            <a:xfrm>
              <a:off x="6245063" y="2987036"/>
              <a:ext cx="366331" cy="1614583"/>
            </a:xfrm>
            <a:custGeom>
              <a:avLst/>
              <a:gdLst/>
              <a:ahLst/>
              <a:cxnLst/>
              <a:rect l="l" t="t" r="r" b="b"/>
              <a:pathLst>
                <a:path w="11430" h="50377" extrusionOk="0">
                  <a:moveTo>
                    <a:pt x="34" y="0"/>
                  </a:moveTo>
                  <a:cubicBezTo>
                    <a:pt x="1" y="17"/>
                    <a:pt x="2507" y="11295"/>
                    <a:pt x="5648" y="25197"/>
                  </a:cubicBezTo>
                  <a:cubicBezTo>
                    <a:pt x="8773" y="39115"/>
                    <a:pt x="11346" y="50376"/>
                    <a:pt x="11396" y="50376"/>
                  </a:cubicBezTo>
                  <a:lnTo>
                    <a:pt x="11396" y="50360"/>
                  </a:lnTo>
                  <a:cubicBezTo>
                    <a:pt x="11430" y="50360"/>
                    <a:pt x="8923" y="39081"/>
                    <a:pt x="5782" y="25163"/>
                  </a:cubicBezTo>
                  <a:cubicBezTo>
                    <a:pt x="2641" y="11262"/>
                    <a:pt x="85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36"/>
            <p:cNvSpPr/>
            <p:nvPr/>
          </p:nvSpPr>
          <p:spPr>
            <a:xfrm>
              <a:off x="6326470" y="2987036"/>
              <a:ext cx="318128" cy="1605481"/>
            </a:xfrm>
            <a:custGeom>
              <a:avLst/>
              <a:gdLst/>
              <a:ahLst/>
              <a:cxnLst/>
              <a:rect l="l" t="t" r="r" b="b"/>
              <a:pathLst>
                <a:path w="9926" h="50093" extrusionOk="0">
                  <a:moveTo>
                    <a:pt x="34" y="0"/>
                  </a:moveTo>
                  <a:lnTo>
                    <a:pt x="34" y="0"/>
                  </a:lnTo>
                  <a:cubicBezTo>
                    <a:pt x="1" y="17"/>
                    <a:pt x="2173" y="11228"/>
                    <a:pt x="4896" y="25063"/>
                  </a:cubicBezTo>
                  <a:cubicBezTo>
                    <a:pt x="7620" y="38898"/>
                    <a:pt x="9842" y="50092"/>
                    <a:pt x="9892" y="50092"/>
                  </a:cubicBezTo>
                  <a:cubicBezTo>
                    <a:pt x="9926" y="50076"/>
                    <a:pt x="7753" y="38864"/>
                    <a:pt x="5030" y="25030"/>
                  </a:cubicBezTo>
                  <a:cubicBezTo>
                    <a:pt x="2306" y="11195"/>
                    <a:pt x="84" y="0"/>
                    <a:pt x="3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36"/>
            <p:cNvSpPr/>
            <p:nvPr/>
          </p:nvSpPr>
          <p:spPr>
            <a:xfrm>
              <a:off x="5507689" y="1493730"/>
              <a:ext cx="437547" cy="918200"/>
            </a:xfrm>
            <a:custGeom>
              <a:avLst/>
              <a:gdLst/>
              <a:ahLst/>
              <a:cxnLst/>
              <a:rect l="l" t="t" r="r" b="b"/>
              <a:pathLst>
                <a:path w="13652" h="28649" extrusionOk="0">
                  <a:moveTo>
                    <a:pt x="5278" y="0"/>
                  </a:moveTo>
                  <a:cubicBezTo>
                    <a:pt x="4788" y="0"/>
                    <a:pt x="4226" y="2408"/>
                    <a:pt x="4177" y="2650"/>
                  </a:cubicBezTo>
                  <a:cubicBezTo>
                    <a:pt x="4158" y="2716"/>
                    <a:pt x="4104" y="2745"/>
                    <a:pt x="4049" y="2745"/>
                  </a:cubicBezTo>
                  <a:cubicBezTo>
                    <a:pt x="3965" y="2745"/>
                    <a:pt x="3880" y="2677"/>
                    <a:pt x="3910" y="2566"/>
                  </a:cubicBezTo>
                  <a:cubicBezTo>
                    <a:pt x="3960" y="2366"/>
                    <a:pt x="4712" y="210"/>
                    <a:pt x="4194" y="10"/>
                  </a:cubicBezTo>
                  <a:cubicBezTo>
                    <a:pt x="4183" y="6"/>
                    <a:pt x="4172" y="4"/>
                    <a:pt x="4162" y="4"/>
                  </a:cubicBezTo>
                  <a:cubicBezTo>
                    <a:pt x="3802" y="4"/>
                    <a:pt x="3665" y="2142"/>
                    <a:pt x="3275" y="2499"/>
                  </a:cubicBezTo>
                  <a:cubicBezTo>
                    <a:pt x="3243" y="2529"/>
                    <a:pt x="3217" y="2543"/>
                    <a:pt x="3197" y="2543"/>
                  </a:cubicBezTo>
                  <a:cubicBezTo>
                    <a:pt x="2976" y="2543"/>
                    <a:pt x="3511" y="784"/>
                    <a:pt x="3158" y="661"/>
                  </a:cubicBezTo>
                  <a:cubicBezTo>
                    <a:pt x="3138" y="656"/>
                    <a:pt x="3118" y="652"/>
                    <a:pt x="3098" y="652"/>
                  </a:cubicBezTo>
                  <a:cubicBezTo>
                    <a:pt x="2987" y="652"/>
                    <a:pt x="2875" y="799"/>
                    <a:pt x="2690" y="1848"/>
                  </a:cubicBezTo>
                  <a:cubicBezTo>
                    <a:pt x="2507" y="2717"/>
                    <a:pt x="2373" y="3585"/>
                    <a:pt x="2289" y="4454"/>
                  </a:cubicBezTo>
                  <a:lnTo>
                    <a:pt x="2273" y="4454"/>
                  </a:lnTo>
                  <a:lnTo>
                    <a:pt x="0" y="17855"/>
                  </a:lnTo>
                  <a:lnTo>
                    <a:pt x="8622" y="28648"/>
                  </a:lnTo>
                  <a:lnTo>
                    <a:pt x="13651" y="25173"/>
                  </a:lnTo>
                  <a:lnTo>
                    <a:pt x="4946" y="16852"/>
                  </a:lnTo>
                  <a:lnTo>
                    <a:pt x="5715" y="5657"/>
                  </a:lnTo>
                  <a:lnTo>
                    <a:pt x="5898" y="5440"/>
                  </a:lnTo>
                  <a:cubicBezTo>
                    <a:pt x="5999" y="5306"/>
                    <a:pt x="6116" y="5173"/>
                    <a:pt x="6249" y="5022"/>
                  </a:cubicBezTo>
                  <a:cubicBezTo>
                    <a:pt x="6416" y="4855"/>
                    <a:pt x="6600" y="4705"/>
                    <a:pt x="6801" y="4588"/>
                  </a:cubicBezTo>
                  <a:cubicBezTo>
                    <a:pt x="7051" y="4438"/>
                    <a:pt x="7319" y="4321"/>
                    <a:pt x="7603" y="4254"/>
                  </a:cubicBezTo>
                  <a:cubicBezTo>
                    <a:pt x="7870" y="4204"/>
                    <a:pt x="7954" y="3869"/>
                    <a:pt x="7736" y="3753"/>
                  </a:cubicBezTo>
                  <a:cubicBezTo>
                    <a:pt x="7687" y="3730"/>
                    <a:pt x="7611" y="3717"/>
                    <a:pt x="7515" y="3717"/>
                  </a:cubicBezTo>
                  <a:cubicBezTo>
                    <a:pt x="7187" y="3717"/>
                    <a:pt x="6621" y="3862"/>
                    <a:pt x="6065" y="4237"/>
                  </a:cubicBezTo>
                  <a:cubicBezTo>
                    <a:pt x="5957" y="4312"/>
                    <a:pt x="5875" y="4344"/>
                    <a:pt x="5815" y="4344"/>
                  </a:cubicBezTo>
                  <a:cubicBezTo>
                    <a:pt x="5481" y="4344"/>
                    <a:pt x="5785" y="3363"/>
                    <a:pt x="5898" y="2967"/>
                  </a:cubicBezTo>
                  <a:cubicBezTo>
                    <a:pt x="6049" y="2499"/>
                    <a:pt x="6416" y="1029"/>
                    <a:pt x="6299" y="879"/>
                  </a:cubicBezTo>
                  <a:cubicBezTo>
                    <a:pt x="6247" y="811"/>
                    <a:pt x="6185" y="777"/>
                    <a:pt x="6121" y="777"/>
                  </a:cubicBezTo>
                  <a:cubicBezTo>
                    <a:pt x="5979" y="777"/>
                    <a:pt x="5823" y="941"/>
                    <a:pt x="5731" y="1263"/>
                  </a:cubicBezTo>
                  <a:cubicBezTo>
                    <a:pt x="5601" y="1736"/>
                    <a:pt x="5136" y="3053"/>
                    <a:pt x="4881" y="3053"/>
                  </a:cubicBezTo>
                  <a:cubicBezTo>
                    <a:pt x="4874" y="3053"/>
                    <a:pt x="4868" y="3052"/>
                    <a:pt x="4862" y="3051"/>
                  </a:cubicBezTo>
                  <a:cubicBezTo>
                    <a:pt x="4629" y="2967"/>
                    <a:pt x="5364" y="595"/>
                    <a:pt x="5364" y="595"/>
                  </a:cubicBezTo>
                  <a:cubicBezTo>
                    <a:pt x="5364" y="595"/>
                    <a:pt x="5614" y="110"/>
                    <a:pt x="5330" y="10"/>
                  </a:cubicBezTo>
                  <a:cubicBezTo>
                    <a:pt x="5313" y="3"/>
                    <a:pt x="5296" y="0"/>
                    <a:pt x="527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36"/>
            <p:cNvSpPr/>
            <p:nvPr/>
          </p:nvSpPr>
          <p:spPr>
            <a:xfrm>
              <a:off x="5875591" y="4569441"/>
              <a:ext cx="177269" cy="87336"/>
            </a:xfrm>
            <a:custGeom>
              <a:avLst/>
              <a:gdLst/>
              <a:ahLst/>
              <a:cxnLst/>
              <a:rect l="l" t="t" r="r" b="b"/>
              <a:pathLst>
                <a:path w="5531" h="2725" extrusionOk="0">
                  <a:moveTo>
                    <a:pt x="5531" y="1"/>
                  </a:moveTo>
                  <a:lnTo>
                    <a:pt x="752" y="235"/>
                  </a:lnTo>
                  <a:lnTo>
                    <a:pt x="0" y="2724"/>
                  </a:lnTo>
                  <a:lnTo>
                    <a:pt x="5297" y="2657"/>
                  </a:lnTo>
                  <a:lnTo>
                    <a:pt x="553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36"/>
            <p:cNvSpPr/>
            <p:nvPr/>
          </p:nvSpPr>
          <p:spPr>
            <a:xfrm>
              <a:off x="5879854" y="4634021"/>
              <a:ext cx="169256" cy="6538"/>
            </a:xfrm>
            <a:custGeom>
              <a:avLst/>
              <a:gdLst/>
              <a:ahLst/>
              <a:cxnLst/>
              <a:rect l="l" t="t" r="r" b="b"/>
              <a:pathLst>
                <a:path w="5281" h="204" extrusionOk="0">
                  <a:moveTo>
                    <a:pt x="1236" y="1"/>
                  </a:moveTo>
                  <a:cubicBezTo>
                    <a:pt x="1067" y="1"/>
                    <a:pt x="911" y="3"/>
                    <a:pt x="769" y="8"/>
                  </a:cubicBezTo>
                  <a:cubicBezTo>
                    <a:pt x="725" y="5"/>
                    <a:pt x="680" y="3"/>
                    <a:pt x="635" y="3"/>
                  </a:cubicBezTo>
                  <a:cubicBezTo>
                    <a:pt x="424" y="3"/>
                    <a:pt x="207" y="33"/>
                    <a:pt x="1" y="74"/>
                  </a:cubicBezTo>
                  <a:cubicBezTo>
                    <a:pt x="205" y="102"/>
                    <a:pt x="421" y="129"/>
                    <a:pt x="630" y="129"/>
                  </a:cubicBezTo>
                  <a:cubicBezTo>
                    <a:pt x="677" y="129"/>
                    <a:pt x="723" y="128"/>
                    <a:pt x="769" y="125"/>
                  </a:cubicBezTo>
                  <a:lnTo>
                    <a:pt x="2641" y="191"/>
                  </a:lnTo>
                  <a:cubicBezTo>
                    <a:pt x="3000" y="200"/>
                    <a:pt x="3347" y="204"/>
                    <a:pt x="3662" y="204"/>
                  </a:cubicBezTo>
                  <a:cubicBezTo>
                    <a:pt x="3977" y="204"/>
                    <a:pt x="4261" y="200"/>
                    <a:pt x="4495" y="191"/>
                  </a:cubicBezTo>
                  <a:cubicBezTo>
                    <a:pt x="4562" y="196"/>
                    <a:pt x="4628" y="198"/>
                    <a:pt x="4693" y="198"/>
                  </a:cubicBezTo>
                  <a:cubicBezTo>
                    <a:pt x="4889" y="198"/>
                    <a:pt x="5080" y="179"/>
                    <a:pt x="5281" y="141"/>
                  </a:cubicBezTo>
                  <a:cubicBezTo>
                    <a:pt x="5013" y="91"/>
                    <a:pt x="4763" y="74"/>
                    <a:pt x="4495" y="74"/>
                  </a:cubicBezTo>
                  <a:lnTo>
                    <a:pt x="2641" y="24"/>
                  </a:lnTo>
                  <a:cubicBezTo>
                    <a:pt x="2121" y="12"/>
                    <a:pt x="1643" y="1"/>
                    <a:pt x="12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36"/>
            <p:cNvSpPr/>
            <p:nvPr/>
          </p:nvSpPr>
          <p:spPr>
            <a:xfrm>
              <a:off x="5970363" y="4566236"/>
              <a:ext cx="7532" cy="71247"/>
            </a:xfrm>
            <a:custGeom>
              <a:avLst/>
              <a:gdLst/>
              <a:ahLst/>
              <a:cxnLst/>
              <a:rect l="l" t="t" r="r" b="b"/>
              <a:pathLst>
                <a:path w="235" h="2223" extrusionOk="0">
                  <a:moveTo>
                    <a:pt x="184" y="1"/>
                  </a:moveTo>
                  <a:cubicBezTo>
                    <a:pt x="134" y="1"/>
                    <a:pt x="67" y="502"/>
                    <a:pt x="34" y="1103"/>
                  </a:cubicBezTo>
                  <a:cubicBezTo>
                    <a:pt x="0" y="1722"/>
                    <a:pt x="0" y="2223"/>
                    <a:pt x="51" y="2223"/>
                  </a:cubicBezTo>
                  <a:cubicBezTo>
                    <a:pt x="101" y="2223"/>
                    <a:pt x="168" y="1738"/>
                    <a:pt x="201" y="1120"/>
                  </a:cubicBezTo>
                  <a:cubicBezTo>
                    <a:pt x="234" y="502"/>
                    <a:pt x="218" y="1"/>
                    <a:pt x="1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36"/>
            <p:cNvSpPr/>
            <p:nvPr/>
          </p:nvSpPr>
          <p:spPr>
            <a:xfrm>
              <a:off x="5875591" y="4636393"/>
              <a:ext cx="171371" cy="20384"/>
            </a:xfrm>
            <a:custGeom>
              <a:avLst/>
              <a:gdLst/>
              <a:ahLst/>
              <a:cxnLst/>
              <a:rect l="l" t="t" r="r" b="b"/>
              <a:pathLst>
                <a:path w="5347" h="636" extrusionOk="0">
                  <a:moveTo>
                    <a:pt x="84" y="0"/>
                  </a:moveTo>
                  <a:lnTo>
                    <a:pt x="0" y="568"/>
                  </a:lnTo>
                  <a:lnTo>
                    <a:pt x="0" y="635"/>
                  </a:lnTo>
                  <a:lnTo>
                    <a:pt x="5297" y="568"/>
                  </a:lnTo>
                  <a:lnTo>
                    <a:pt x="5347" y="6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36"/>
            <p:cNvSpPr/>
            <p:nvPr/>
          </p:nvSpPr>
          <p:spPr>
            <a:xfrm>
              <a:off x="5915750" y="1487641"/>
              <a:ext cx="394151" cy="934995"/>
            </a:xfrm>
            <a:custGeom>
              <a:avLst/>
              <a:gdLst/>
              <a:ahLst/>
              <a:cxnLst/>
              <a:rect l="l" t="t" r="r" b="b"/>
              <a:pathLst>
                <a:path w="12298" h="29173" extrusionOk="0">
                  <a:moveTo>
                    <a:pt x="2925" y="1"/>
                  </a:moveTo>
                  <a:cubicBezTo>
                    <a:pt x="2908" y="1"/>
                    <a:pt x="2891" y="6"/>
                    <a:pt x="2874" y="16"/>
                  </a:cubicBezTo>
                  <a:cubicBezTo>
                    <a:pt x="2406" y="317"/>
                    <a:pt x="3593" y="2272"/>
                    <a:pt x="3676" y="2455"/>
                  </a:cubicBezTo>
                  <a:cubicBezTo>
                    <a:pt x="3733" y="2568"/>
                    <a:pt x="3644" y="2658"/>
                    <a:pt x="3555" y="2658"/>
                  </a:cubicBezTo>
                  <a:cubicBezTo>
                    <a:pt x="3512" y="2658"/>
                    <a:pt x="3469" y="2638"/>
                    <a:pt x="3442" y="2589"/>
                  </a:cubicBezTo>
                  <a:cubicBezTo>
                    <a:pt x="3347" y="2368"/>
                    <a:pt x="2344" y="210"/>
                    <a:pt x="1852" y="210"/>
                  </a:cubicBezTo>
                  <a:cubicBezTo>
                    <a:pt x="1824" y="210"/>
                    <a:pt x="1796" y="217"/>
                    <a:pt x="1771" y="233"/>
                  </a:cubicBezTo>
                  <a:cubicBezTo>
                    <a:pt x="1504" y="400"/>
                    <a:pt x="1855" y="818"/>
                    <a:pt x="1855" y="818"/>
                  </a:cubicBezTo>
                  <a:cubicBezTo>
                    <a:pt x="1855" y="818"/>
                    <a:pt x="3075" y="2990"/>
                    <a:pt x="2841" y="3124"/>
                  </a:cubicBezTo>
                  <a:cubicBezTo>
                    <a:pt x="2831" y="3129"/>
                    <a:pt x="2820" y="3131"/>
                    <a:pt x="2809" y="3131"/>
                  </a:cubicBezTo>
                  <a:cubicBezTo>
                    <a:pt x="2558" y="3131"/>
                    <a:pt x="1861" y="1968"/>
                    <a:pt x="1638" y="1553"/>
                  </a:cubicBezTo>
                  <a:cubicBezTo>
                    <a:pt x="1504" y="1285"/>
                    <a:pt x="1338" y="1157"/>
                    <a:pt x="1203" y="1157"/>
                  </a:cubicBezTo>
                  <a:cubicBezTo>
                    <a:pt x="1119" y="1157"/>
                    <a:pt x="1048" y="1207"/>
                    <a:pt x="1003" y="1303"/>
                  </a:cubicBezTo>
                  <a:cubicBezTo>
                    <a:pt x="919" y="1470"/>
                    <a:pt x="1588" y="2840"/>
                    <a:pt x="1821" y="3257"/>
                  </a:cubicBezTo>
                  <a:cubicBezTo>
                    <a:pt x="2027" y="3639"/>
                    <a:pt x="2554" y="4587"/>
                    <a:pt x="2149" y="4587"/>
                  </a:cubicBezTo>
                  <a:cubicBezTo>
                    <a:pt x="2092" y="4587"/>
                    <a:pt x="2018" y="4568"/>
                    <a:pt x="1922" y="4527"/>
                  </a:cubicBezTo>
                  <a:cubicBezTo>
                    <a:pt x="1491" y="4357"/>
                    <a:pt x="1080" y="4292"/>
                    <a:pt x="761" y="4292"/>
                  </a:cubicBezTo>
                  <a:cubicBezTo>
                    <a:pt x="485" y="4292"/>
                    <a:pt x="277" y="4341"/>
                    <a:pt x="184" y="4410"/>
                  </a:cubicBezTo>
                  <a:cubicBezTo>
                    <a:pt x="0" y="4561"/>
                    <a:pt x="151" y="4861"/>
                    <a:pt x="418" y="4861"/>
                  </a:cubicBezTo>
                  <a:cubicBezTo>
                    <a:pt x="702" y="4878"/>
                    <a:pt x="986" y="4928"/>
                    <a:pt x="1270" y="5029"/>
                  </a:cubicBezTo>
                  <a:cubicBezTo>
                    <a:pt x="1487" y="5095"/>
                    <a:pt x="1704" y="5196"/>
                    <a:pt x="1888" y="5329"/>
                  </a:cubicBezTo>
                  <a:cubicBezTo>
                    <a:pt x="2055" y="5463"/>
                    <a:pt x="2206" y="5563"/>
                    <a:pt x="2323" y="5663"/>
                  </a:cubicBezTo>
                  <a:lnTo>
                    <a:pt x="2557" y="5847"/>
                  </a:lnTo>
                  <a:lnTo>
                    <a:pt x="7118" y="17109"/>
                  </a:lnTo>
                  <a:lnTo>
                    <a:pt x="2974" y="26783"/>
                  </a:lnTo>
                  <a:lnTo>
                    <a:pt x="9407" y="29172"/>
                  </a:lnTo>
                  <a:lnTo>
                    <a:pt x="12298" y="16390"/>
                  </a:lnTo>
                  <a:lnTo>
                    <a:pt x="5664" y="3959"/>
                  </a:lnTo>
                  <a:cubicBezTo>
                    <a:pt x="5397" y="3124"/>
                    <a:pt x="5080" y="2305"/>
                    <a:pt x="4729" y="1503"/>
                  </a:cubicBezTo>
                  <a:cubicBezTo>
                    <a:pt x="4360" y="582"/>
                    <a:pt x="4209" y="407"/>
                    <a:pt x="4105" y="407"/>
                  </a:cubicBezTo>
                  <a:cubicBezTo>
                    <a:pt x="4077" y="407"/>
                    <a:pt x="4052" y="420"/>
                    <a:pt x="4027" y="434"/>
                  </a:cubicBezTo>
                  <a:cubicBezTo>
                    <a:pt x="3700" y="620"/>
                    <a:pt x="4619" y="2284"/>
                    <a:pt x="4370" y="2284"/>
                  </a:cubicBezTo>
                  <a:cubicBezTo>
                    <a:pt x="4352" y="2284"/>
                    <a:pt x="4327" y="2275"/>
                    <a:pt x="4294" y="2255"/>
                  </a:cubicBezTo>
                  <a:cubicBezTo>
                    <a:pt x="3849" y="2000"/>
                    <a:pt x="3281" y="1"/>
                    <a:pt x="292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36"/>
            <p:cNvSpPr/>
            <p:nvPr/>
          </p:nvSpPr>
          <p:spPr>
            <a:xfrm>
              <a:off x="6515501" y="4601587"/>
              <a:ext cx="325628" cy="63331"/>
            </a:xfrm>
            <a:custGeom>
              <a:avLst/>
              <a:gdLst/>
              <a:ahLst/>
              <a:cxnLst/>
              <a:rect l="l" t="t" r="r" b="b"/>
              <a:pathLst>
                <a:path w="10160" h="1976" extrusionOk="0">
                  <a:moveTo>
                    <a:pt x="5481" y="0"/>
                  </a:moveTo>
                  <a:lnTo>
                    <a:pt x="1" y="151"/>
                  </a:lnTo>
                  <a:lnTo>
                    <a:pt x="51" y="1939"/>
                  </a:lnTo>
                  <a:lnTo>
                    <a:pt x="385" y="1939"/>
                  </a:lnTo>
                  <a:cubicBezTo>
                    <a:pt x="940" y="1957"/>
                    <a:pt x="2131" y="1976"/>
                    <a:pt x="3463" y="1976"/>
                  </a:cubicBezTo>
                  <a:cubicBezTo>
                    <a:pt x="5738" y="1976"/>
                    <a:pt x="8425" y="1922"/>
                    <a:pt x="9057" y="1721"/>
                  </a:cubicBezTo>
                  <a:cubicBezTo>
                    <a:pt x="10160" y="1387"/>
                    <a:pt x="5498" y="535"/>
                    <a:pt x="5498" y="535"/>
                  </a:cubicBezTo>
                  <a:lnTo>
                    <a:pt x="548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36"/>
            <p:cNvSpPr/>
            <p:nvPr/>
          </p:nvSpPr>
          <p:spPr>
            <a:xfrm>
              <a:off x="6516046" y="4615689"/>
              <a:ext cx="64292" cy="45351"/>
            </a:xfrm>
            <a:custGeom>
              <a:avLst/>
              <a:gdLst/>
              <a:ahLst/>
              <a:cxnLst/>
              <a:rect l="l" t="t" r="r" b="b"/>
              <a:pathLst>
                <a:path w="2006" h="1415" extrusionOk="0">
                  <a:moveTo>
                    <a:pt x="205" y="0"/>
                  </a:moveTo>
                  <a:cubicBezTo>
                    <a:pt x="137" y="0"/>
                    <a:pt x="69" y="4"/>
                    <a:pt x="0" y="11"/>
                  </a:cubicBezTo>
                  <a:lnTo>
                    <a:pt x="34" y="1415"/>
                  </a:lnTo>
                  <a:lnTo>
                    <a:pt x="2006" y="1398"/>
                  </a:lnTo>
                  <a:cubicBezTo>
                    <a:pt x="1905" y="964"/>
                    <a:pt x="1655" y="580"/>
                    <a:pt x="1287" y="346"/>
                  </a:cubicBezTo>
                  <a:cubicBezTo>
                    <a:pt x="961" y="119"/>
                    <a:pt x="586" y="0"/>
                    <a:pt x="2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36"/>
            <p:cNvSpPr/>
            <p:nvPr/>
          </p:nvSpPr>
          <p:spPr>
            <a:xfrm>
              <a:off x="6517104" y="4634246"/>
              <a:ext cx="300469" cy="31313"/>
            </a:xfrm>
            <a:custGeom>
              <a:avLst/>
              <a:gdLst/>
              <a:ahLst/>
              <a:cxnLst/>
              <a:rect l="l" t="t" r="r" b="b"/>
              <a:pathLst>
                <a:path w="9375" h="977" extrusionOk="0">
                  <a:moveTo>
                    <a:pt x="7737" y="1"/>
                  </a:moveTo>
                  <a:cubicBezTo>
                    <a:pt x="7420" y="17"/>
                    <a:pt x="7269" y="669"/>
                    <a:pt x="7269" y="669"/>
                  </a:cubicBezTo>
                  <a:lnTo>
                    <a:pt x="1" y="803"/>
                  </a:lnTo>
                  <a:lnTo>
                    <a:pt x="1" y="920"/>
                  </a:lnTo>
                  <a:cubicBezTo>
                    <a:pt x="724" y="959"/>
                    <a:pt x="1684" y="977"/>
                    <a:pt x="2712" y="977"/>
                  </a:cubicBezTo>
                  <a:cubicBezTo>
                    <a:pt x="5603" y="977"/>
                    <a:pt x="9026" y="837"/>
                    <a:pt x="9174" y="652"/>
                  </a:cubicBezTo>
                  <a:cubicBezTo>
                    <a:pt x="9374" y="402"/>
                    <a:pt x="7737" y="1"/>
                    <a:pt x="7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36"/>
            <p:cNvSpPr/>
            <p:nvPr/>
          </p:nvSpPr>
          <p:spPr>
            <a:xfrm>
              <a:off x="6517649" y="4652450"/>
              <a:ext cx="290277" cy="8589"/>
            </a:xfrm>
            <a:custGeom>
              <a:avLst/>
              <a:gdLst/>
              <a:ahLst/>
              <a:cxnLst/>
              <a:rect l="l" t="t" r="r" b="b"/>
              <a:pathLst>
                <a:path w="9057" h="268" extrusionOk="0">
                  <a:moveTo>
                    <a:pt x="8789" y="1"/>
                  </a:moveTo>
                  <a:lnTo>
                    <a:pt x="7804" y="51"/>
                  </a:lnTo>
                  <a:cubicBezTo>
                    <a:pt x="6968" y="84"/>
                    <a:pt x="5815" y="134"/>
                    <a:pt x="4529" y="168"/>
                  </a:cubicBezTo>
                  <a:cubicBezTo>
                    <a:pt x="3259" y="201"/>
                    <a:pt x="2106" y="218"/>
                    <a:pt x="1254" y="218"/>
                  </a:cubicBezTo>
                  <a:lnTo>
                    <a:pt x="268" y="218"/>
                  </a:lnTo>
                  <a:lnTo>
                    <a:pt x="1" y="235"/>
                  </a:lnTo>
                  <a:lnTo>
                    <a:pt x="268" y="251"/>
                  </a:lnTo>
                  <a:lnTo>
                    <a:pt x="1254" y="268"/>
                  </a:lnTo>
                  <a:cubicBezTo>
                    <a:pt x="2106" y="268"/>
                    <a:pt x="3259" y="268"/>
                    <a:pt x="4529" y="235"/>
                  </a:cubicBezTo>
                  <a:cubicBezTo>
                    <a:pt x="5815" y="201"/>
                    <a:pt x="6968" y="134"/>
                    <a:pt x="7804" y="101"/>
                  </a:cubicBezTo>
                  <a:cubicBezTo>
                    <a:pt x="8188" y="67"/>
                    <a:pt x="8522" y="51"/>
                    <a:pt x="8789" y="34"/>
                  </a:cubicBezTo>
                  <a:lnTo>
                    <a:pt x="905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36"/>
            <p:cNvSpPr/>
            <p:nvPr/>
          </p:nvSpPr>
          <p:spPr>
            <a:xfrm>
              <a:off x="6748985" y="4632098"/>
              <a:ext cx="17179" cy="26281"/>
            </a:xfrm>
            <a:custGeom>
              <a:avLst/>
              <a:gdLst/>
              <a:ahLst/>
              <a:cxnLst/>
              <a:rect l="l" t="t" r="r" b="b"/>
              <a:pathLst>
                <a:path w="536" h="820" extrusionOk="0">
                  <a:moveTo>
                    <a:pt x="535" y="1"/>
                  </a:moveTo>
                  <a:lnTo>
                    <a:pt x="535" y="1"/>
                  </a:lnTo>
                  <a:cubicBezTo>
                    <a:pt x="368" y="68"/>
                    <a:pt x="235" y="185"/>
                    <a:pt x="151" y="335"/>
                  </a:cubicBezTo>
                  <a:cubicBezTo>
                    <a:pt x="51" y="469"/>
                    <a:pt x="1" y="652"/>
                    <a:pt x="34" y="819"/>
                  </a:cubicBezTo>
                  <a:cubicBezTo>
                    <a:pt x="68" y="652"/>
                    <a:pt x="134" y="502"/>
                    <a:pt x="201" y="368"/>
                  </a:cubicBezTo>
                  <a:cubicBezTo>
                    <a:pt x="301" y="235"/>
                    <a:pt x="402" y="118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36"/>
            <p:cNvSpPr/>
            <p:nvPr/>
          </p:nvSpPr>
          <p:spPr>
            <a:xfrm>
              <a:off x="6697032" y="4621394"/>
              <a:ext cx="10224" cy="13942"/>
            </a:xfrm>
            <a:custGeom>
              <a:avLst/>
              <a:gdLst/>
              <a:ahLst/>
              <a:cxnLst/>
              <a:rect l="l" t="t" r="r" b="b"/>
              <a:pathLst>
                <a:path w="319" h="435" extrusionOk="0">
                  <a:moveTo>
                    <a:pt x="302" y="1"/>
                  </a:moveTo>
                  <a:cubicBezTo>
                    <a:pt x="285" y="1"/>
                    <a:pt x="218" y="84"/>
                    <a:pt x="135" y="201"/>
                  </a:cubicBezTo>
                  <a:cubicBezTo>
                    <a:pt x="51" y="318"/>
                    <a:pt x="1" y="418"/>
                    <a:pt x="18" y="435"/>
                  </a:cubicBezTo>
                  <a:cubicBezTo>
                    <a:pt x="34" y="435"/>
                    <a:pt x="118" y="351"/>
                    <a:pt x="185" y="234"/>
                  </a:cubicBezTo>
                  <a:cubicBezTo>
                    <a:pt x="268" y="118"/>
                    <a:pt x="318" y="17"/>
                    <a:pt x="3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36"/>
            <p:cNvSpPr/>
            <p:nvPr/>
          </p:nvSpPr>
          <p:spPr>
            <a:xfrm>
              <a:off x="6683123" y="4619182"/>
              <a:ext cx="11282" cy="9743"/>
            </a:xfrm>
            <a:custGeom>
              <a:avLst/>
              <a:gdLst/>
              <a:ahLst/>
              <a:cxnLst/>
              <a:rect l="l" t="t" r="r" b="b"/>
              <a:pathLst>
                <a:path w="352" h="304" extrusionOk="0">
                  <a:moveTo>
                    <a:pt x="332" y="0"/>
                  </a:moveTo>
                  <a:cubicBezTo>
                    <a:pt x="317" y="0"/>
                    <a:pt x="241" y="60"/>
                    <a:pt x="151" y="120"/>
                  </a:cubicBezTo>
                  <a:cubicBezTo>
                    <a:pt x="67" y="203"/>
                    <a:pt x="1" y="287"/>
                    <a:pt x="17" y="303"/>
                  </a:cubicBezTo>
                  <a:cubicBezTo>
                    <a:pt x="17" y="303"/>
                    <a:pt x="101" y="253"/>
                    <a:pt x="201" y="170"/>
                  </a:cubicBezTo>
                  <a:cubicBezTo>
                    <a:pt x="285" y="86"/>
                    <a:pt x="351" y="19"/>
                    <a:pt x="335" y="3"/>
                  </a:cubicBezTo>
                  <a:cubicBezTo>
                    <a:pt x="335" y="1"/>
                    <a:pt x="334" y="0"/>
                    <a:pt x="3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36"/>
            <p:cNvSpPr/>
            <p:nvPr/>
          </p:nvSpPr>
          <p:spPr>
            <a:xfrm>
              <a:off x="6674021" y="4612548"/>
              <a:ext cx="18236" cy="1859"/>
            </a:xfrm>
            <a:custGeom>
              <a:avLst/>
              <a:gdLst/>
              <a:ahLst/>
              <a:cxnLst/>
              <a:rect l="l" t="t" r="r" b="b"/>
              <a:pathLst>
                <a:path w="569" h="58" extrusionOk="0">
                  <a:moveTo>
                    <a:pt x="285" y="1"/>
                  </a:moveTo>
                  <a:cubicBezTo>
                    <a:pt x="188" y="1"/>
                    <a:pt x="92" y="9"/>
                    <a:pt x="1" y="26"/>
                  </a:cubicBezTo>
                  <a:cubicBezTo>
                    <a:pt x="83" y="49"/>
                    <a:pt x="170" y="58"/>
                    <a:pt x="257" y="58"/>
                  </a:cubicBezTo>
                  <a:cubicBezTo>
                    <a:pt x="362" y="58"/>
                    <a:pt x="468" y="44"/>
                    <a:pt x="569" y="26"/>
                  </a:cubicBezTo>
                  <a:cubicBezTo>
                    <a:pt x="477" y="9"/>
                    <a:pt x="381" y="1"/>
                    <a:pt x="2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36"/>
            <p:cNvSpPr/>
            <p:nvPr/>
          </p:nvSpPr>
          <p:spPr>
            <a:xfrm>
              <a:off x="6670816" y="4602644"/>
              <a:ext cx="20384" cy="2917"/>
            </a:xfrm>
            <a:custGeom>
              <a:avLst/>
              <a:gdLst/>
              <a:ahLst/>
              <a:cxnLst/>
              <a:rect l="l" t="t" r="r" b="b"/>
              <a:pathLst>
                <a:path w="636" h="91" extrusionOk="0">
                  <a:moveTo>
                    <a:pt x="0" y="1"/>
                  </a:moveTo>
                  <a:cubicBezTo>
                    <a:pt x="84" y="68"/>
                    <a:pt x="201" y="84"/>
                    <a:pt x="318" y="84"/>
                  </a:cubicBezTo>
                  <a:cubicBezTo>
                    <a:pt x="343" y="88"/>
                    <a:pt x="369" y="91"/>
                    <a:pt x="396" y="91"/>
                  </a:cubicBezTo>
                  <a:cubicBezTo>
                    <a:pt x="475" y="91"/>
                    <a:pt x="560" y="72"/>
                    <a:pt x="635" y="34"/>
                  </a:cubicBezTo>
                  <a:cubicBezTo>
                    <a:pt x="535" y="17"/>
                    <a:pt x="418" y="17"/>
                    <a:pt x="318" y="17"/>
                  </a:cubicBezTo>
                  <a:cubicBezTo>
                    <a:pt x="217" y="1"/>
                    <a:pt x="101" y="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36"/>
            <p:cNvSpPr/>
            <p:nvPr/>
          </p:nvSpPr>
          <p:spPr>
            <a:xfrm>
              <a:off x="6703474" y="4605785"/>
              <a:ext cx="32691" cy="17788"/>
            </a:xfrm>
            <a:custGeom>
              <a:avLst/>
              <a:gdLst/>
              <a:ahLst/>
              <a:cxnLst/>
              <a:rect l="l" t="t" r="r" b="b"/>
              <a:pathLst>
                <a:path w="1020" h="555" extrusionOk="0">
                  <a:moveTo>
                    <a:pt x="676" y="56"/>
                  </a:moveTo>
                  <a:cubicBezTo>
                    <a:pt x="758" y="56"/>
                    <a:pt x="842" y="74"/>
                    <a:pt x="919" y="103"/>
                  </a:cubicBezTo>
                  <a:cubicBezTo>
                    <a:pt x="970" y="137"/>
                    <a:pt x="953" y="204"/>
                    <a:pt x="886" y="237"/>
                  </a:cubicBezTo>
                  <a:cubicBezTo>
                    <a:pt x="819" y="270"/>
                    <a:pt x="769" y="304"/>
                    <a:pt x="686" y="320"/>
                  </a:cubicBezTo>
                  <a:cubicBezTo>
                    <a:pt x="569" y="354"/>
                    <a:pt x="452" y="387"/>
                    <a:pt x="335" y="421"/>
                  </a:cubicBezTo>
                  <a:cubicBezTo>
                    <a:pt x="233" y="438"/>
                    <a:pt x="149" y="446"/>
                    <a:pt x="91" y="452"/>
                  </a:cubicBezTo>
                  <a:lnTo>
                    <a:pt x="91" y="452"/>
                  </a:lnTo>
                  <a:cubicBezTo>
                    <a:pt x="120" y="388"/>
                    <a:pt x="157" y="325"/>
                    <a:pt x="201" y="270"/>
                  </a:cubicBezTo>
                  <a:cubicBezTo>
                    <a:pt x="285" y="187"/>
                    <a:pt x="385" y="120"/>
                    <a:pt x="502" y="87"/>
                  </a:cubicBezTo>
                  <a:cubicBezTo>
                    <a:pt x="558" y="66"/>
                    <a:pt x="617" y="56"/>
                    <a:pt x="676" y="56"/>
                  </a:cubicBezTo>
                  <a:close/>
                  <a:moveTo>
                    <a:pt x="690" y="1"/>
                  </a:moveTo>
                  <a:cubicBezTo>
                    <a:pt x="489" y="1"/>
                    <a:pt x="296" y="91"/>
                    <a:pt x="168" y="254"/>
                  </a:cubicBezTo>
                  <a:cubicBezTo>
                    <a:pt x="120" y="317"/>
                    <a:pt x="73" y="380"/>
                    <a:pt x="54" y="456"/>
                  </a:cubicBezTo>
                  <a:lnTo>
                    <a:pt x="54" y="456"/>
                  </a:lnTo>
                  <a:cubicBezTo>
                    <a:pt x="19" y="461"/>
                    <a:pt x="0" y="465"/>
                    <a:pt x="0" y="471"/>
                  </a:cubicBezTo>
                  <a:cubicBezTo>
                    <a:pt x="17" y="473"/>
                    <a:pt x="34" y="475"/>
                    <a:pt x="51" y="477"/>
                  </a:cubicBezTo>
                  <a:lnTo>
                    <a:pt x="51" y="477"/>
                  </a:lnTo>
                  <a:cubicBezTo>
                    <a:pt x="51" y="524"/>
                    <a:pt x="51" y="554"/>
                    <a:pt x="51" y="554"/>
                  </a:cubicBezTo>
                  <a:cubicBezTo>
                    <a:pt x="59" y="529"/>
                    <a:pt x="68" y="504"/>
                    <a:pt x="79" y="479"/>
                  </a:cubicBezTo>
                  <a:lnTo>
                    <a:pt x="79" y="479"/>
                  </a:lnTo>
                  <a:cubicBezTo>
                    <a:pt x="101" y="481"/>
                    <a:pt x="124" y="482"/>
                    <a:pt x="146" y="482"/>
                  </a:cubicBezTo>
                  <a:cubicBezTo>
                    <a:pt x="214" y="482"/>
                    <a:pt x="283" y="474"/>
                    <a:pt x="351" y="454"/>
                  </a:cubicBezTo>
                  <a:cubicBezTo>
                    <a:pt x="468" y="437"/>
                    <a:pt x="602" y="421"/>
                    <a:pt x="719" y="371"/>
                  </a:cubicBezTo>
                  <a:cubicBezTo>
                    <a:pt x="786" y="354"/>
                    <a:pt x="853" y="320"/>
                    <a:pt x="919" y="287"/>
                  </a:cubicBezTo>
                  <a:cubicBezTo>
                    <a:pt x="970" y="270"/>
                    <a:pt x="1003" y="220"/>
                    <a:pt x="1003" y="187"/>
                  </a:cubicBezTo>
                  <a:cubicBezTo>
                    <a:pt x="1020" y="137"/>
                    <a:pt x="1003" y="87"/>
                    <a:pt x="953" y="53"/>
                  </a:cubicBezTo>
                  <a:cubicBezTo>
                    <a:pt x="867" y="18"/>
                    <a:pt x="778" y="1"/>
                    <a:pt x="6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36"/>
            <p:cNvSpPr/>
            <p:nvPr/>
          </p:nvSpPr>
          <p:spPr>
            <a:xfrm>
              <a:off x="6690622" y="4601587"/>
              <a:ext cx="17179" cy="19839"/>
            </a:xfrm>
            <a:custGeom>
              <a:avLst/>
              <a:gdLst/>
              <a:ahLst/>
              <a:cxnLst/>
              <a:rect l="l" t="t" r="r" b="b"/>
              <a:pathLst>
                <a:path w="536" h="619" extrusionOk="0">
                  <a:moveTo>
                    <a:pt x="117" y="0"/>
                  </a:moveTo>
                  <a:cubicBezTo>
                    <a:pt x="51" y="0"/>
                    <a:pt x="0" y="84"/>
                    <a:pt x="17" y="151"/>
                  </a:cubicBezTo>
                  <a:cubicBezTo>
                    <a:pt x="17" y="201"/>
                    <a:pt x="51" y="251"/>
                    <a:pt x="84" y="284"/>
                  </a:cubicBezTo>
                  <a:cubicBezTo>
                    <a:pt x="134" y="368"/>
                    <a:pt x="184" y="435"/>
                    <a:pt x="251" y="485"/>
                  </a:cubicBezTo>
                  <a:cubicBezTo>
                    <a:pt x="301" y="535"/>
                    <a:pt x="385" y="585"/>
                    <a:pt x="452" y="619"/>
                  </a:cubicBezTo>
                  <a:cubicBezTo>
                    <a:pt x="468" y="602"/>
                    <a:pt x="385" y="552"/>
                    <a:pt x="285" y="451"/>
                  </a:cubicBezTo>
                  <a:cubicBezTo>
                    <a:pt x="234" y="401"/>
                    <a:pt x="168" y="335"/>
                    <a:pt x="134" y="268"/>
                  </a:cubicBezTo>
                  <a:cubicBezTo>
                    <a:pt x="84" y="201"/>
                    <a:pt x="51" y="67"/>
                    <a:pt x="134" y="50"/>
                  </a:cubicBezTo>
                  <a:cubicBezTo>
                    <a:pt x="218" y="67"/>
                    <a:pt x="318" y="117"/>
                    <a:pt x="368" y="184"/>
                  </a:cubicBezTo>
                  <a:cubicBezTo>
                    <a:pt x="418" y="251"/>
                    <a:pt x="452" y="318"/>
                    <a:pt x="468" y="401"/>
                  </a:cubicBezTo>
                  <a:cubicBezTo>
                    <a:pt x="485" y="468"/>
                    <a:pt x="485" y="535"/>
                    <a:pt x="485" y="619"/>
                  </a:cubicBezTo>
                  <a:cubicBezTo>
                    <a:pt x="535" y="552"/>
                    <a:pt x="535" y="468"/>
                    <a:pt x="518" y="385"/>
                  </a:cubicBezTo>
                  <a:cubicBezTo>
                    <a:pt x="502" y="301"/>
                    <a:pt x="468" y="218"/>
                    <a:pt x="418" y="151"/>
                  </a:cubicBezTo>
                  <a:cubicBezTo>
                    <a:pt x="351" y="50"/>
                    <a:pt x="234" y="0"/>
                    <a:pt x="11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4" name="Google Shape;1354;p36"/>
            <p:cNvSpPr/>
            <p:nvPr/>
          </p:nvSpPr>
          <p:spPr>
            <a:xfrm>
              <a:off x="6601716" y="4643188"/>
              <a:ext cx="51440" cy="2756"/>
            </a:xfrm>
            <a:custGeom>
              <a:avLst/>
              <a:gdLst/>
              <a:ahLst/>
              <a:cxnLst/>
              <a:rect l="l" t="t" r="r" b="b"/>
              <a:pathLst>
                <a:path w="1605" h="86" extrusionOk="0">
                  <a:moveTo>
                    <a:pt x="1563" y="1"/>
                  </a:moveTo>
                  <a:cubicBezTo>
                    <a:pt x="1455" y="1"/>
                    <a:pt x="1150" y="22"/>
                    <a:pt x="803" y="22"/>
                  </a:cubicBezTo>
                  <a:cubicBezTo>
                    <a:pt x="586" y="22"/>
                    <a:pt x="389" y="18"/>
                    <a:pt x="245" y="18"/>
                  </a:cubicBezTo>
                  <a:cubicBezTo>
                    <a:pt x="101" y="18"/>
                    <a:pt x="9" y="22"/>
                    <a:pt x="1" y="39"/>
                  </a:cubicBezTo>
                  <a:cubicBezTo>
                    <a:pt x="241" y="69"/>
                    <a:pt x="482" y="86"/>
                    <a:pt x="722" y="86"/>
                  </a:cubicBezTo>
                  <a:cubicBezTo>
                    <a:pt x="1016" y="86"/>
                    <a:pt x="1311" y="61"/>
                    <a:pt x="1605" y="6"/>
                  </a:cubicBezTo>
                  <a:cubicBezTo>
                    <a:pt x="1605" y="2"/>
                    <a:pt x="1590" y="1"/>
                    <a:pt x="15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5" name="Google Shape;1355;p36"/>
            <p:cNvSpPr/>
            <p:nvPr/>
          </p:nvSpPr>
          <p:spPr>
            <a:xfrm>
              <a:off x="6567454" y="4644854"/>
              <a:ext cx="5929" cy="9230"/>
            </a:xfrm>
            <a:custGeom>
              <a:avLst/>
              <a:gdLst/>
              <a:ahLst/>
              <a:cxnLst/>
              <a:rect l="l" t="t" r="r" b="b"/>
              <a:pathLst>
                <a:path w="185" h="288" extrusionOk="0">
                  <a:moveTo>
                    <a:pt x="9" y="1"/>
                  </a:moveTo>
                  <a:cubicBezTo>
                    <a:pt x="6" y="1"/>
                    <a:pt x="3" y="2"/>
                    <a:pt x="1" y="4"/>
                  </a:cubicBezTo>
                  <a:lnTo>
                    <a:pt x="17" y="4"/>
                  </a:lnTo>
                  <a:cubicBezTo>
                    <a:pt x="1" y="20"/>
                    <a:pt x="34" y="71"/>
                    <a:pt x="84" y="154"/>
                  </a:cubicBezTo>
                  <a:cubicBezTo>
                    <a:pt x="117" y="221"/>
                    <a:pt x="134" y="288"/>
                    <a:pt x="151" y="288"/>
                  </a:cubicBezTo>
                  <a:cubicBezTo>
                    <a:pt x="184" y="288"/>
                    <a:pt x="184" y="204"/>
                    <a:pt x="134" y="121"/>
                  </a:cubicBezTo>
                  <a:cubicBezTo>
                    <a:pt x="91" y="48"/>
                    <a:pt x="34" y="1"/>
                    <a:pt x="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36"/>
            <p:cNvSpPr/>
            <p:nvPr/>
          </p:nvSpPr>
          <p:spPr>
            <a:xfrm>
              <a:off x="6554057" y="4630368"/>
              <a:ext cx="7532" cy="6186"/>
            </a:xfrm>
            <a:custGeom>
              <a:avLst/>
              <a:gdLst/>
              <a:ahLst/>
              <a:cxnLst/>
              <a:rect l="l" t="t" r="r" b="b"/>
              <a:pathLst>
                <a:path w="235" h="193" extrusionOk="0">
                  <a:moveTo>
                    <a:pt x="23" y="0"/>
                  </a:moveTo>
                  <a:cubicBezTo>
                    <a:pt x="20" y="0"/>
                    <a:pt x="18" y="2"/>
                    <a:pt x="18" y="5"/>
                  </a:cubicBezTo>
                  <a:cubicBezTo>
                    <a:pt x="1" y="21"/>
                    <a:pt x="34" y="71"/>
                    <a:pt x="84" y="122"/>
                  </a:cubicBezTo>
                  <a:cubicBezTo>
                    <a:pt x="139" y="163"/>
                    <a:pt x="183" y="193"/>
                    <a:pt x="206" y="193"/>
                  </a:cubicBezTo>
                  <a:cubicBezTo>
                    <a:pt x="211" y="193"/>
                    <a:pt x="215" y="191"/>
                    <a:pt x="218" y="188"/>
                  </a:cubicBezTo>
                  <a:cubicBezTo>
                    <a:pt x="235" y="172"/>
                    <a:pt x="201" y="122"/>
                    <a:pt x="134" y="71"/>
                  </a:cubicBezTo>
                  <a:cubicBezTo>
                    <a:pt x="93" y="30"/>
                    <a:pt x="41" y="0"/>
                    <a:pt x="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36"/>
            <p:cNvSpPr/>
            <p:nvPr/>
          </p:nvSpPr>
          <p:spPr>
            <a:xfrm>
              <a:off x="6535500" y="4623092"/>
              <a:ext cx="10576" cy="3846"/>
            </a:xfrm>
            <a:custGeom>
              <a:avLst/>
              <a:gdLst/>
              <a:ahLst/>
              <a:cxnLst/>
              <a:rect l="l" t="t" r="r" b="b"/>
              <a:pathLst>
                <a:path w="330" h="120" extrusionOk="0">
                  <a:moveTo>
                    <a:pt x="93" y="0"/>
                  </a:moveTo>
                  <a:cubicBezTo>
                    <a:pt x="36" y="0"/>
                    <a:pt x="0" y="20"/>
                    <a:pt x="12" y="31"/>
                  </a:cubicBezTo>
                  <a:cubicBezTo>
                    <a:pt x="12" y="48"/>
                    <a:pt x="79" y="48"/>
                    <a:pt x="162" y="65"/>
                  </a:cubicBezTo>
                  <a:cubicBezTo>
                    <a:pt x="230" y="92"/>
                    <a:pt x="276" y="119"/>
                    <a:pt x="300" y="119"/>
                  </a:cubicBezTo>
                  <a:cubicBezTo>
                    <a:pt x="305" y="119"/>
                    <a:pt x="309" y="118"/>
                    <a:pt x="312" y="115"/>
                  </a:cubicBezTo>
                  <a:cubicBezTo>
                    <a:pt x="329" y="115"/>
                    <a:pt x="279" y="48"/>
                    <a:pt x="179" y="14"/>
                  </a:cubicBezTo>
                  <a:cubicBezTo>
                    <a:pt x="148" y="4"/>
                    <a:pt x="118" y="0"/>
                    <a:pt x="9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36"/>
            <p:cNvSpPr/>
            <p:nvPr/>
          </p:nvSpPr>
          <p:spPr>
            <a:xfrm>
              <a:off x="6522456" y="4621009"/>
              <a:ext cx="5416" cy="2436"/>
            </a:xfrm>
            <a:custGeom>
              <a:avLst/>
              <a:gdLst/>
              <a:ahLst/>
              <a:cxnLst/>
              <a:rect l="l" t="t" r="r" b="b"/>
              <a:pathLst>
                <a:path w="169" h="76" extrusionOk="0">
                  <a:moveTo>
                    <a:pt x="32" y="0"/>
                  </a:moveTo>
                  <a:cubicBezTo>
                    <a:pt x="14" y="0"/>
                    <a:pt x="1" y="4"/>
                    <a:pt x="1" y="13"/>
                  </a:cubicBezTo>
                  <a:cubicBezTo>
                    <a:pt x="1" y="29"/>
                    <a:pt x="34" y="46"/>
                    <a:pt x="68" y="63"/>
                  </a:cubicBezTo>
                  <a:cubicBezTo>
                    <a:pt x="93" y="71"/>
                    <a:pt x="118" y="75"/>
                    <a:pt x="137" y="75"/>
                  </a:cubicBezTo>
                  <a:cubicBezTo>
                    <a:pt x="156" y="75"/>
                    <a:pt x="168" y="71"/>
                    <a:pt x="168" y="63"/>
                  </a:cubicBezTo>
                  <a:cubicBezTo>
                    <a:pt x="168" y="46"/>
                    <a:pt x="135" y="13"/>
                    <a:pt x="101" y="13"/>
                  </a:cubicBezTo>
                  <a:cubicBezTo>
                    <a:pt x="76" y="4"/>
                    <a:pt x="51" y="0"/>
                    <a:pt x="3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36"/>
            <p:cNvSpPr/>
            <p:nvPr/>
          </p:nvSpPr>
          <p:spPr>
            <a:xfrm>
              <a:off x="5657619" y="1979736"/>
              <a:ext cx="728881" cy="1056592"/>
            </a:xfrm>
            <a:custGeom>
              <a:avLst/>
              <a:gdLst/>
              <a:ahLst/>
              <a:cxnLst/>
              <a:rect l="l" t="t" r="r" b="b"/>
              <a:pathLst>
                <a:path w="22742" h="32967" extrusionOk="0">
                  <a:moveTo>
                    <a:pt x="20151" y="0"/>
                  </a:moveTo>
                  <a:lnTo>
                    <a:pt x="16910" y="8388"/>
                  </a:lnTo>
                  <a:cubicBezTo>
                    <a:pt x="16592" y="8288"/>
                    <a:pt x="16275" y="8221"/>
                    <a:pt x="15957" y="8188"/>
                  </a:cubicBezTo>
                  <a:lnTo>
                    <a:pt x="9341" y="8137"/>
                  </a:lnTo>
                  <a:cubicBezTo>
                    <a:pt x="9341" y="8137"/>
                    <a:pt x="4729" y="5464"/>
                    <a:pt x="4829" y="5230"/>
                  </a:cubicBezTo>
                  <a:lnTo>
                    <a:pt x="4829" y="5230"/>
                  </a:lnTo>
                  <a:lnTo>
                    <a:pt x="1" y="9574"/>
                  </a:lnTo>
                  <a:lnTo>
                    <a:pt x="4863" y="15890"/>
                  </a:lnTo>
                  <a:lnTo>
                    <a:pt x="7536" y="25047"/>
                  </a:lnTo>
                  <a:cubicBezTo>
                    <a:pt x="7536" y="25047"/>
                    <a:pt x="5347" y="29925"/>
                    <a:pt x="5347" y="32966"/>
                  </a:cubicBezTo>
                  <a:lnTo>
                    <a:pt x="22039" y="30995"/>
                  </a:lnTo>
                  <a:cubicBezTo>
                    <a:pt x="22039" y="30995"/>
                    <a:pt x="21755" y="27302"/>
                    <a:pt x="18664" y="22975"/>
                  </a:cubicBezTo>
                  <a:lnTo>
                    <a:pt x="20151" y="15239"/>
                  </a:lnTo>
                  <a:cubicBezTo>
                    <a:pt x="21321" y="12164"/>
                    <a:pt x="21956" y="13468"/>
                    <a:pt x="22474" y="8188"/>
                  </a:cubicBezTo>
                  <a:cubicBezTo>
                    <a:pt x="22741" y="5264"/>
                    <a:pt x="21922" y="2340"/>
                    <a:pt x="20151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36"/>
            <p:cNvSpPr/>
            <p:nvPr/>
          </p:nvSpPr>
          <p:spPr>
            <a:xfrm>
              <a:off x="5907705" y="2686054"/>
              <a:ext cx="101791" cy="27883"/>
            </a:xfrm>
            <a:custGeom>
              <a:avLst/>
              <a:gdLst/>
              <a:ahLst/>
              <a:cxnLst/>
              <a:rect l="l" t="t" r="r" b="b"/>
              <a:pathLst>
                <a:path w="3176" h="870" extrusionOk="0">
                  <a:moveTo>
                    <a:pt x="3171" y="0"/>
                  </a:moveTo>
                  <a:cubicBezTo>
                    <a:pt x="3134" y="0"/>
                    <a:pt x="3032" y="194"/>
                    <a:pt x="2791" y="419"/>
                  </a:cubicBezTo>
                  <a:cubicBezTo>
                    <a:pt x="2641" y="552"/>
                    <a:pt x="2457" y="619"/>
                    <a:pt x="2273" y="636"/>
                  </a:cubicBezTo>
                  <a:cubicBezTo>
                    <a:pt x="2263" y="637"/>
                    <a:pt x="2253" y="637"/>
                    <a:pt x="2243" y="637"/>
                  </a:cubicBezTo>
                  <a:cubicBezTo>
                    <a:pt x="2037" y="637"/>
                    <a:pt x="1845" y="478"/>
                    <a:pt x="1638" y="318"/>
                  </a:cubicBezTo>
                  <a:cubicBezTo>
                    <a:pt x="1442" y="168"/>
                    <a:pt x="1206" y="99"/>
                    <a:pt x="953" y="99"/>
                  </a:cubicBezTo>
                  <a:cubicBezTo>
                    <a:pt x="925" y="99"/>
                    <a:pt x="898" y="100"/>
                    <a:pt x="869" y="101"/>
                  </a:cubicBezTo>
                  <a:cubicBezTo>
                    <a:pt x="652" y="135"/>
                    <a:pt x="452" y="218"/>
                    <a:pt x="285" y="369"/>
                  </a:cubicBezTo>
                  <a:cubicBezTo>
                    <a:pt x="118" y="486"/>
                    <a:pt x="17" y="669"/>
                    <a:pt x="1" y="870"/>
                  </a:cubicBezTo>
                  <a:cubicBezTo>
                    <a:pt x="84" y="719"/>
                    <a:pt x="201" y="569"/>
                    <a:pt x="351" y="452"/>
                  </a:cubicBezTo>
                  <a:cubicBezTo>
                    <a:pt x="502" y="318"/>
                    <a:pt x="686" y="252"/>
                    <a:pt x="886" y="235"/>
                  </a:cubicBezTo>
                  <a:cubicBezTo>
                    <a:pt x="910" y="233"/>
                    <a:pt x="933" y="232"/>
                    <a:pt x="957" y="232"/>
                  </a:cubicBezTo>
                  <a:cubicBezTo>
                    <a:pt x="1169" y="232"/>
                    <a:pt x="1389" y="300"/>
                    <a:pt x="1554" y="435"/>
                  </a:cubicBezTo>
                  <a:cubicBezTo>
                    <a:pt x="1655" y="519"/>
                    <a:pt x="1772" y="602"/>
                    <a:pt x="1889" y="669"/>
                  </a:cubicBezTo>
                  <a:cubicBezTo>
                    <a:pt x="2006" y="736"/>
                    <a:pt x="2139" y="770"/>
                    <a:pt x="2273" y="770"/>
                  </a:cubicBezTo>
                  <a:cubicBezTo>
                    <a:pt x="2490" y="753"/>
                    <a:pt x="2707" y="653"/>
                    <a:pt x="2858" y="486"/>
                  </a:cubicBezTo>
                  <a:cubicBezTo>
                    <a:pt x="2958" y="385"/>
                    <a:pt x="3042" y="268"/>
                    <a:pt x="3108" y="151"/>
                  </a:cubicBezTo>
                  <a:cubicBezTo>
                    <a:pt x="3158" y="51"/>
                    <a:pt x="3175" y="1"/>
                    <a:pt x="3175" y="1"/>
                  </a:cubicBezTo>
                  <a:cubicBezTo>
                    <a:pt x="3174" y="0"/>
                    <a:pt x="3172" y="0"/>
                    <a:pt x="31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36"/>
            <p:cNvSpPr/>
            <p:nvPr/>
          </p:nvSpPr>
          <p:spPr>
            <a:xfrm>
              <a:off x="6172246" y="2852041"/>
              <a:ext cx="102304" cy="27916"/>
            </a:xfrm>
            <a:custGeom>
              <a:avLst/>
              <a:gdLst/>
              <a:ahLst/>
              <a:cxnLst/>
              <a:rect l="l" t="t" r="r" b="b"/>
              <a:pathLst>
                <a:path w="3192" h="871" extrusionOk="0">
                  <a:moveTo>
                    <a:pt x="3173" y="1"/>
                  </a:moveTo>
                  <a:cubicBezTo>
                    <a:pt x="3149" y="1"/>
                    <a:pt x="3032" y="195"/>
                    <a:pt x="2791" y="419"/>
                  </a:cubicBezTo>
                  <a:cubicBezTo>
                    <a:pt x="2657" y="536"/>
                    <a:pt x="2473" y="620"/>
                    <a:pt x="2273" y="637"/>
                  </a:cubicBezTo>
                  <a:cubicBezTo>
                    <a:pt x="2263" y="637"/>
                    <a:pt x="2253" y="638"/>
                    <a:pt x="2243" y="638"/>
                  </a:cubicBezTo>
                  <a:cubicBezTo>
                    <a:pt x="2039" y="638"/>
                    <a:pt x="1862" y="478"/>
                    <a:pt x="1655" y="319"/>
                  </a:cubicBezTo>
                  <a:cubicBezTo>
                    <a:pt x="1444" y="169"/>
                    <a:pt x="1206" y="99"/>
                    <a:pt x="966" y="99"/>
                  </a:cubicBezTo>
                  <a:cubicBezTo>
                    <a:pt x="939" y="99"/>
                    <a:pt x="913" y="100"/>
                    <a:pt x="886" y="102"/>
                  </a:cubicBezTo>
                  <a:cubicBezTo>
                    <a:pt x="669" y="119"/>
                    <a:pt x="452" y="219"/>
                    <a:pt x="285" y="369"/>
                  </a:cubicBezTo>
                  <a:cubicBezTo>
                    <a:pt x="134" y="486"/>
                    <a:pt x="17" y="670"/>
                    <a:pt x="1" y="870"/>
                  </a:cubicBezTo>
                  <a:cubicBezTo>
                    <a:pt x="101" y="703"/>
                    <a:pt x="218" y="570"/>
                    <a:pt x="351" y="436"/>
                  </a:cubicBezTo>
                  <a:cubicBezTo>
                    <a:pt x="502" y="319"/>
                    <a:pt x="702" y="252"/>
                    <a:pt x="886" y="236"/>
                  </a:cubicBezTo>
                  <a:cubicBezTo>
                    <a:pt x="911" y="234"/>
                    <a:pt x="936" y="233"/>
                    <a:pt x="961" y="233"/>
                  </a:cubicBezTo>
                  <a:cubicBezTo>
                    <a:pt x="1183" y="233"/>
                    <a:pt x="1391" y="301"/>
                    <a:pt x="1571" y="436"/>
                  </a:cubicBezTo>
                  <a:cubicBezTo>
                    <a:pt x="1671" y="520"/>
                    <a:pt x="1772" y="586"/>
                    <a:pt x="1889" y="670"/>
                  </a:cubicBezTo>
                  <a:cubicBezTo>
                    <a:pt x="2006" y="737"/>
                    <a:pt x="2139" y="770"/>
                    <a:pt x="2273" y="770"/>
                  </a:cubicBezTo>
                  <a:cubicBezTo>
                    <a:pt x="2507" y="754"/>
                    <a:pt x="2707" y="653"/>
                    <a:pt x="2858" y="486"/>
                  </a:cubicBezTo>
                  <a:cubicBezTo>
                    <a:pt x="2958" y="386"/>
                    <a:pt x="3058" y="269"/>
                    <a:pt x="3125" y="135"/>
                  </a:cubicBezTo>
                  <a:cubicBezTo>
                    <a:pt x="3159" y="52"/>
                    <a:pt x="3192" y="2"/>
                    <a:pt x="3175" y="2"/>
                  </a:cubicBezTo>
                  <a:cubicBezTo>
                    <a:pt x="3175" y="1"/>
                    <a:pt x="3174" y="1"/>
                    <a:pt x="317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36"/>
            <p:cNvSpPr/>
            <p:nvPr/>
          </p:nvSpPr>
          <p:spPr>
            <a:xfrm>
              <a:off x="6079621" y="2590065"/>
              <a:ext cx="39646" cy="105188"/>
            </a:xfrm>
            <a:custGeom>
              <a:avLst/>
              <a:gdLst/>
              <a:ahLst/>
              <a:cxnLst/>
              <a:rect l="l" t="t" r="r" b="b"/>
              <a:pathLst>
                <a:path w="1237" h="3282" extrusionOk="0">
                  <a:moveTo>
                    <a:pt x="762" y="1"/>
                  </a:moveTo>
                  <a:cubicBezTo>
                    <a:pt x="758" y="1"/>
                    <a:pt x="755" y="2"/>
                    <a:pt x="752" y="5"/>
                  </a:cubicBezTo>
                  <a:cubicBezTo>
                    <a:pt x="735" y="5"/>
                    <a:pt x="886" y="189"/>
                    <a:pt x="1019" y="506"/>
                  </a:cubicBezTo>
                  <a:cubicBezTo>
                    <a:pt x="1086" y="673"/>
                    <a:pt x="1103" y="874"/>
                    <a:pt x="1036" y="1058"/>
                  </a:cubicBezTo>
                  <a:cubicBezTo>
                    <a:pt x="986" y="1275"/>
                    <a:pt x="752" y="1392"/>
                    <a:pt x="518" y="1542"/>
                  </a:cubicBezTo>
                  <a:cubicBezTo>
                    <a:pt x="301" y="1693"/>
                    <a:pt x="134" y="1927"/>
                    <a:pt x="67" y="2194"/>
                  </a:cubicBezTo>
                  <a:cubicBezTo>
                    <a:pt x="0" y="2394"/>
                    <a:pt x="17" y="2628"/>
                    <a:pt x="100" y="2829"/>
                  </a:cubicBezTo>
                  <a:cubicBezTo>
                    <a:pt x="241" y="3158"/>
                    <a:pt x="442" y="3282"/>
                    <a:pt x="465" y="3282"/>
                  </a:cubicBezTo>
                  <a:cubicBezTo>
                    <a:pt x="467" y="3282"/>
                    <a:pt x="468" y="3281"/>
                    <a:pt x="468" y="3280"/>
                  </a:cubicBezTo>
                  <a:cubicBezTo>
                    <a:pt x="351" y="3130"/>
                    <a:pt x="267" y="2979"/>
                    <a:pt x="201" y="2795"/>
                  </a:cubicBezTo>
                  <a:cubicBezTo>
                    <a:pt x="134" y="2612"/>
                    <a:pt x="134" y="2411"/>
                    <a:pt x="184" y="2227"/>
                  </a:cubicBezTo>
                  <a:cubicBezTo>
                    <a:pt x="251" y="1993"/>
                    <a:pt x="401" y="1793"/>
                    <a:pt x="602" y="1659"/>
                  </a:cubicBezTo>
                  <a:cubicBezTo>
                    <a:pt x="718" y="1592"/>
                    <a:pt x="835" y="1509"/>
                    <a:pt x="936" y="1442"/>
                  </a:cubicBezTo>
                  <a:cubicBezTo>
                    <a:pt x="1053" y="1359"/>
                    <a:pt x="1119" y="1242"/>
                    <a:pt x="1170" y="1108"/>
                  </a:cubicBezTo>
                  <a:cubicBezTo>
                    <a:pt x="1236" y="891"/>
                    <a:pt x="1203" y="657"/>
                    <a:pt x="1103" y="456"/>
                  </a:cubicBezTo>
                  <a:cubicBezTo>
                    <a:pt x="1053" y="323"/>
                    <a:pt x="969" y="206"/>
                    <a:pt x="869" y="105"/>
                  </a:cubicBezTo>
                  <a:cubicBezTo>
                    <a:pt x="813" y="36"/>
                    <a:pt x="781" y="1"/>
                    <a:pt x="76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36"/>
            <p:cNvSpPr/>
            <p:nvPr/>
          </p:nvSpPr>
          <p:spPr>
            <a:xfrm>
              <a:off x="6129940" y="2762109"/>
              <a:ext cx="85702" cy="64837"/>
            </a:xfrm>
            <a:custGeom>
              <a:avLst/>
              <a:gdLst/>
              <a:ahLst/>
              <a:cxnLst/>
              <a:rect l="l" t="t" r="r" b="b"/>
              <a:pathLst>
                <a:path w="2674" h="2023" extrusionOk="0">
                  <a:moveTo>
                    <a:pt x="2624" y="1"/>
                  </a:moveTo>
                  <a:lnTo>
                    <a:pt x="2624" y="1"/>
                  </a:lnTo>
                  <a:cubicBezTo>
                    <a:pt x="2590" y="184"/>
                    <a:pt x="2540" y="368"/>
                    <a:pt x="2457" y="535"/>
                  </a:cubicBezTo>
                  <a:cubicBezTo>
                    <a:pt x="2357" y="702"/>
                    <a:pt x="2206" y="853"/>
                    <a:pt x="2039" y="936"/>
                  </a:cubicBezTo>
                  <a:cubicBezTo>
                    <a:pt x="1899" y="1001"/>
                    <a:pt x="1745" y="1038"/>
                    <a:pt x="1590" y="1038"/>
                  </a:cubicBezTo>
                  <a:cubicBezTo>
                    <a:pt x="1505" y="1038"/>
                    <a:pt x="1420" y="1027"/>
                    <a:pt x="1337" y="1003"/>
                  </a:cubicBezTo>
                  <a:cubicBezTo>
                    <a:pt x="1204" y="970"/>
                    <a:pt x="1087" y="936"/>
                    <a:pt x="953" y="920"/>
                  </a:cubicBezTo>
                  <a:cubicBezTo>
                    <a:pt x="908" y="908"/>
                    <a:pt x="862" y="903"/>
                    <a:pt x="816" y="903"/>
                  </a:cubicBezTo>
                  <a:cubicBezTo>
                    <a:pt x="723" y="903"/>
                    <a:pt x="630" y="925"/>
                    <a:pt x="552" y="970"/>
                  </a:cubicBezTo>
                  <a:cubicBezTo>
                    <a:pt x="351" y="1070"/>
                    <a:pt x="201" y="1237"/>
                    <a:pt x="118" y="1438"/>
                  </a:cubicBezTo>
                  <a:cubicBezTo>
                    <a:pt x="51" y="1571"/>
                    <a:pt x="17" y="1722"/>
                    <a:pt x="17" y="1855"/>
                  </a:cubicBezTo>
                  <a:cubicBezTo>
                    <a:pt x="1" y="1955"/>
                    <a:pt x="1" y="2022"/>
                    <a:pt x="17" y="2022"/>
                  </a:cubicBezTo>
                  <a:cubicBezTo>
                    <a:pt x="34" y="2022"/>
                    <a:pt x="67" y="1805"/>
                    <a:pt x="201" y="1488"/>
                  </a:cubicBezTo>
                  <a:cubicBezTo>
                    <a:pt x="285" y="1304"/>
                    <a:pt x="435" y="1170"/>
                    <a:pt x="602" y="1087"/>
                  </a:cubicBezTo>
                  <a:cubicBezTo>
                    <a:pt x="669" y="1053"/>
                    <a:pt x="740" y="1040"/>
                    <a:pt x="814" y="1040"/>
                  </a:cubicBezTo>
                  <a:cubicBezTo>
                    <a:pt x="962" y="1040"/>
                    <a:pt x="1126" y="1092"/>
                    <a:pt x="1304" y="1137"/>
                  </a:cubicBezTo>
                  <a:cubicBezTo>
                    <a:pt x="1396" y="1160"/>
                    <a:pt x="1489" y="1171"/>
                    <a:pt x="1582" y="1171"/>
                  </a:cubicBezTo>
                  <a:cubicBezTo>
                    <a:pt x="1760" y="1171"/>
                    <a:pt x="1936" y="1130"/>
                    <a:pt x="2089" y="1053"/>
                  </a:cubicBezTo>
                  <a:cubicBezTo>
                    <a:pt x="2290" y="953"/>
                    <a:pt x="2440" y="786"/>
                    <a:pt x="2540" y="585"/>
                  </a:cubicBezTo>
                  <a:cubicBezTo>
                    <a:pt x="2641" y="418"/>
                    <a:pt x="2674" y="201"/>
                    <a:pt x="2624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36"/>
            <p:cNvSpPr/>
            <p:nvPr/>
          </p:nvSpPr>
          <p:spPr>
            <a:xfrm>
              <a:off x="6163688" y="2934987"/>
              <a:ext cx="106053" cy="30223"/>
            </a:xfrm>
            <a:custGeom>
              <a:avLst/>
              <a:gdLst/>
              <a:ahLst/>
              <a:cxnLst/>
              <a:rect l="l" t="t" r="r" b="b"/>
              <a:pathLst>
                <a:path w="3309" h="943" extrusionOk="0">
                  <a:moveTo>
                    <a:pt x="967" y="0"/>
                  </a:moveTo>
                  <a:cubicBezTo>
                    <a:pt x="766" y="0"/>
                    <a:pt x="579" y="53"/>
                    <a:pt x="418" y="171"/>
                  </a:cubicBezTo>
                  <a:cubicBezTo>
                    <a:pt x="301" y="237"/>
                    <a:pt x="184" y="338"/>
                    <a:pt x="101" y="455"/>
                  </a:cubicBezTo>
                  <a:cubicBezTo>
                    <a:pt x="34" y="538"/>
                    <a:pt x="0" y="572"/>
                    <a:pt x="17" y="588"/>
                  </a:cubicBezTo>
                  <a:cubicBezTo>
                    <a:pt x="18" y="589"/>
                    <a:pt x="19" y="589"/>
                    <a:pt x="20" y="589"/>
                  </a:cubicBezTo>
                  <a:cubicBezTo>
                    <a:pt x="47" y="589"/>
                    <a:pt x="196" y="414"/>
                    <a:pt x="468" y="254"/>
                  </a:cubicBezTo>
                  <a:cubicBezTo>
                    <a:pt x="600" y="175"/>
                    <a:pt x="753" y="127"/>
                    <a:pt x="903" y="127"/>
                  </a:cubicBezTo>
                  <a:cubicBezTo>
                    <a:pt x="942" y="127"/>
                    <a:pt x="981" y="130"/>
                    <a:pt x="1019" y="137"/>
                  </a:cubicBezTo>
                  <a:cubicBezTo>
                    <a:pt x="1237" y="171"/>
                    <a:pt x="1387" y="371"/>
                    <a:pt x="1571" y="572"/>
                  </a:cubicBezTo>
                  <a:cubicBezTo>
                    <a:pt x="1755" y="772"/>
                    <a:pt x="2005" y="906"/>
                    <a:pt x="2289" y="939"/>
                  </a:cubicBezTo>
                  <a:cubicBezTo>
                    <a:pt x="2316" y="941"/>
                    <a:pt x="2344" y="942"/>
                    <a:pt x="2371" y="942"/>
                  </a:cubicBezTo>
                  <a:cubicBezTo>
                    <a:pt x="2561" y="942"/>
                    <a:pt x="2749" y="891"/>
                    <a:pt x="2924" y="789"/>
                  </a:cubicBezTo>
                  <a:cubicBezTo>
                    <a:pt x="3242" y="588"/>
                    <a:pt x="3309" y="354"/>
                    <a:pt x="3292" y="354"/>
                  </a:cubicBezTo>
                  <a:lnTo>
                    <a:pt x="3292" y="354"/>
                  </a:lnTo>
                  <a:cubicBezTo>
                    <a:pt x="3175" y="488"/>
                    <a:pt x="3025" y="605"/>
                    <a:pt x="2874" y="705"/>
                  </a:cubicBezTo>
                  <a:cubicBezTo>
                    <a:pt x="2721" y="775"/>
                    <a:pt x="2556" y="810"/>
                    <a:pt x="2399" y="810"/>
                  </a:cubicBezTo>
                  <a:cubicBezTo>
                    <a:pt x="2368" y="810"/>
                    <a:pt x="2337" y="808"/>
                    <a:pt x="2306" y="805"/>
                  </a:cubicBezTo>
                  <a:cubicBezTo>
                    <a:pt x="2055" y="772"/>
                    <a:pt x="1838" y="655"/>
                    <a:pt x="1688" y="471"/>
                  </a:cubicBezTo>
                  <a:cubicBezTo>
                    <a:pt x="1588" y="371"/>
                    <a:pt x="1504" y="271"/>
                    <a:pt x="1404" y="187"/>
                  </a:cubicBezTo>
                  <a:cubicBezTo>
                    <a:pt x="1304" y="87"/>
                    <a:pt x="1187" y="37"/>
                    <a:pt x="1053" y="3"/>
                  </a:cubicBezTo>
                  <a:cubicBezTo>
                    <a:pt x="1024" y="1"/>
                    <a:pt x="996" y="0"/>
                    <a:pt x="96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36"/>
            <p:cNvSpPr/>
            <p:nvPr/>
          </p:nvSpPr>
          <p:spPr>
            <a:xfrm>
              <a:off x="5875591" y="2950755"/>
              <a:ext cx="103906" cy="42979"/>
            </a:xfrm>
            <a:custGeom>
              <a:avLst/>
              <a:gdLst/>
              <a:ahLst/>
              <a:cxnLst/>
              <a:rect l="l" t="t" r="r" b="b"/>
              <a:pathLst>
                <a:path w="3242" h="1341" extrusionOk="0">
                  <a:moveTo>
                    <a:pt x="821" y="0"/>
                  </a:moveTo>
                  <a:cubicBezTo>
                    <a:pt x="710" y="0"/>
                    <a:pt x="602" y="21"/>
                    <a:pt x="501" y="63"/>
                  </a:cubicBezTo>
                  <a:cubicBezTo>
                    <a:pt x="368" y="96"/>
                    <a:pt x="234" y="163"/>
                    <a:pt x="117" y="247"/>
                  </a:cubicBezTo>
                  <a:cubicBezTo>
                    <a:pt x="33" y="313"/>
                    <a:pt x="0" y="347"/>
                    <a:pt x="0" y="364"/>
                  </a:cubicBezTo>
                  <a:cubicBezTo>
                    <a:pt x="1" y="365"/>
                    <a:pt x="3" y="365"/>
                    <a:pt x="5" y="365"/>
                  </a:cubicBezTo>
                  <a:cubicBezTo>
                    <a:pt x="38" y="365"/>
                    <a:pt x="220" y="241"/>
                    <a:pt x="535" y="146"/>
                  </a:cubicBezTo>
                  <a:cubicBezTo>
                    <a:pt x="607" y="127"/>
                    <a:pt x="682" y="117"/>
                    <a:pt x="758" y="117"/>
                  </a:cubicBezTo>
                  <a:cubicBezTo>
                    <a:pt x="874" y="117"/>
                    <a:pt x="992" y="139"/>
                    <a:pt x="1103" y="180"/>
                  </a:cubicBezTo>
                  <a:cubicBezTo>
                    <a:pt x="1303" y="263"/>
                    <a:pt x="1387" y="497"/>
                    <a:pt x="1521" y="748"/>
                  </a:cubicBezTo>
                  <a:cubicBezTo>
                    <a:pt x="1637" y="982"/>
                    <a:pt x="1855" y="1182"/>
                    <a:pt x="2105" y="1266"/>
                  </a:cubicBezTo>
                  <a:cubicBezTo>
                    <a:pt x="2232" y="1315"/>
                    <a:pt x="2358" y="1340"/>
                    <a:pt x="2485" y="1340"/>
                  </a:cubicBezTo>
                  <a:cubicBezTo>
                    <a:pt x="2576" y="1340"/>
                    <a:pt x="2666" y="1327"/>
                    <a:pt x="2757" y="1299"/>
                  </a:cubicBezTo>
                  <a:cubicBezTo>
                    <a:pt x="2957" y="1266"/>
                    <a:pt x="3125" y="1149"/>
                    <a:pt x="3242" y="965"/>
                  </a:cubicBezTo>
                  <a:lnTo>
                    <a:pt x="3242" y="965"/>
                  </a:lnTo>
                  <a:cubicBezTo>
                    <a:pt x="3091" y="1065"/>
                    <a:pt x="2907" y="1149"/>
                    <a:pt x="2740" y="1199"/>
                  </a:cubicBezTo>
                  <a:cubicBezTo>
                    <a:pt x="2673" y="1210"/>
                    <a:pt x="2607" y="1216"/>
                    <a:pt x="2540" y="1216"/>
                  </a:cubicBezTo>
                  <a:cubicBezTo>
                    <a:pt x="2408" y="1216"/>
                    <a:pt x="2278" y="1193"/>
                    <a:pt x="2155" y="1149"/>
                  </a:cubicBezTo>
                  <a:cubicBezTo>
                    <a:pt x="1938" y="1065"/>
                    <a:pt x="1754" y="882"/>
                    <a:pt x="1637" y="681"/>
                  </a:cubicBezTo>
                  <a:cubicBezTo>
                    <a:pt x="1587" y="547"/>
                    <a:pt x="1521" y="430"/>
                    <a:pt x="1454" y="330"/>
                  </a:cubicBezTo>
                  <a:cubicBezTo>
                    <a:pt x="1387" y="213"/>
                    <a:pt x="1270" y="113"/>
                    <a:pt x="1153" y="63"/>
                  </a:cubicBezTo>
                  <a:cubicBezTo>
                    <a:pt x="1044" y="21"/>
                    <a:pt x="932" y="0"/>
                    <a:pt x="82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36"/>
            <p:cNvSpPr/>
            <p:nvPr/>
          </p:nvSpPr>
          <p:spPr>
            <a:xfrm>
              <a:off x="6173848" y="2522728"/>
              <a:ext cx="87336" cy="65991"/>
            </a:xfrm>
            <a:custGeom>
              <a:avLst/>
              <a:gdLst/>
              <a:ahLst/>
              <a:cxnLst/>
              <a:rect l="l" t="t" r="r" b="b"/>
              <a:pathLst>
                <a:path w="2725" h="2059" extrusionOk="0">
                  <a:moveTo>
                    <a:pt x="586" y="1"/>
                  </a:moveTo>
                  <a:cubicBezTo>
                    <a:pt x="435" y="1"/>
                    <a:pt x="285" y="1"/>
                    <a:pt x="151" y="34"/>
                  </a:cubicBezTo>
                  <a:cubicBezTo>
                    <a:pt x="51" y="51"/>
                    <a:pt x="1" y="68"/>
                    <a:pt x="1" y="84"/>
                  </a:cubicBezTo>
                  <a:cubicBezTo>
                    <a:pt x="1" y="94"/>
                    <a:pt x="19" y="97"/>
                    <a:pt x="52" y="97"/>
                  </a:cubicBezTo>
                  <a:cubicBezTo>
                    <a:pt x="105" y="97"/>
                    <a:pt x="197" y="89"/>
                    <a:pt x="318" y="89"/>
                  </a:cubicBezTo>
                  <a:cubicBezTo>
                    <a:pt x="392" y="89"/>
                    <a:pt x="476" y="92"/>
                    <a:pt x="569" y="101"/>
                  </a:cubicBezTo>
                  <a:cubicBezTo>
                    <a:pt x="769" y="118"/>
                    <a:pt x="936" y="218"/>
                    <a:pt x="1070" y="352"/>
                  </a:cubicBezTo>
                  <a:cubicBezTo>
                    <a:pt x="1220" y="519"/>
                    <a:pt x="1220" y="769"/>
                    <a:pt x="1237" y="1037"/>
                  </a:cubicBezTo>
                  <a:cubicBezTo>
                    <a:pt x="1254" y="1304"/>
                    <a:pt x="1388" y="1571"/>
                    <a:pt x="1571" y="1755"/>
                  </a:cubicBezTo>
                  <a:cubicBezTo>
                    <a:pt x="1738" y="1906"/>
                    <a:pt x="1939" y="2006"/>
                    <a:pt x="2156" y="2039"/>
                  </a:cubicBezTo>
                  <a:cubicBezTo>
                    <a:pt x="2210" y="2053"/>
                    <a:pt x="2264" y="2059"/>
                    <a:pt x="2317" y="2059"/>
                  </a:cubicBezTo>
                  <a:cubicBezTo>
                    <a:pt x="2462" y="2059"/>
                    <a:pt x="2602" y="2012"/>
                    <a:pt x="2724" y="1939"/>
                  </a:cubicBezTo>
                  <a:lnTo>
                    <a:pt x="2724" y="1939"/>
                  </a:lnTo>
                  <a:cubicBezTo>
                    <a:pt x="2618" y="1949"/>
                    <a:pt x="2512" y="1958"/>
                    <a:pt x="2406" y="1958"/>
                  </a:cubicBezTo>
                  <a:cubicBezTo>
                    <a:pt x="2328" y="1958"/>
                    <a:pt x="2251" y="1953"/>
                    <a:pt x="2173" y="1939"/>
                  </a:cubicBezTo>
                  <a:cubicBezTo>
                    <a:pt x="1989" y="1906"/>
                    <a:pt x="1805" y="1805"/>
                    <a:pt x="1672" y="1672"/>
                  </a:cubicBezTo>
                  <a:cubicBezTo>
                    <a:pt x="1504" y="1488"/>
                    <a:pt x="1404" y="1271"/>
                    <a:pt x="1388" y="1020"/>
                  </a:cubicBezTo>
                  <a:cubicBezTo>
                    <a:pt x="1371" y="886"/>
                    <a:pt x="1371" y="753"/>
                    <a:pt x="1354" y="619"/>
                  </a:cubicBezTo>
                  <a:cubicBezTo>
                    <a:pt x="1321" y="485"/>
                    <a:pt x="1271" y="368"/>
                    <a:pt x="1170" y="268"/>
                  </a:cubicBezTo>
                  <a:cubicBezTo>
                    <a:pt x="1020" y="101"/>
                    <a:pt x="803" y="18"/>
                    <a:pt x="58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36"/>
            <p:cNvSpPr/>
            <p:nvPr/>
          </p:nvSpPr>
          <p:spPr>
            <a:xfrm>
              <a:off x="6311471" y="2125917"/>
              <a:ext cx="36986" cy="105605"/>
            </a:xfrm>
            <a:custGeom>
              <a:avLst/>
              <a:gdLst/>
              <a:ahLst/>
              <a:cxnLst/>
              <a:rect l="l" t="t" r="r" b="b"/>
              <a:pathLst>
                <a:path w="1154" h="3295" extrusionOk="0">
                  <a:moveTo>
                    <a:pt x="652" y="1"/>
                  </a:moveTo>
                  <a:cubicBezTo>
                    <a:pt x="619" y="18"/>
                    <a:pt x="786" y="185"/>
                    <a:pt x="920" y="502"/>
                  </a:cubicBezTo>
                  <a:cubicBezTo>
                    <a:pt x="1003" y="669"/>
                    <a:pt x="1037" y="870"/>
                    <a:pt x="987" y="1070"/>
                  </a:cubicBezTo>
                  <a:cubicBezTo>
                    <a:pt x="920" y="1271"/>
                    <a:pt x="719" y="1404"/>
                    <a:pt x="485" y="1571"/>
                  </a:cubicBezTo>
                  <a:cubicBezTo>
                    <a:pt x="268" y="1722"/>
                    <a:pt x="118" y="1956"/>
                    <a:pt x="51" y="2223"/>
                  </a:cubicBezTo>
                  <a:cubicBezTo>
                    <a:pt x="1" y="2440"/>
                    <a:pt x="34" y="2674"/>
                    <a:pt x="118" y="2875"/>
                  </a:cubicBezTo>
                  <a:cubicBezTo>
                    <a:pt x="273" y="3186"/>
                    <a:pt x="487" y="3294"/>
                    <a:pt x="516" y="3294"/>
                  </a:cubicBezTo>
                  <a:cubicBezTo>
                    <a:pt x="518" y="3294"/>
                    <a:pt x="519" y="3294"/>
                    <a:pt x="519" y="3292"/>
                  </a:cubicBezTo>
                  <a:cubicBezTo>
                    <a:pt x="385" y="3159"/>
                    <a:pt x="285" y="3008"/>
                    <a:pt x="218" y="2841"/>
                  </a:cubicBezTo>
                  <a:cubicBezTo>
                    <a:pt x="151" y="2641"/>
                    <a:pt x="134" y="2440"/>
                    <a:pt x="185" y="2257"/>
                  </a:cubicBezTo>
                  <a:cubicBezTo>
                    <a:pt x="235" y="2023"/>
                    <a:pt x="385" y="1822"/>
                    <a:pt x="569" y="1672"/>
                  </a:cubicBezTo>
                  <a:cubicBezTo>
                    <a:pt x="686" y="1605"/>
                    <a:pt x="786" y="1521"/>
                    <a:pt x="886" y="1438"/>
                  </a:cubicBezTo>
                  <a:cubicBezTo>
                    <a:pt x="1003" y="1354"/>
                    <a:pt x="1070" y="1237"/>
                    <a:pt x="1104" y="1104"/>
                  </a:cubicBezTo>
                  <a:cubicBezTo>
                    <a:pt x="1154" y="886"/>
                    <a:pt x="1120" y="652"/>
                    <a:pt x="1020" y="452"/>
                  </a:cubicBezTo>
                  <a:cubicBezTo>
                    <a:pt x="953" y="335"/>
                    <a:pt x="870" y="218"/>
                    <a:pt x="769" y="101"/>
                  </a:cubicBezTo>
                  <a:cubicBezTo>
                    <a:pt x="703" y="34"/>
                    <a:pt x="652" y="1"/>
                    <a:pt x="6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36"/>
            <p:cNvSpPr/>
            <p:nvPr/>
          </p:nvSpPr>
          <p:spPr>
            <a:xfrm>
              <a:off x="6072122" y="2470037"/>
              <a:ext cx="87304" cy="65767"/>
            </a:xfrm>
            <a:custGeom>
              <a:avLst/>
              <a:gdLst/>
              <a:ahLst/>
              <a:cxnLst/>
              <a:rect l="l" t="t" r="r" b="b"/>
              <a:pathLst>
                <a:path w="2724" h="2052" extrusionOk="0">
                  <a:moveTo>
                    <a:pt x="447" y="1"/>
                  </a:moveTo>
                  <a:cubicBezTo>
                    <a:pt x="348" y="1"/>
                    <a:pt x="245" y="12"/>
                    <a:pt x="150" y="24"/>
                  </a:cubicBezTo>
                  <a:cubicBezTo>
                    <a:pt x="69" y="51"/>
                    <a:pt x="21" y="67"/>
                    <a:pt x="5" y="81"/>
                  </a:cubicBezTo>
                  <a:lnTo>
                    <a:pt x="5" y="81"/>
                  </a:lnTo>
                  <a:cubicBezTo>
                    <a:pt x="2" y="80"/>
                    <a:pt x="0" y="77"/>
                    <a:pt x="0" y="74"/>
                  </a:cubicBezTo>
                  <a:lnTo>
                    <a:pt x="0" y="91"/>
                  </a:lnTo>
                  <a:cubicBezTo>
                    <a:pt x="0" y="88"/>
                    <a:pt x="2" y="85"/>
                    <a:pt x="5" y="81"/>
                  </a:cubicBezTo>
                  <a:lnTo>
                    <a:pt x="5" y="81"/>
                  </a:lnTo>
                  <a:cubicBezTo>
                    <a:pt x="13" y="86"/>
                    <a:pt x="30" y="87"/>
                    <a:pt x="55" y="87"/>
                  </a:cubicBezTo>
                  <a:cubicBezTo>
                    <a:pt x="94" y="87"/>
                    <a:pt x="151" y="84"/>
                    <a:pt x="225" y="84"/>
                  </a:cubicBezTo>
                  <a:cubicBezTo>
                    <a:pt x="316" y="84"/>
                    <a:pt x="432" y="88"/>
                    <a:pt x="568" y="108"/>
                  </a:cubicBezTo>
                  <a:cubicBezTo>
                    <a:pt x="752" y="124"/>
                    <a:pt x="936" y="208"/>
                    <a:pt x="1069" y="358"/>
                  </a:cubicBezTo>
                  <a:cubicBezTo>
                    <a:pt x="1220" y="509"/>
                    <a:pt x="1220" y="759"/>
                    <a:pt x="1237" y="1043"/>
                  </a:cubicBezTo>
                  <a:cubicBezTo>
                    <a:pt x="1253" y="1311"/>
                    <a:pt x="1370" y="1561"/>
                    <a:pt x="1571" y="1762"/>
                  </a:cubicBezTo>
                  <a:cubicBezTo>
                    <a:pt x="1721" y="1912"/>
                    <a:pt x="1938" y="2012"/>
                    <a:pt x="2155" y="2029"/>
                  </a:cubicBezTo>
                  <a:cubicBezTo>
                    <a:pt x="2216" y="2044"/>
                    <a:pt x="2276" y="2052"/>
                    <a:pt x="2335" y="2052"/>
                  </a:cubicBezTo>
                  <a:cubicBezTo>
                    <a:pt x="2473" y="2052"/>
                    <a:pt x="2607" y="2011"/>
                    <a:pt x="2724" y="1929"/>
                  </a:cubicBezTo>
                  <a:lnTo>
                    <a:pt x="2724" y="1929"/>
                  </a:lnTo>
                  <a:cubicBezTo>
                    <a:pt x="2616" y="1948"/>
                    <a:pt x="2508" y="1957"/>
                    <a:pt x="2401" y="1957"/>
                  </a:cubicBezTo>
                  <a:cubicBezTo>
                    <a:pt x="2324" y="1957"/>
                    <a:pt x="2248" y="1953"/>
                    <a:pt x="2172" y="1946"/>
                  </a:cubicBezTo>
                  <a:cubicBezTo>
                    <a:pt x="1972" y="1896"/>
                    <a:pt x="1805" y="1795"/>
                    <a:pt x="1654" y="1662"/>
                  </a:cubicBezTo>
                  <a:cubicBezTo>
                    <a:pt x="1487" y="1495"/>
                    <a:pt x="1387" y="1261"/>
                    <a:pt x="1370" y="1027"/>
                  </a:cubicBezTo>
                  <a:cubicBezTo>
                    <a:pt x="1370" y="893"/>
                    <a:pt x="1353" y="759"/>
                    <a:pt x="1337" y="626"/>
                  </a:cubicBezTo>
                  <a:cubicBezTo>
                    <a:pt x="1320" y="492"/>
                    <a:pt x="1253" y="358"/>
                    <a:pt x="1170" y="258"/>
                  </a:cubicBezTo>
                  <a:cubicBezTo>
                    <a:pt x="1003" y="108"/>
                    <a:pt x="802" y="7"/>
                    <a:pt x="568" y="7"/>
                  </a:cubicBezTo>
                  <a:cubicBezTo>
                    <a:pt x="529" y="3"/>
                    <a:pt x="488" y="1"/>
                    <a:pt x="44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36"/>
            <p:cNvSpPr/>
            <p:nvPr/>
          </p:nvSpPr>
          <p:spPr>
            <a:xfrm>
              <a:off x="6262755" y="2240527"/>
              <a:ext cx="87849" cy="65991"/>
            </a:xfrm>
            <a:custGeom>
              <a:avLst/>
              <a:gdLst/>
              <a:ahLst/>
              <a:cxnLst/>
              <a:rect l="l" t="t" r="r" b="b"/>
              <a:pathLst>
                <a:path w="2741" h="2059" extrusionOk="0">
                  <a:moveTo>
                    <a:pt x="585" y="0"/>
                  </a:moveTo>
                  <a:cubicBezTo>
                    <a:pt x="435" y="0"/>
                    <a:pt x="301" y="0"/>
                    <a:pt x="151" y="34"/>
                  </a:cubicBezTo>
                  <a:cubicBezTo>
                    <a:pt x="50" y="51"/>
                    <a:pt x="0" y="84"/>
                    <a:pt x="0" y="84"/>
                  </a:cubicBezTo>
                  <a:cubicBezTo>
                    <a:pt x="0" y="93"/>
                    <a:pt x="18" y="96"/>
                    <a:pt x="51" y="96"/>
                  </a:cubicBezTo>
                  <a:cubicBezTo>
                    <a:pt x="104" y="96"/>
                    <a:pt x="197" y="89"/>
                    <a:pt x="317" y="89"/>
                  </a:cubicBezTo>
                  <a:cubicBezTo>
                    <a:pt x="391" y="89"/>
                    <a:pt x="476" y="92"/>
                    <a:pt x="568" y="101"/>
                  </a:cubicBezTo>
                  <a:cubicBezTo>
                    <a:pt x="769" y="117"/>
                    <a:pt x="936" y="218"/>
                    <a:pt x="1086" y="351"/>
                  </a:cubicBezTo>
                  <a:cubicBezTo>
                    <a:pt x="1237" y="518"/>
                    <a:pt x="1220" y="769"/>
                    <a:pt x="1237" y="1036"/>
                  </a:cubicBezTo>
                  <a:cubicBezTo>
                    <a:pt x="1270" y="1320"/>
                    <a:pt x="1387" y="1571"/>
                    <a:pt x="1588" y="1755"/>
                  </a:cubicBezTo>
                  <a:cubicBezTo>
                    <a:pt x="1738" y="1905"/>
                    <a:pt x="1939" y="2006"/>
                    <a:pt x="2156" y="2039"/>
                  </a:cubicBezTo>
                  <a:cubicBezTo>
                    <a:pt x="2209" y="2052"/>
                    <a:pt x="2264" y="2059"/>
                    <a:pt x="2319" y="2059"/>
                  </a:cubicBezTo>
                  <a:cubicBezTo>
                    <a:pt x="2469" y="2059"/>
                    <a:pt x="2618" y="2012"/>
                    <a:pt x="2741" y="1939"/>
                  </a:cubicBezTo>
                  <a:lnTo>
                    <a:pt x="2741" y="1939"/>
                  </a:lnTo>
                  <a:cubicBezTo>
                    <a:pt x="2634" y="1948"/>
                    <a:pt x="2523" y="1958"/>
                    <a:pt x="2412" y="1958"/>
                  </a:cubicBezTo>
                  <a:cubicBezTo>
                    <a:pt x="2331" y="1958"/>
                    <a:pt x="2250" y="1953"/>
                    <a:pt x="2172" y="1939"/>
                  </a:cubicBezTo>
                  <a:cubicBezTo>
                    <a:pt x="1989" y="1905"/>
                    <a:pt x="1805" y="1805"/>
                    <a:pt x="1671" y="1671"/>
                  </a:cubicBezTo>
                  <a:cubicBezTo>
                    <a:pt x="1504" y="1488"/>
                    <a:pt x="1404" y="1270"/>
                    <a:pt x="1387" y="1020"/>
                  </a:cubicBezTo>
                  <a:cubicBezTo>
                    <a:pt x="1387" y="886"/>
                    <a:pt x="1370" y="752"/>
                    <a:pt x="1354" y="635"/>
                  </a:cubicBezTo>
                  <a:cubicBezTo>
                    <a:pt x="1320" y="502"/>
                    <a:pt x="1270" y="368"/>
                    <a:pt x="1170" y="268"/>
                  </a:cubicBezTo>
                  <a:cubicBezTo>
                    <a:pt x="1020" y="117"/>
                    <a:pt x="802" y="17"/>
                    <a:pt x="5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36"/>
            <p:cNvSpPr/>
            <p:nvPr/>
          </p:nvSpPr>
          <p:spPr>
            <a:xfrm>
              <a:off x="5873956" y="2527567"/>
              <a:ext cx="33781" cy="100701"/>
            </a:xfrm>
            <a:custGeom>
              <a:avLst/>
              <a:gdLst/>
              <a:ahLst/>
              <a:cxnLst/>
              <a:rect l="l" t="t" r="r" b="b"/>
              <a:pathLst>
                <a:path w="1054" h="3142" extrusionOk="0">
                  <a:moveTo>
                    <a:pt x="18" y="0"/>
                  </a:moveTo>
                  <a:cubicBezTo>
                    <a:pt x="1" y="34"/>
                    <a:pt x="201" y="134"/>
                    <a:pt x="452" y="368"/>
                  </a:cubicBezTo>
                  <a:cubicBezTo>
                    <a:pt x="586" y="502"/>
                    <a:pt x="686" y="685"/>
                    <a:pt x="703" y="869"/>
                  </a:cubicBezTo>
                  <a:cubicBezTo>
                    <a:pt x="719" y="1086"/>
                    <a:pt x="569" y="1287"/>
                    <a:pt x="419" y="1521"/>
                  </a:cubicBezTo>
                  <a:cubicBezTo>
                    <a:pt x="268" y="1738"/>
                    <a:pt x="201" y="2022"/>
                    <a:pt x="235" y="2289"/>
                  </a:cubicBezTo>
                  <a:cubicBezTo>
                    <a:pt x="268" y="2507"/>
                    <a:pt x="369" y="2707"/>
                    <a:pt x="536" y="2874"/>
                  </a:cubicBezTo>
                  <a:cubicBezTo>
                    <a:pt x="653" y="3024"/>
                    <a:pt x="853" y="3125"/>
                    <a:pt x="1054" y="3141"/>
                  </a:cubicBezTo>
                  <a:cubicBezTo>
                    <a:pt x="886" y="3041"/>
                    <a:pt x="736" y="2941"/>
                    <a:pt x="602" y="2807"/>
                  </a:cubicBezTo>
                  <a:cubicBezTo>
                    <a:pt x="469" y="2657"/>
                    <a:pt x="402" y="2473"/>
                    <a:pt x="369" y="2273"/>
                  </a:cubicBezTo>
                  <a:cubicBezTo>
                    <a:pt x="335" y="2039"/>
                    <a:pt x="402" y="1788"/>
                    <a:pt x="536" y="1588"/>
                  </a:cubicBezTo>
                  <a:cubicBezTo>
                    <a:pt x="602" y="1487"/>
                    <a:pt x="686" y="1370"/>
                    <a:pt x="753" y="1253"/>
                  </a:cubicBezTo>
                  <a:cubicBezTo>
                    <a:pt x="820" y="1136"/>
                    <a:pt x="836" y="1003"/>
                    <a:pt x="836" y="869"/>
                  </a:cubicBezTo>
                  <a:cubicBezTo>
                    <a:pt x="803" y="635"/>
                    <a:pt x="686" y="435"/>
                    <a:pt x="519" y="284"/>
                  </a:cubicBezTo>
                  <a:cubicBezTo>
                    <a:pt x="419" y="201"/>
                    <a:pt x="302" y="117"/>
                    <a:pt x="168" y="50"/>
                  </a:cubicBezTo>
                  <a:cubicBezTo>
                    <a:pt x="68" y="17"/>
                    <a:pt x="18" y="0"/>
                    <a:pt x="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36"/>
            <p:cNvSpPr/>
            <p:nvPr/>
          </p:nvSpPr>
          <p:spPr>
            <a:xfrm>
              <a:off x="5780787" y="2282641"/>
              <a:ext cx="89996" cy="63203"/>
            </a:xfrm>
            <a:custGeom>
              <a:avLst/>
              <a:gdLst/>
              <a:ahLst/>
              <a:cxnLst/>
              <a:rect l="l" t="t" r="r" b="b"/>
              <a:pathLst>
                <a:path w="2808" h="1972" extrusionOk="0">
                  <a:moveTo>
                    <a:pt x="466" y="0"/>
                  </a:moveTo>
                  <a:cubicBezTo>
                    <a:pt x="361" y="0"/>
                    <a:pt x="251" y="19"/>
                    <a:pt x="151" y="57"/>
                  </a:cubicBezTo>
                  <a:cubicBezTo>
                    <a:pt x="51" y="73"/>
                    <a:pt x="1" y="90"/>
                    <a:pt x="1" y="107"/>
                  </a:cubicBezTo>
                  <a:cubicBezTo>
                    <a:pt x="1" y="114"/>
                    <a:pt x="10" y="116"/>
                    <a:pt x="29" y="116"/>
                  </a:cubicBezTo>
                  <a:cubicBezTo>
                    <a:pt x="91" y="116"/>
                    <a:pt x="248" y="87"/>
                    <a:pt x="458" y="87"/>
                  </a:cubicBezTo>
                  <a:cubicBezTo>
                    <a:pt x="494" y="87"/>
                    <a:pt x="530" y="88"/>
                    <a:pt x="569" y="90"/>
                  </a:cubicBezTo>
                  <a:cubicBezTo>
                    <a:pt x="769" y="107"/>
                    <a:pt x="953" y="190"/>
                    <a:pt x="1087" y="324"/>
                  </a:cubicBezTo>
                  <a:cubicBezTo>
                    <a:pt x="1237" y="474"/>
                    <a:pt x="1254" y="725"/>
                    <a:pt x="1287" y="1009"/>
                  </a:cubicBezTo>
                  <a:cubicBezTo>
                    <a:pt x="1304" y="1276"/>
                    <a:pt x="1438" y="1527"/>
                    <a:pt x="1655" y="1711"/>
                  </a:cubicBezTo>
                  <a:cubicBezTo>
                    <a:pt x="1822" y="1861"/>
                    <a:pt x="2022" y="1945"/>
                    <a:pt x="2240" y="1961"/>
                  </a:cubicBezTo>
                  <a:cubicBezTo>
                    <a:pt x="2281" y="1968"/>
                    <a:pt x="2321" y="1972"/>
                    <a:pt x="2362" y="1972"/>
                  </a:cubicBezTo>
                  <a:cubicBezTo>
                    <a:pt x="2521" y="1972"/>
                    <a:pt x="2675" y="1921"/>
                    <a:pt x="2808" y="1828"/>
                  </a:cubicBezTo>
                  <a:lnTo>
                    <a:pt x="2808" y="1828"/>
                  </a:lnTo>
                  <a:cubicBezTo>
                    <a:pt x="2691" y="1859"/>
                    <a:pt x="2575" y="1871"/>
                    <a:pt x="2458" y="1871"/>
                  </a:cubicBezTo>
                  <a:cubicBezTo>
                    <a:pt x="2391" y="1871"/>
                    <a:pt x="2324" y="1867"/>
                    <a:pt x="2256" y="1861"/>
                  </a:cubicBezTo>
                  <a:cubicBezTo>
                    <a:pt x="2056" y="1828"/>
                    <a:pt x="1872" y="1744"/>
                    <a:pt x="1738" y="1610"/>
                  </a:cubicBezTo>
                  <a:cubicBezTo>
                    <a:pt x="1555" y="1443"/>
                    <a:pt x="1454" y="1226"/>
                    <a:pt x="1421" y="992"/>
                  </a:cubicBezTo>
                  <a:cubicBezTo>
                    <a:pt x="1404" y="859"/>
                    <a:pt x="1404" y="725"/>
                    <a:pt x="1371" y="591"/>
                  </a:cubicBezTo>
                  <a:cubicBezTo>
                    <a:pt x="1337" y="458"/>
                    <a:pt x="1270" y="341"/>
                    <a:pt x="1187" y="240"/>
                  </a:cubicBezTo>
                  <a:cubicBezTo>
                    <a:pt x="1020" y="90"/>
                    <a:pt x="803" y="6"/>
                    <a:pt x="569" y="6"/>
                  </a:cubicBezTo>
                  <a:cubicBezTo>
                    <a:pt x="535" y="2"/>
                    <a:pt x="501" y="0"/>
                    <a:pt x="466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36"/>
            <p:cNvSpPr/>
            <p:nvPr/>
          </p:nvSpPr>
          <p:spPr>
            <a:xfrm>
              <a:off x="5794729" y="2181075"/>
              <a:ext cx="89996" cy="63555"/>
            </a:xfrm>
            <a:custGeom>
              <a:avLst/>
              <a:gdLst/>
              <a:ahLst/>
              <a:cxnLst/>
              <a:rect l="l" t="t" r="r" b="b"/>
              <a:pathLst>
                <a:path w="2808" h="1983" extrusionOk="0">
                  <a:moveTo>
                    <a:pt x="568" y="1"/>
                  </a:moveTo>
                  <a:cubicBezTo>
                    <a:pt x="434" y="1"/>
                    <a:pt x="284" y="18"/>
                    <a:pt x="150" y="51"/>
                  </a:cubicBezTo>
                  <a:cubicBezTo>
                    <a:pt x="50" y="84"/>
                    <a:pt x="0" y="101"/>
                    <a:pt x="0" y="118"/>
                  </a:cubicBezTo>
                  <a:cubicBezTo>
                    <a:pt x="0" y="120"/>
                    <a:pt x="5" y="121"/>
                    <a:pt x="15" y="121"/>
                  </a:cubicBezTo>
                  <a:cubicBezTo>
                    <a:pt x="61" y="121"/>
                    <a:pt x="215" y="98"/>
                    <a:pt x="428" y="98"/>
                  </a:cubicBezTo>
                  <a:cubicBezTo>
                    <a:pt x="472" y="98"/>
                    <a:pt x="519" y="99"/>
                    <a:pt x="568" y="101"/>
                  </a:cubicBezTo>
                  <a:cubicBezTo>
                    <a:pt x="769" y="118"/>
                    <a:pt x="952" y="201"/>
                    <a:pt x="1086" y="335"/>
                  </a:cubicBezTo>
                  <a:cubicBezTo>
                    <a:pt x="1236" y="485"/>
                    <a:pt x="1253" y="736"/>
                    <a:pt x="1287" y="1020"/>
                  </a:cubicBezTo>
                  <a:cubicBezTo>
                    <a:pt x="1303" y="1287"/>
                    <a:pt x="1437" y="1538"/>
                    <a:pt x="1654" y="1722"/>
                  </a:cubicBezTo>
                  <a:cubicBezTo>
                    <a:pt x="1805" y="1855"/>
                    <a:pt x="2022" y="1956"/>
                    <a:pt x="2239" y="1972"/>
                  </a:cubicBezTo>
                  <a:cubicBezTo>
                    <a:pt x="2280" y="1979"/>
                    <a:pt x="2321" y="1983"/>
                    <a:pt x="2362" y="1983"/>
                  </a:cubicBezTo>
                  <a:cubicBezTo>
                    <a:pt x="2520" y="1983"/>
                    <a:pt x="2674" y="1932"/>
                    <a:pt x="2807" y="1839"/>
                  </a:cubicBezTo>
                  <a:lnTo>
                    <a:pt x="2807" y="1839"/>
                  </a:lnTo>
                  <a:cubicBezTo>
                    <a:pt x="2673" y="1863"/>
                    <a:pt x="2538" y="1879"/>
                    <a:pt x="2403" y="1879"/>
                  </a:cubicBezTo>
                  <a:cubicBezTo>
                    <a:pt x="2354" y="1879"/>
                    <a:pt x="2305" y="1877"/>
                    <a:pt x="2256" y="1872"/>
                  </a:cubicBezTo>
                  <a:cubicBezTo>
                    <a:pt x="2055" y="1839"/>
                    <a:pt x="1871" y="1755"/>
                    <a:pt x="1738" y="1622"/>
                  </a:cubicBezTo>
                  <a:cubicBezTo>
                    <a:pt x="1554" y="1454"/>
                    <a:pt x="1454" y="1237"/>
                    <a:pt x="1420" y="987"/>
                  </a:cubicBezTo>
                  <a:cubicBezTo>
                    <a:pt x="1404" y="870"/>
                    <a:pt x="1404" y="736"/>
                    <a:pt x="1370" y="602"/>
                  </a:cubicBezTo>
                  <a:cubicBezTo>
                    <a:pt x="1337" y="469"/>
                    <a:pt x="1270" y="335"/>
                    <a:pt x="1186" y="251"/>
                  </a:cubicBezTo>
                  <a:cubicBezTo>
                    <a:pt x="1019" y="101"/>
                    <a:pt x="802" y="1"/>
                    <a:pt x="56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36"/>
            <p:cNvSpPr/>
            <p:nvPr/>
          </p:nvSpPr>
          <p:spPr>
            <a:xfrm>
              <a:off x="5792037" y="2418854"/>
              <a:ext cx="89996" cy="63299"/>
            </a:xfrm>
            <a:custGeom>
              <a:avLst/>
              <a:gdLst/>
              <a:ahLst/>
              <a:cxnLst/>
              <a:rect l="l" t="t" r="r" b="b"/>
              <a:pathLst>
                <a:path w="2808" h="1975" extrusionOk="0">
                  <a:moveTo>
                    <a:pt x="585" y="0"/>
                  </a:moveTo>
                  <a:cubicBezTo>
                    <a:pt x="435" y="0"/>
                    <a:pt x="301" y="17"/>
                    <a:pt x="151" y="51"/>
                  </a:cubicBezTo>
                  <a:cubicBezTo>
                    <a:pt x="51" y="67"/>
                    <a:pt x="1" y="101"/>
                    <a:pt x="1" y="101"/>
                  </a:cubicBezTo>
                  <a:lnTo>
                    <a:pt x="17" y="101"/>
                  </a:lnTo>
                  <a:cubicBezTo>
                    <a:pt x="17" y="108"/>
                    <a:pt x="27" y="110"/>
                    <a:pt x="45" y="110"/>
                  </a:cubicBezTo>
                  <a:cubicBezTo>
                    <a:pt x="96" y="110"/>
                    <a:pt x="212" y="91"/>
                    <a:pt x="373" y="91"/>
                  </a:cubicBezTo>
                  <a:cubicBezTo>
                    <a:pt x="433" y="91"/>
                    <a:pt x="498" y="94"/>
                    <a:pt x="569" y="101"/>
                  </a:cubicBezTo>
                  <a:cubicBezTo>
                    <a:pt x="769" y="117"/>
                    <a:pt x="953" y="201"/>
                    <a:pt x="1087" y="335"/>
                  </a:cubicBezTo>
                  <a:cubicBezTo>
                    <a:pt x="1254" y="485"/>
                    <a:pt x="1254" y="736"/>
                    <a:pt x="1287" y="1003"/>
                  </a:cubicBezTo>
                  <a:cubicBezTo>
                    <a:pt x="1320" y="1270"/>
                    <a:pt x="1454" y="1521"/>
                    <a:pt x="1655" y="1705"/>
                  </a:cubicBezTo>
                  <a:cubicBezTo>
                    <a:pt x="1822" y="1855"/>
                    <a:pt x="2022" y="1939"/>
                    <a:pt x="2256" y="1955"/>
                  </a:cubicBezTo>
                  <a:cubicBezTo>
                    <a:pt x="2304" y="1968"/>
                    <a:pt x="2355" y="1975"/>
                    <a:pt x="2405" y="1975"/>
                  </a:cubicBezTo>
                  <a:cubicBezTo>
                    <a:pt x="2549" y="1975"/>
                    <a:pt x="2696" y="1925"/>
                    <a:pt x="2808" y="1838"/>
                  </a:cubicBezTo>
                  <a:lnTo>
                    <a:pt x="2808" y="1838"/>
                  </a:lnTo>
                  <a:cubicBezTo>
                    <a:pt x="2685" y="1863"/>
                    <a:pt x="2545" y="1878"/>
                    <a:pt x="2407" y="1878"/>
                  </a:cubicBezTo>
                  <a:cubicBezTo>
                    <a:pt x="2356" y="1878"/>
                    <a:pt x="2305" y="1876"/>
                    <a:pt x="2256" y="1872"/>
                  </a:cubicBezTo>
                  <a:cubicBezTo>
                    <a:pt x="2072" y="1838"/>
                    <a:pt x="1889" y="1738"/>
                    <a:pt x="1738" y="1604"/>
                  </a:cubicBezTo>
                  <a:cubicBezTo>
                    <a:pt x="1571" y="1437"/>
                    <a:pt x="1454" y="1220"/>
                    <a:pt x="1421" y="986"/>
                  </a:cubicBezTo>
                  <a:cubicBezTo>
                    <a:pt x="1404" y="853"/>
                    <a:pt x="1404" y="719"/>
                    <a:pt x="1371" y="585"/>
                  </a:cubicBezTo>
                  <a:cubicBezTo>
                    <a:pt x="1354" y="452"/>
                    <a:pt x="1287" y="335"/>
                    <a:pt x="1187" y="234"/>
                  </a:cubicBezTo>
                  <a:cubicBezTo>
                    <a:pt x="1020" y="84"/>
                    <a:pt x="803" y="0"/>
                    <a:pt x="58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4" name="Google Shape;1374;p36"/>
            <p:cNvSpPr/>
            <p:nvPr/>
          </p:nvSpPr>
          <p:spPr>
            <a:xfrm>
              <a:off x="5724571" y="2266552"/>
              <a:ext cx="33236" cy="100381"/>
            </a:xfrm>
            <a:custGeom>
              <a:avLst/>
              <a:gdLst/>
              <a:ahLst/>
              <a:cxnLst/>
              <a:rect l="l" t="t" r="r" b="b"/>
              <a:pathLst>
                <a:path w="1037" h="3132" extrusionOk="0">
                  <a:moveTo>
                    <a:pt x="26" y="1"/>
                  </a:moveTo>
                  <a:cubicBezTo>
                    <a:pt x="20" y="1"/>
                    <a:pt x="17" y="3"/>
                    <a:pt x="17" y="7"/>
                  </a:cubicBezTo>
                  <a:cubicBezTo>
                    <a:pt x="0" y="24"/>
                    <a:pt x="201" y="124"/>
                    <a:pt x="451" y="358"/>
                  </a:cubicBezTo>
                  <a:cubicBezTo>
                    <a:pt x="585" y="508"/>
                    <a:pt x="669" y="676"/>
                    <a:pt x="685" y="876"/>
                  </a:cubicBezTo>
                  <a:cubicBezTo>
                    <a:pt x="719" y="1093"/>
                    <a:pt x="568" y="1294"/>
                    <a:pt x="401" y="1511"/>
                  </a:cubicBezTo>
                  <a:cubicBezTo>
                    <a:pt x="251" y="1745"/>
                    <a:pt x="201" y="2029"/>
                    <a:pt x="234" y="2296"/>
                  </a:cubicBezTo>
                  <a:cubicBezTo>
                    <a:pt x="268" y="2513"/>
                    <a:pt x="368" y="2714"/>
                    <a:pt x="518" y="2864"/>
                  </a:cubicBezTo>
                  <a:cubicBezTo>
                    <a:pt x="652" y="3031"/>
                    <a:pt x="836" y="3115"/>
                    <a:pt x="1036" y="3132"/>
                  </a:cubicBezTo>
                  <a:cubicBezTo>
                    <a:pt x="869" y="3048"/>
                    <a:pt x="719" y="2931"/>
                    <a:pt x="602" y="2798"/>
                  </a:cubicBezTo>
                  <a:cubicBezTo>
                    <a:pt x="468" y="2647"/>
                    <a:pt x="385" y="2463"/>
                    <a:pt x="368" y="2280"/>
                  </a:cubicBezTo>
                  <a:cubicBezTo>
                    <a:pt x="334" y="2029"/>
                    <a:pt x="385" y="1795"/>
                    <a:pt x="535" y="1595"/>
                  </a:cubicBezTo>
                  <a:cubicBezTo>
                    <a:pt x="602" y="1478"/>
                    <a:pt x="685" y="1377"/>
                    <a:pt x="735" y="1260"/>
                  </a:cubicBezTo>
                  <a:cubicBezTo>
                    <a:pt x="802" y="1143"/>
                    <a:pt x="836" y="993"/>
                    <a:pt x="819" y="859"/>
                  </a:cubicBezTo>
                  <a:cubicBezTo>
                    <a:pt x="802" y="642"/>
                    <a:pt x="685" y="442"/>
                    <a:pt x="518" y="291"/>
                  </a:cubicBezTo>
                  <a:cubicBezTo>
                    <a:pt x="401" y="191"/>
                    <a:pt x="284" y="124"/>
                    <a:pt x="151" y="57"/>
                  </a:cubicBezTo>
                  <a:cubicBezTo>
                    <a:pt x="88" y="20"/>
                    <a:pt x="44" y="1"/>
                    <a:pt x="26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5" name="Google Shape;1375;p36"/>
            <p:cNvSpPr/>
            <p:nvPr/>
          </p:nvSpPr>
          <p:spPr>
            <a:xfrm>
              <a:off x="6158849" y="2653203"/>
              <a:ext cx="87336" cy="65767"/>
            </a:xfrm>
            <a:custGeom>
              <a:avLst/>
              <a:gdLst/>
              <a:ahLst/>
              <a:cxnLst/>
              <a:rect l="l" t="t" r="r" b="b"/>
              <a:pathLst>
                <a:path w="2725" h="2052" extrusionOk="0">
                  <a:moveTo>
                    <a:pt x="459" y="0"/>
                  </a:moveTo>
                  <a:cubicBezTo>
                    <a:pt x="356" y="0"/>
                    <a:pt x="249" y="16"/>
                    <a:pt x="151" y="40"/>
                  </a:cubicBezTo>
                  <a:cubicBezTo>
                    <a:pt x="70" y="54"/>
                    <a:pt x="22" y="67"/>
                    <a:pt x="6" y="81"/>
                  </a:cubicBezTo>
                  <a:lnTo>
                    <a:pt x="6" y="81"/>
                  </a:lnTo>
                  <a:cubicBezTo>
                    <a:pt x="3" y="79"/>
                    <a:pt x="1" y="77"/>
                    <a:pt x="1" y="74"/>
                  </a:cubicBezTo>
                  <a:lnTo>
                    <a:pt x="1" y="90"/>
                  </a:lnTo>
                  <a:cubicBezTo>
                    <a:pt x="1" y="87"/>
                    <a:pt x="3" y="84"/>
                    <a:pt x="6" y="81"/>
                  </a:cubicBezTo>
                  <a:lnTo>
                    <a:pt x="6" y="81"/>
                  </a:lnTo>
                  <a:cubicBezTo>
                    <a:pt x="14" y="85"/>
                    <a:pt x="31" y="86"/>
                    <a:pt x="56" y="86"/>
                  </a:cubicBezTo>
                  <a:cubicBezTo>
                    <a:pt x="95" y="86"/>
                    <a:pt x="152" y="83"/>
                    <a:pt x="226" y="83"/>
                  </a:cubicBezTo>
                  <a:cubicBezTo>
                    <a:pt x="317" y="83"/>
                    <a:pt x="433" y="88"/>
                    <a:pt x="569" y="107"/>
                  </a:cubicBezTo>
                  <a:cubicBezTo>
                    <a:pt x="753" y="124"/>
                    <a:pt x="937" y="207"/>
                    <a:pt x="1070" y="358"/>
                  </a:cubicBezTo>
                  <a:cubicBezTo>
                    <a:pt x="1221" y="508"/>
                    <a:pt x="1221" y="759"/>
                    <a:pt x="1237" y="1043"/>
                  </a:cubicBezTo>
                  <a:cubicBezTo>
                    <a:pt x="1254" y="1310"/>
                    <a:pt x="1371" y="1561"/>
                    <a:pt x="1571" y="1761"/>
                  </a:cubicBezTo>
                  <a:cubicBezTo>
                    <a:pt x="1739" y="1912"/>
                    <a:pt x="1939" y="2012"/>
                    <a:pt x="2156" y="2028"/>
                  </a:cubicBezTo>
                  <a:cubicBezTo>
                    <a:pt x="2216" y="2044"/>
                    <a:pt x="2277" y="2051"/>
                    <a:pt x="2336" y="2051"/>
                  </a:cubicBezTo>
                  <a:cubicBezTo>
                    <a:pt x="2474" y="2051"/>
                    <a:pt x="2607" y="2010"/>
                    <a:pt x="2724" y="1928"/>
                  </a:cubicBezTo>
                  <a:lnTo>
                    <a:pt x="2724" y="1928"/>
                  </a:lnTo>
                  <a:cubicBezTo>
                    <a:pt x="2617" y="1948"/>
                    <a:pt x="2509" y="1956"/>
                    <a:pt x="2401" y="1956"/>
                  </a:cubicBezTo>
                  <a:cubicBezTo>
                    <a:pt x="2325" y="1956"/>
                    <a:pt x="2249" y="1952"/>
                    <a:pt x="2173" y="1945"/>
                  </a:cubicBezTo>
                  <a:cubicBezTo>
                    <a:pt x="1972" y="1895"/>
                    <a:pt x="1805" y="1795"/>
                    <a:pt x="1672" y="1661"/>
                  </a:cubicBezTo>
                  <a:cubicBezTo>
                    <a:pt x="1505" y="1494"/>
                    <a:pt x="1388" y="1260"/>
                    <a:pt x="1388" y="1026"/>
                  </a:cubicBezTo>
                  <a:cubicBezTo>
                    <a:pt x="1371" y="892"/>
                    <a:pt x="1371" y="759"/>
                    <a:pt x="1338" y="625"/>
                  </a:cubicBezTo>
                  <a:cubicBezTo>
                    <a:pt x="1321" y="491"/>
                    <a:pt x="1254" y="358"/>
                    <a:pt x="1170" y="257"/>
                  </a:cubicBezTo>
                  <a:cubicBezTo>
                    <a:pt x="1003" y="107"/>
                    <a:pt x="803" y="7"/>
                    <a:pt x="569" y="7"/>
                  </a:cubicBezTo>
                  <a:cubicBezTo>
                    <a:pt x="533" y="2"/>
                    <a:pt x="496" y="0"/>
                    <a:pt x="45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6" name="Google Shape;1376;p36"/>
            <p:cNvSpPr/>
            <p:nvPr/>
          </p:nvSpPr>
          <p:spPr>
            <a:xfrm>
              <a:off x="5908763" y="2847779"/>
              <a:ext cx="99131" cy="37563"/>
            </a:xfrm>
            <a:custGeom>
              <a:avLst/>
              <a:gdLst/>
              <a:ahLst/>
              <a:cxnLst/>
              <a:rect l="l" t="t" r="r" b="b"/>
              <a:pathLst>
                <a:path w="3093" h="1172" extrusionOk="0">
                  <a:moveTo>
                    <a:pt x="3092" y="1"/>
                  </a:moveTo>
                  <a:cubicBezTo>
                    <a:pt x="3009" y="168"/>
                    <a:pt x="2908" y="335"/>
                    <a:pt x="2775" y="469"/>
                  </a:cubicBezTo>
                  <a:cubicBezTo>
                    <a:pt x="2641" y="602"/>
                    <a:pt x="2457" y="686"/>
                    <a:pt x="2257" y="719"/>
                  </a:cubicBezTo>
                  <a:cubicBezTo>
                    <a:pt x="2209" y="726"/>
                    <a:pt x="2160" y="730"/>
                    <a:pt x="2112" y="730"/>
                  </a:cubicBezTo>
                  <a:cubicBezTo>
                    <a:pt x="1922" y="730"/>
                    <a:pt x="1731" y="679"/>
                    <a:pt x="1572" y="586"/>
                  </a:cubicBezTo>
                  <a:cubicBezTo>
                    <a:pt x="1455" y="519"/>
                    <a:pt x="1354" y="435"/>
                    <a:pt x="1221" y="385"/>
                  </a:cubicBezTo>
                  <a:cubicBezTo>
                    <a:pt x="1131" y="334"/>
                    <a:pt x="1032" y="312"/>
                    <a:pt x="931" y="312"/>
                  </a:cubicBezTo>
                  <a:cubicBezTo>
                    <a:pt x="900" y="312"/>
                    <a:pt x="868" y="314"/>
                    <a:pt x="836" y="318"/>
                  </a:cubicBezTo>
                  <a:cubicBezTo>
                    <a:pt x="619" y="352"/>
                    <a:pt x="419" y="469"/>
                    <a:pt x="268" y="653"/>
                  </a:cubicBezTo>
                  <a:cubicBezTo>
                    <a:pt x="185" y="753"/>
                    <a:pt x="101" y="887"/>
                    <a:pt x="51" y="1020"/>
                  </a:cubicBezTo>
                  <a:cubicBezTo>
                    <a:pt x="18" y="1104"/>
                    <a:pt x="1" y="1154"/>
                    <a:pt x="1" y="1171"/>
                  </a:cubicBezTo>
                  <a:cubicBezTo>
                    <a:pt x="2" y="1171"/>
                    <a:pt x="3" y="1171"/>
                    <a:pt x="5" y="1171"/>
                  </a:cubicBezTo>
                  <a:cubicBezTo>
                    <a:pt x="41" y="1171"/>
                    <a:pt x="126" y="961"/>
                    <a:pt x="352" y="719"/>
                  </a:cubicBezTo>
                  <a:cubicBezTo>
                    <a:pt x="486" y="569"/>
                    <a:pt x="653" y="469"/>
                    <a:pt x="853" y="452"/>
                  </a:cubicBezTo>
                  <a:cubicBezTo>
                    <a:pt x="876" y="449"/>
                    <a:pt x="899" y="447"/>
                    <a:pt x="921" y="447"/>
                  </a:cubicBezTo>
                  <a:cubicBezTo>
                    <a:pt x="1113" y="447"/>
                    <a:pt x="1295" y="568"/>
                    <a:pt x="1505" y="703"/>
                  </a:cubicBezTo>
                  <a:cubicBezTo>
                    <a:pt x="1680" y="815"/>
                    <a:pt x="1874" y="872"/>
                    <a:pt x="2080" y="872"/>
                  </a:cubicBezTo>
                  <a:cubicBezTo>
                    <a:pt x="2149" y="872"/>
                    <a:pt x="2219" y="866"/>
                    <a:pt x="2290" y="853"/>
                  </a:cubicBezTo>
                  <a:cubicBezTo>
                    <a:pt x="2507" y="803"/>
                    <a:pt x="2691" y="703"/>
                    <a:pt x="2841" y="536"/>
                  </a:cubicBezTo>
                  <a:cubicBezTo>
                    <a:pt x="2992" y="402"/>
                    <a:pt x="3092" y="201"/>
                    <a:pt x="309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36"/>
            <p:cNvSpPr/>
            <p:nvPr/>
          </p:nvSpPr>
          <p:spPr>
            <a:xfrm>
              <a:off x="6060872" y="2865470"/>
              <a:ext cx="57337" cy="95894"/>
            </a:xfrm>
            <a:custGeom>
              <a:avLst/>
              <a:gdLst/>
              <a:ahLst/>
              <a:cxnLst/>
              <a:rect l="l" t="t" r="r" b="b"/>
              <a:pathLst>
                <a:path w="1789" h="2992" extrusionOk="0">
                  <a:moveTo>
                    <a:pt x="1571" y="0"/>
                  </a:moveTo>
                  <a:cubicBezTo>
                    <a:pt x="1638" y="167"/>
                    <a:pt x="1671" y="351"/>
                    <a:pt x="1671" y="535"/>
                  </a:cubicBezTo>
                  <a:cubicBezTo>
                    <a:pt x="1671" y="736"/>
                    <a:pt x="1604" y="919"/>
                    <a:pt x="1487" y="1086"/>
                  </a:cubicBezTo>
                  <a:cubicBezTo>
                    <a:pt x="1354" y="1270"/>
                    <a:pt x="1136" y="1421"/>
                    <a:pt x="902" y="1471"/>
                  </a:cubicBezTo>
                  <a:cubicBezTo>
                    <a:pt x="769" y="1504"/>
                    <a:pt x="652" y="1538"/>
                    <a:pt x="518" y="1571"/>
                  </a:cubicBezTo>
                  <a:cubicBezTo>
                    <a:pt x="385" y="1621"/>
                    <a:pt x="268" y="1688"/>
                    <a:pt x="184" y="1805"/>
                  </a:cubicBezTo>
                  <a:cubicBezTo>
                    <a:pt x="67" y="1989"/>
                    <a:pt x="0" y="2206"/>
                    <a:pt x="34" y="2440"/>
                  </a:cubicBezTo>
                  <a:cubicBezTo>
                    <a:pt x="34" y="2573"/>
                    <a:pt x="67" y="2707"/>
                    <a:pt x="134" y="2841"/>
                  </a:cubicBezTo>
                  <a:cubicBezTo>
                    <a:pt x="167" y="2941"/>
                    <a:pt x="201" y="2991"/>
                    <a:pt x="201" y="2991"/>
                  </a:cubicBezTo>
                  <a:cubicBezTo>
                    <a:pt x="234" y="2974"/>
                    <a:pt x="134" y="2774"/>
                    <a:pt x="134" y="2423"/>
                  </a:cubicBezTo>
                  <a:cubicBezTo>
                    <a:pt x="117" y="2239"/>
                    <a:pt x="184" y="2039"/>
                    <a:pt x="301" y="1888"/>
                  </a:cubicBezTo>
                  <a:cubicBezTo>
                    <a:pt x="418" y="1705"/>
                    <a:pt x="669" y="1671"/>
                    <a:pt x="936" y="1604"/>
                  </a:cubicBezTo>
                  <a:cubicBezTo>
                    <a:pt x="1203" y="1538"/>
                    <a:pt x="1437" y="1387"/>
                    <a:pt x="1588" y="1153"/>
                  </a:cubicBezTo>
                  <a:cubicBezTo>
                    <a:pt x="1721" y="969"/>
                    <a:pt x="1788" y="752"/>
                    <a:pt x="1771" y="535"/>
                  </a:cubicBezTo>
                  <a:cubicBezTo>
                    <a:pt x="1788" y="335"/>
                    <a:pt x="1721" y="134"/>
                    <a:pt x="157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36"/>
            <p:cNvSpPr/>
            <p:nvPr/>
          </p:nvSpPr>
          <p:spPr>
            <a:xfrm>
              <a:off x="5974113" y="2766179"/>
              <a:ext cx="106053" cy="36345"/>
            </a:xfrm>
            <a:custGeom>
              <a:avLst/>
              <a:gdLst/>
              <a:ahLst/>
              <a:cxnLst/>
              <a:rect l="l" t="t" r="r" b="b"/>
              <a:pathLst>
                <a:path w="3309" h="1134" extrusionOk="0">
                  <a:moveTo>
                    <a:pt x="898" y="1"/>
                  </a:moveTo>
                  <a:cubicBezTo>
                    <a:pt x="744" y="1"/>
                    <a:pt x="590" y="38"/>
                    <a:pt x="452" y="108"/>
                  </a:cubicBezTo>
                  <a:cubicBezTo>
                    <a:pt x="335" y="174"/>
                    <a:pt x="218" y="258"/>
                    <a:pt x="101" y="358"/>
                  </a:cubicBezTo>
                  <a:cubicBezTo>
                    <a:pt x="34" y="425"/>
                    <a:pt x="0" y="475"/>
                    <a:pt x="0" y="475"/>
                  </a:cubicBezTo>
                  <a:cubicBezTo>
                    <a:pt x="1" y="476"/>
                    <a:pt x="3" y="476"/>
                    <a:pt x="4" y="476"/>
                  </a:cubicBezTo>
                  <a:cubicBezTo>
                    <a:pt x="35" y="476"/>
                    <a:pt x="201" y="335"/>
                    <a:pt x="502" y="208"/>
                  </a:cubicBezTo>
                  <a:cubicBezTo>
                    <a:pt x="606" y="156"/>
                    <a:pt x="724" y="129"/>
                    <a:pt x="846" y="129"/>
                  </a:cubicBezTo>
                  <a:cubicBezTo>
                    <a:pt x="919" y="129"/>
                    <a:pt x="995" y="139"/>
                    <a:pt x="1070" y="158"/>
                  </a:cubicBezTo>
                  <a:cubicBezTo>
                    <a:pt x="1270" y="208"/>
                    <a:pt x="1404" y="425"/>
                    <a:pt x="1554" y="659"/>
                  </a:cubicBezTo>
                  <a:cubicBezTo>
                    <a:pt x="1721" y="876"/>
                    <a:pt x="1955" y="1043"/>
                    <a:pt x="2223" y="1110"/>
                  </a:cubicBezTo>
                  <a:cubicBezTo>
                    <a:pt x="2287" y="1126"/>
                    <a:pt x="2355" y="1134"/>
                    <a:pt x="2424" y="1134"/>
                  </a:cubicBezTo>
                  <a:cubicBezTo>
                    <a:pt x="2570" y="1134"/>
                    <a:pt x="2721" y="1100"/>
                    <a:pt x="2858" y="1043"/>
                  </a:cubicBezTo>
                  <a:cubicBezTo>
                    <a:pt x="3208" y="893"/>
                    <a:pt x="3309" y="659"/>
                    <a:pt x="3292" y="659"/>
                  </a:cubicBezTo>
                  <a:lnTo>
                    <a:pt x="3292" y="659"/>
                  </a:lnTo>
                  <a:cubicBezTo>
                    <a:pt x="3158" y="776"/>
                    <a:pt x="2991" y="876"/>
                    <a:pt x="2824" y="943"/>
                  </a:cubicBezTo>
                  <a:cubicBezTo>
                    <a:pt x="2713" y="983"/>
                    <a:pt x="2595" y="1005"/>
                    <a:pt x="2476" y="1005"/>
                  </a:cubicBezTo>
                  <a:cubicBezTo>
                    <a:pt x="2398" y="1005"/>
                    <a:pt x="2318" y="996"/>
                    <a:pt x="2239" y="976"/>
                  </a:cubicBezTo>
                  <a:cubicBezTo>
                    <a:pt x="2005" y="910"/>
                    <a:pt x="1805" y="776"/>
                    <a:pt x="1671" y="575"/>
                  </a:cubicBezTo>
                  <a:cubicBezTo>
                    <a:pt x="1604" y="475"/>
                    <a:pt x="1521" y="358"/>
                    <a:pt x="1437" y="241"/>
                  </a:cubicBezTo>
                  <a:cubicBezTo>
                    <a:pt x="1354" y="141"/>
                    <a:pt x="1237" y="74"/>
                    <a:pt x="1103" y="24"/>
                  </a:cubicBezTo>
                  <a:cubicBezTo>
                    <a:pt x="1036" y="8"/>
                    <a:pt x="967" y="1"/>
                    <a:pt x="89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36"/>
            <p:cNvSpPr/>
            <p:nvPr/>
          </p:nvSpPr>
          <p:spPr>
            <a:xfrm>
              <a:off x="5943056" y="2565194"/>
              <a:ext cx="106053" cy="34646"/>
            </a:xfrm>
            <a:custGeom>
              <a:avLst/>
              <a:gdLst/>
              <a:ahLst/>
              <a:cxnLst/>
              <a:rect l="l" t="t" r="r" b="b"/>
              <a:pathLst>
                <a:path w="3309" h="1081" extrusionOk="0">
                  <a:moveTo>
                    <a:pt x="931" y="0"/>
                  </a:moveTo>
                  <a:cubicBezTo>
                    <a:pt x="762" y="0"/>
                    <a:pt x="602" y="38"/>
                    <a:pt x="451" y="113"/>
                  </a:cubicBezTo>
                  <a:cubicBezTo>
                    <a:pt x="334" y="180"/>
                    <a:pt x="218" y="263"/>
                    <a:pt x="101" y="363"/>
                  </a:cubicBezTo>
                  <a:cubicBezTo>
                    <a:pt x="34" y="447"/>
                    <a:pt x="0" y="480"/>
                    <a:pt x="17" y="497"/>
                  </a:cubicBezTo>
                  <a:cubicBezTo>
                    <a:pt x="18" y="498"/>
                    <a:pt x="19" y="498"/>
                    <a:pt x="20" y="498"/>
                  </a:cubicBezTo>
                  <a:cubicBezTo>
                    <a:pt x="48" y="498"/>
                    <a:pt x="199" y="340"/>
                    <a:pt x="502" y="196"/>
                  </a:cubicBezTo>
                  <a:cubicBezTo>
                    <a:pt x="606" y="144"/>
                    <a:pt x="723" y="118"/>
                    <a:pt x="842" y="118"/>
                  </a:cubicBezTo>
                  <a:cubicBezTo>
                    <a:pt x="913" y="118"/>
                    <a:pt x="984" y="127"/>
                    <a:pt x="1053" y="146"/>
                  </a:cubicBezTo>
                  <a:cubicBezTo>
                    <a:pt x="1270" y="196"/>
                    <a:pt x="1404" y="414"/>
                    <a:pt x="1571" y="631"/>
                  </a:cubicBezTo>
                  <a:cubicBezTo>
                    <a:pt x="1721" y="848"/>
                    <a:pt x="1972" y="1015"/>
                    <a:pt x="2239" y="1065"/>
                  </a:cubicBezTo>
                  <a:cubicBezTo>
                    <a:pt x="2305" y="1075"/>
                    <a:pt x="2371" y="1081"/>
                    <a:pt x="2436" y="1081"/>
                  </a:cubicBezTo>
                  <a:cubicBezTo>
                    <a:pt x="2586" y="1081"/>
                    <a:pt x="2734" y="1052"/>
                    <a:pt x="2874" y="982"/>
                  </a:cubicBezTo>
                  <a:cubicBezTo>
                    <a:pt x="3225" y="831"/>
                    <a:pt x="3309" y="597"/>
                    <a:pt x="3309" y="597"/>
                  </a:cubicBezTo>
                  <a:lnTo>
                    <a:pt x="3309" y="597"/>
                  </a:lnTo>
                  <a:cubicBezTo>
                    <a:pt x="3158" y="714"/>
                    <a:pt x="3008" y="815"/>
                    <a:pt x="2841" y="898"/>
                  </a:cubicBezTo>
                  <a:cubicBezTo>
                    <a:pt x="2729" y="939"/>
                    <a:pt x="2612" y="961"/>
                    <a:pt x="2492" y="961"/>
                  </a:cubicBezTo>
                  <a:cubicBezTo>
                    <a:pt x="2414" y="961"/>
                    <a:pt x="2335" y="951"/>
                    <a:pt x="2256" y="932"/>
                  </a:cubicBezTo>
                  <a:cubicBezTo>
                    <a:pt x="2022" y="881"/>
                    <a:pt x="1822" y="748"/>
                    <a:pt x="1688" y="547"/>
                  </a:cubicBezTo>
                  <a:cubicBezTo>
                    <a:pt x="1604" y="447"/>
                    <a:pt x="1521" y="330"/>
                    <a:pt x="1437" y="230"/>
                  </a:cubicBezTo>
                  <a:cubicBezTo>
                    <a:pt x="1354" y="130"/>
                    <a:pt x="1220" y="63"/>
                    <a:pt x="1103" y="13"/>
                  </a:cubicBezTo>
                  <a:cubicBezTo>
                    <a:pt x="1045" y="4"/>
                    <a:pt x="987" y="0"/>
                    <a:pt x="93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36"/>
            <p:cNvSpPr/>
            <p:nvPr/>
          </p:nvSpPr>
          <p:spPr>
            <a:xfrm>
              <a:off x="5819343" y="1778847"/>
              <a:ext cx="526966" cy="752374"/>
            </a:xfrm>
            <a:custGeom>
              <a:avLst/>
              <a:gdLst/>
              <a:ahLst/>
              <a:cxnLst/>
              <a:rect l="l" t="t" r="r" b="b"/>
              <a:pathLst>
                <a:path w="16442" h="23475" extrusionOk="0">
                  <a:moveTo>
                    <a:pt x="7574" y="1"/>
                  </a:moveTo>
                  <a:cubicBezTo>
                    <a:pt x="6650" y="1"/>
                    <a:pt x="5736" y="224"/>
                    <a:pt x="4913" y="671"/>
                  </a:cubicBezTo>
                  <a:cubicBezTo>
                    <a:pt x="3918" y="1259"/>
                    <a:pt x="3181" y="2214"/>
                    <a:pt x="2973" y="3279"/>
                  </a:cubicBezTo>
                  <a:lnTo>
                    <a:pt x="2973" y="3279"/>
                  </a:lnTo>
                  <a:cubicBezTo>
                    <a:pt x="2742" y="3831"/>
                    <a:pt x="2612" y="4435"/>
                    <a:pt x="2557" y="5015"/>
                  </a:cubicBezTo>
                  <a:cubicBezTo>
                    <a:pt x="2423" y="6436"/>
                    <a:pt x="2557" y="7906"/>
                    <a:pt x="2022" y="9226"/>
                  </a:cubicBezTo>
                  <a:cubicBezTo>
                    <a:pt x="1571" y="10329"/>
                    <a:pt x="619" y="11348"/>
                    <a:pt x="719" y="12534"/>
                  </a:cubicBezTo>
                  <a:cubicBezTo>
                    <a:pt x="803" y="13420"/>
                    <a:pt x="1471" y="14205"/>
                    <a:pt x="1588" y="15091"/>
                  </a:cubicBezTo>
                  <a:cubicBezTo>
                    <a:pt x="1822" y="16812"/>
                    <a:pt x="1" y="18332"/>
                    <a:pt x="335" y="20036"/>
                  </a:cubicBezTo>
                  <a:cubicBezTo>
                    <a:pt x="485" y="20822"/>
                    <a:pt x="1087" y="21490"/>
                    <a:pt x="1788" y="21941"/>
                  </a:cubicBezTo>
                  <a:cubicBezTo>
                    <a:pt x="2540" y="22375"/>
                    <a:pt x="3326" y="22726"/>
                    <a:pt x="4161" y="22960"/>
                  </a:cubicBezTo>
                  <a:cubicBezTo>
                    <a:pt x="4932" y="23217"/>
                    <a:pt x="5769" y="23474"/>
                    <a:pt x="6567" y="23474"/>
                  </a:cubicBezTo>
                  <a:cubicBezTo>
                    <a:pt x="6911" y="23474"/>
                    <a:pt x="7248" y="23427"/>
                    <a:pt x="7570" y="23311"/>
                  </a:cubicBezTo>
                  <a:cubicBezTo>
                    <a:pt x="8539" y="22960"/>
                    <a:pt x="9190" y="22091"/>
                    <a:pt x="10193" y="21841"/>
                  </a:cubicBezTo>
                  <a:cubicBezTo>
                    <a:pt x="10419" y="21781"/>
                    <a:pt x="10648" y="21759"/>
                    <a:pt x="10880" y="21759"/>
                  </a:cubicBezTo>
                  <a:cubicBezTo>
                    <a:pt x="11627" y="21759"/>
                    <a:pt x="12402" y="21995"/>
                    <a:pt x="13167" y="22008"/>
                  </a:cubicBezTo>
                  <a:cubicBezTo>
                    <a:pt x="13209" y="22009"/>
                    <a:pt x="13251" y="22010"/>
                    <a:pt x="13293" y="22010"/>
                  </a:cubicBezTo>
                  <a:cubicBezTo>
                    <a:pt x="14166" y="22010"/>
                    <a:pt x="15001" y="21678"/>
                    <a:pt x="15623" y="21072"/>
                  </a:cubicBezTo>
                  <a:cubicBezTo>
                    <a:pt x="16241" y="20454"/>
                    <a:pt x="16442" y="19552"/>
                    <a:pt x="16141" y="18733"/>
                  </a:cubicBezTo>
                  <a:cubicBezTo>
                    <a:pt x="15690" y="17630"/>
                    <a:pt x="14320" y="16928"/>
                    <a:pt x="14103" y="15776"/>
                  </a:cubicBezTo>
                  <a:cubicBezTo>
                    <a:pt x="13919" y="14740"/>
                    <a:pt x="14771" y="13704"/>
                    <a:pt x="14504" y="12685"/>
                  </a:cubicBezTo>
                  <a:cubicBezTo>
                    <a:pt x="14203" y="11532"/>
                    <a:pt x="12666" y="10930"/>
                    <a:pt x="12298" y="9811"/>
                  </a:cubicBezTo>
                  <a:cubicBezTo>
                    <a:pt x="11847" y="8457"/>
                    <a:pt x="13267" y="7004"/>
                    <a:pt x="12716" y="5684"/>
                  </a:cubicBezTo>
                  <a:cubicBezTo>
                    <a:pt x="12398" y="4915"/>
                    <a:pt x="11463" y="4431"/>
                    <a:pt x="11212" y="3628"/>
                  </a:cubicBezTo>
                  <a:cubicBezTo>
                    <a:pt x="11028" y="3077"/>
                    <a:pt x="11212" y="2492"/>
                    <a:pt x="11095" y="1924"/>
                  </a:cubicBezTo>
                  <a:cubicBezTo>
                    <a:pt x="10878" y="972"/>
                    <a:pt x="9792" y="337"/>
                    <a:pt x="8739" y="120"/>
                  </a:cubicBezTo>
                  <a:cubicBezTo>
                    <a:pt x="8353" y="40"/>
                    <a:pt x="7963" y="1"/>
                    <a:pt x="757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36"/>
            <p:cNvSpPr/>
            <p:nvPr/>
          </p:nvSpPr>
          <p:spPr>
            <a:xfrm>
              <a:off x="6034623" y="1783943"/>
              <a:ext cx="282777" cy="627860"/>
            </a:xfrm>
            <a:custGeom>
              <a:avLst/>
              <a:gdLst/>
              <a:ahLst/>
              <a:cxnLst/>
              <a:rect l="l" t="t" r="r" b="b"/>
              <a:pathLst>
                <a:path w="8823" h="19590" extrusionOk="0">
                  <a:moveTo>
                    <a:pt x="1669" y="1"/>
                  </a:moveTo>
                  <a:cubicBezTo>
                    <a:pt x="1117" y="1"/>
                    <a:pt x="553" y="100"/>
                    <a:pt x="0" y="312"/>
                  </a:cubicBezTo>
                  <a:lnTo>
                    <a:pt x="2657" y="18557"/>
                  </a:lnTo>
                  <a:cubicBezTo>
                    <a:pt x="3295" y="19267"/>
                    <a:pt x="4126" y="19589"/>
                    <a:pt x="4943" y="19589"/>
                  </a:cubicBezTo>
                  <a:cubicBezTo>
                    <a:pt x="6414" y="19589"/>
                    <a:pt x="7844" y="18544"/>
                    <a:pt x="8037" y="16836"/>
                  </a:cubicBezTo>
                  <a:cubicBezTo>
                    <a:pt x="8171" y="15650"/>
                    <a:pt x="7620" y="14464"/>
                    <a:pt x="7803" y="13277"/>
                  </a:cubicBezTo>
                  <a:cubicBezTo>
                    <a:pt x="7970" y="12141"/>
                    <a:pt x="8823" y="11122"/>
                    <a:pt x="8639" y="9986"/>
                  </a:cubicBezTo>
                  <a:cubicBezTo>
                    <a:pt x="8472" y="8800"/>
                    <a:pt x="7285" y="8064"/>
                    <a:pt x="6767" y="6995"/>
                  </a:cubicBezTo>
                  <a:cubicBezTo>
                    <a:pt x="6300" y="6009"/>
                    <a:pt x="6467" y="4840"/>
                    <a:pt x="6249" y="3770"/>
                  </a:cubicBezTo>
                  <a:cubicBezTo>
                    <a:pt x="5797" y="1510"/>
                    <a:pt x="3822" y="1"/>
                    <a:pt x="166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36"/>
            <p:cNvSpPr/>
            <p:nvPr/>
          </p:nvSpPr>
          <p:spPr>
            <a:xfrm>
              <a:off x="6144394" y="1794231"/>
              <a:ext cx="170346" cy="160570"/>
            </a:xfrm>
            <a:custGeom>
              <a:avLst/>
              <a:gdLst/>
              <a:ahLst/>
              <a:cxnLst/>
              <a:rect l="l" t="t" r="r" b="b"/>
              <a:pathLst>
                <a:path w="5315" h="5010" extrusionOk="0">
                  <a:moveTo>
                    <a:pt x="2909" y="1"/>
                  </a:moveTo>
                  <a:cubicBezTo>
                    <a:pt x="1588" y="1"/>
                    <a:pt x="374" y="978"/>
                    <a:pt x="201" y="2397"/>
                  </a:cubicBezTo>
                  <a:lnTo>
                    <a:pt x="352" y="2079"/>
                  </a:lnTo>
                  <a:lnTo>
                    <a:pt x="352" y="2079"/>
                  </a:lnTo>
                  <a:cubicBezTo>
                    <a:pt x="1" y="2915"/>
                    <a:pt x="235" y="3900"/>
                    <a:pt x="953" y="4485"/>
                  </a:cubicBezTo>
                  <a:cubicBezTo>
                    <a:pt x="1400" y="4828"/>
                    <a:pt x="1936" y="5009"/>
                    <a:pt x="2479" y="5009"/>
                  </a:cubicBezTo>
                  <a:cubicBezTo>
                    <a:pt x="2810" y="5009"/>
                    <a:pt x="3143" y="4942"/>
                    <a:pt x="3459" y="4803"/>
                  </a:cubicBezTo>
                  <a:cubicBezTo>
                    <a:pt x="4278" y="4418"/>
                    <a:pt x="4896" y="3700"/>
                    <a:pt x="5130" y="2831"/>
                  </a:cubicBezTo>
                  <a:cubicBezTo>
                    <a:pt x="5314" y="2263"/>
                    <a:pt x="5281" y="1661"/>
                    <a:pt x="5030" y="1143"/>
                  </a:cubicBezTo>
                  <a:cubicBezTo>
                    <a:pt x="4796" y="709"/>
                    <a:pt x="4412" y="392"/>
                    <a:pt x="3944" y="208"/>
                  </a:cubicBezTo>
                  <a:cubicBezTo>
                    <a:pt x="3603" y="67"/>
                    <a:pt x="3252" y="1"/>
                    <a:pt x="290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36"/>
            <p:cNvSpPr/>
            <p:nvPr/>
          </p:nvSpPr>
          <p:spPr>
            <a:xfrm>
              <a:off x="6120293" y="1826057"/>
              <a:ext cx="97496" cy="124482"/>
            </a:xfrm>
            <a:custGeom>
              <a:avLst/>
              <a:gdLst/>
              <a:ahLst/>
              <a:cxnLst/>
              <a:rect l="l" t="t" r="r" b="b"/>
              <a:pathLst>
                <a:path w="3042" h="3884" extrusionOk="0">
                  <a:moveTo>
                    <a:pt x="1287" y="0"/>
                  </a:moveTo>
                  <a:cubicBezTo>
                    <a:pt x="1221" y="17"/>
                    <a:pt x="1137" y="67"/>
                    <a:pt x="1070" y="117"/>
                  </a:cubicBezTo>
                  <a:cubicBezTo>
                    <a:pt x="886" y="251"/>
                    <a:pt x="719" y="401"/>
                    <a:pt x="569" y="585"/>
                  </a:cubicBezTo>
                  <a:cubicBezTo>
                    <a:pt x="352" y="852"/>
                    <a:pt x="185" y="1170"/>
                    <a:pt x="101" y="1504"/>
                  </a:cubicBezTo>
                  <a:cubicBezTo>
                    <a:pt x="1" y="1922"/>
                    <a:pt x="34" y="2373"/>
                    <a:pt x="218" y="2757"/>
                  </a:cubicBezTo>
                  <a:cubicBezTo>
                    <a:pt x="385" y="3158"/>
                    <a:pt x="703" y="3475"/>
                    <a:pt x="1104" y="3659"/>
                  </a:cubicBezTo>
                  <a:cubicBezTo>
                    <a:pt x="1421" y="3793"/>
                    <a:pt x="1755" y="3860"/>
                    <a:pt x="2106" y="3876"/>
                  </a:cubicBezTo>
                  <a:cubicBezTo>
                    <a:pt x="2175" y="3881"/>
                    <a:pt x="2243" y="3883"/>
                    <a:pt x="2311" y="3883"/>
                  </a:cubicBezTo>
                  <a:cubicBezTo>
                    <a:pt x="2476" y="3883"/>
                    <a:pt x="2638" y="3872"/>
                    <a:pt x="2791" y="3860"/>
                  </a:cubicBezTo>
                  <a:cubicBezTo>
                    <a:pt x="2875" y="3860"/>
                    <a:pt x="2958" y="3860"/>
                    <a:pt x="3042" y="3826"/>
                  </a:cubicBezTo>
                  <a:cubicBezTo>
                    <a:pt x="3042" y="3810"/>
                    <a:pt x="2691" y="3826"/>
                    <a:pt x="2123" y="3776"/>
                  </a:cubicBezTo>
                  <a:cubicBezTo>
                    <a:pt x="1789" y="3760"/>
                    <a:pt x="1455" y="3676"/>
                    <a:pt x="1154" y="3542"/>
                  </a:cubicBezTo>
                  <a:cubicBezTo>
                    <a:pt x="786" y="3375"/>
                    <a:pt x="502" y="3074"/>
                    <a:pt x="335" y="2707"/>
                  </a:cubicBezTo>
                  <a:cubicBezTo>
                    <a:pt x="185" y="2339"/>
                    <a:pt x="151" y="1922"/>
                    <a:pt x="235" y="1537"/>
                  </a:cubicBezTo>
                  <a:cubicBezTo>
                    <a:pt x="302" y="1220"/>
                    <a:pt x="452" y="902"/>
                    <a:pt x="652" y="652"/>
                  </a:cubicBezTo>
                  <a:cubicBezTo>
                    <a:pt x="836" y="401"/>
                    <a:pt x="1054" y="184"/>
                    <a:pt x="128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36"/>
            <p:cNvSpPr/>
            <p:nvPr/>
          </p:nvSpPr>
          <p:spPr>
            <a:xfrm>
              <a:off x="6102088" y="1902079"/>
              <a:ext cx="165506" cy="304731"/>
            </a:xfrm>
            <a:custGeom>
              <a:avLst/>
              <a:gdLst/>
              <a:ahLst/>
              <a:cxnLst/>
              <a:rect l="l" t="t" r="r" b="b"/>
              <a:pathLst>
                <a:path w="5164" h="9508" extrusionOk="0">
                  <a:moveTo>
                    <a:pt x="619" y="1"/>
                  </a:moveTo>
                  <a:lnTo>
                    <a:pt x="619" y="1"/>
                  </a:lnTo>
                  <a:cubicBezTo>
                    <a:pt x="469" y="218"/>
                    <a:pt x="368" y="452"/>
                    <a:pt x="285" y="702"/>
                  </a:cubicBezTo>
                  <a:cubicBezTo>
                    <a:pt x="51" y="1371"/>
                    <a:pt x="1" y="2106"/>
                    <a:pt x="151" y="2808"/>
                  </a:cubicBezTo>
                  <a:cubicBezTo>
                    <a:pt x="251" y="3292"/>
                    <a:pt x="452" y="3760"/>
                    <a:pt x="736" y="4178"/>
                  </a:cubicBezTo>
                  <a:cubicBezTo>
                    <a:pt x="1037" y="4629"/>
                    <a:pt x="1454" y="5013"/>
                    <a:pt x="1805" y="5498"/>
                  </a:cubicBezTo>
                  <a:cubicBezTo>
                    <a:pt x="1989" y="5748"/>
                    <a:pt x="2123" y="6016"/>
                    <a:pt x="2190" y="6317"/>
                  </a:cubicBezTo>
                  <a:cubicBezTo>
                    <a:pt x="2256" y="6617"/>
                    <a:pt x="2273" y="6935"/>
                    <a:pt x="2223" y="7252"/>
                  </a:cubicBezTo>
                  <a:cubicBezTo>
                    <a:pt x="2089" y="7921"/>
                    <a:pt x="1839" y="8555"/>
                    <a:pt x="1505" y="9140"/>
                  </a:cubicBezTo>
                  <a:lnTo>
                    <a:pt x="1471" y="9224"/>
                  </a:lnTo>
                  <a:lnTo>
                    <a:pt x="1555" y="9241"/>
                  </a:lnTo>
                  <a:cubicBezTo>
                    <a:pt x="1661" y="9264"/>
                    <a:pt x="1768" y="9276"/>
                    <a:pt x="1874" y="9276"/>
                  </a:cubicBezTo>
                  <a:cubicBezTo>
                    <a:pt x="2219" y="9276"/>
                    <a:pt x="2556" y="9153"/>
                    <a:pt x="2825" y="8923"/>
                  </a:cubicBezTo>
                  <a:cubicBezTo>
                    <a:pt x="2912" y="8844"/>
                    <a:pt x="2995" y="8756"/>
                    <a:pt x="3067" y="8659"/>
                  </a:cubicBezTo>
                  <a:lnTo>
                    <a:pt x="3067" y="8659"/>
                  </a:lnTo>
                  <a:cubicBezTo>
                    <a:pt x="3049" y="8918"/>
                    <a:pt x="3037" y="9176"/>
                    <a:pt x="3025" y="9424"/>
                  </a:cubicBezTo>
                  <a:lnTo>
                    <a:pt x="3025" y="9508"/>
                  </a:lnTo>
                  <a:lnTo>
                    <a:pt x="3109" y="9491"/>
                  </a:lnTo>
                  <a:cubicBezTo>
                    <a:pt x="3777" y="9357"/>
                    <a:pt x="4362" y="8956"/>
                    <a:pt x="4729" y="8372"/>
                  </a:cubicBezTo>
                  <a:cubicBezTo>
                    <a:pt x="5063" y="7837"/>
                    <a:pt x="5164" y="7185"/>
                    <a:pt x="5030" y="6584"/>
                  </a:cubicBezTo>
                  <a:cubicBezTo>
                    <a:pt x="4913" y="6032"/>
                    <a:pt x="4713" y="5531"/>
                    <a:pt x="4462" y="5047"/>
                  </a:cubicBezTo>
                  <a:cubicBezTo>
                    <a:pt x="4228" y="4579"/>
                    <a:pt x="3994" y="4178"/>
                    <a:pt x="3844" y="3777"/>
                  </a:cubicBezTo>
                  <a:cubicBezTo>
                    <a:pt x="3710" y="3426"/>
                    <a:pt x="3610" y="3058"/>
                    <a:pt x="3576" y="2674"/>
                  </a:cubicBezTo>
                  <a:cubicBezTo>
                    <a:pt x="3543" y="2390"/>
                    <a:pt x="3560" y="2106"/>
                    <a:pt x="3627" y="1822"/>
                  </a:cubicBezTo>
                  <a:cubicBezTo>
                    <a:pt x="3677" y="1588"/>
                    <a:pt x="3794" y="1371"/>
                    <a:pt x="3927" y="1170"/>
                  </a:cubicBezTo>
                  <a:lnTo>
                    <a:pt x="3927" y="1170"/>
                  </a:lnTo>
                  <a:cubicBezTo>
                    <a:pt x="3877" y="1220"/>
                    <a:pt x="3844" y="1254"/>
                    <a:pt x="3810" y="1321"/>
                  </a:cubicBezTo>
                  <a:cubicBezTo>
                    <a:pt x="3693" y="1471"/>
                    <a:pt x="3627" y="1638"/>
                    <a:pt x="3576" y="1805"/>
                  </a:cubicBezTo>
                  <a:cubicBezTo>
                    <a:pt x="3493" y="2089"/>
                    <a:pt x="3476" y="2390"/>
                    <a:pt x="3493" y="2674"/>
                  </a:cubicBezTo>
                  <a:cubicBezTo>
                    <a:pt x="3526" y="3058"/>
                    <a:pt x="3627" y="3443"/>
                    <a:pt x="3760" y="3810"/>
                  </a:cubicBezTo>
                  <a:cubicBezTo>
                    <a:pt x="3944" y="4245"/>
                    <a:pt x="4144" y="4679"/>
                    <a:pt x="4362" y="5097"/>
                  </a:cubicBezTo>
                  <a:cubicBezTo>
                    <a:pt x="4612" y="5565"/>
                    <a:pt x="4796" y="6066"/>
                    <a:pt x="4913" y="6601"/>
                  </a:cubicBezTo>
                  <a:cubicBezTo>
                    <a:pt x="5030" y="7185"/>
                    <a:pt x="4930" y="7787"/>
                    <a:pt x="4612" y="8305"/>
                  </a:cubicBezTo>
                  <a:cubicBezTo>
                    <a:pt x="4294" y="8814"/>
                    <a:pt x="3765" y="9186"/>
                    <a:pt x="3167" y="9336"/>
                  </a:cubicBezTo>
                  <a:lnTo>
                    <a:pt x="3167" y="9336"/>
                  </a:lnTo>
                  <a:cubicBezTo>
                    <a:pt x="3194" y="9032"/>
                    <a:pt x="3210" y="8703"/>
                    <a:pt x="3225" y="8374"/>
                  </a:cubicBezTo>
                  <a:lnTo>
                    <a:pt x="3225" y="8374"/>
                  </a:lnTo>
                  <a:cubicBezTo>
                    <a:pt x="3225" y="8373"/>
                    <a:pt x="3225" y="8372"/>
                    <a:pt x="3226" y="8372"/>
                  </a:cubicBezTo>
                  <a:lnTo>
                    <a:pt x="3225" y="8371"/>
                  </a:lnTo>
                  <a:lnTo>
                    <a:pt x="3225" y="8371"/>
                  </a:lnTo>
                  <a:cubicBezTo>
                    <a:pt x="3225" y="8366"/>
                    <a:pt x="3225" y="8360"/>
                    <a:pt x="3226" y="8355"/>
                  </a:cubicBezTo>
                  <a:lnTo>
                    <a:pt x="3259" y="7921"/>
                  </a:lnTo>
                  <a:lnTo>
                    <a:pt x="3092" y="8322"/>
                  </a:lnTo>
                  <a:cubicBezTo>
                    <a:pt x="3008" y="8505"/>
                    <a:pt x="2891" y="8672"/>
                    <a:pt x="2724" y="8806"/>
                  </a:cubicBezTo>
                  <a:cubicBezTo>
                    <a:pt x="2488" y="9016"/>
                    <a:pt x="2179" y="9133"/>
                    <a:pt x="1855" y="9133"/>
                  </a:cubicBezTo>
                  <a:cubicBezTo>
                    <a:pt x="1799" y="9133"/>
                    <a:pt x="1742" y="9130"/>
                    <a:pt x="1684" y="9123"/>
                  </a:cubicBezTo>
                  <a:lnTo>
                    <a:pt x="1684" y="9123"/>
                  </a:lnTo>
                  <a:cubicBezTo>
                    <a:pt x="1996" y="8545"/>
                    <a:pt x="2229" y="7922"/>
                    <a:pt x="2357" y="7269"/>
                  </a:cubicBezTo>
                  <a:cubicBezTo>
                    <a:pt x="2407" y="6935"/>
                    <a:pt x="2390" y="6601"/>
                    <a:pt x="2323" y="6283"/>
                  </a:cubicBezTo>
                  <a:cubicBezTo>
                    <a:pt x="2240" y="5966"/>
                    <a:pt x="2106" y="5682"/>
                    <a:pt x="1906" y="5431"/>
                  </a:cubicBezTo>
                  <a:cubicBezTo>
                    <a:pt x="1555" y="4930"/>
                    <a:pt x="1120" y="4545"/>
                    <a:pt x="819" y="4111"/>
                  </a:cubicBezTo>
                  <a:cubicBezTo>
                    <a:pt x="552" y="3710"/>
                    <a:pt x="352" y="3259"/>
                    <a:pt x="251" y="2791"/>
                  </a:cubicBezTo>
                  <a:cubicBezTo>
                    <a:pt x="101" y="2106"/>
                    <a:pt x="118" y="1388"/>
                    <a:pt x="335" y="719"/>
                  </a:cubicBezTo>
                  <a:cubicBezTo>
                    <a:pt x="418" y="469"/>
                    <a:pt x="519" y="235"/>
                    <a:pt x="619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36"/>
            <p:cNvSpPr/>
            <p:nvPr/>
          </p:nvSpPr>
          <p:spPr>
            <a:xfrm>
              <a:off x="6175996" y="1799808"/>
              <a:ext cx="89452" cy="141949"/>
            </a:xfrm>
            <a:custGeom>
              <a:avLst/>
              <a:gdLst/>
              <a:ahLst/>
              <a:cxnLst/>
              <a:rect l="l" t="t" r="r" b="b"/>
              <a:pathLst>
                <a:path w="2791" h="4429" extrusionOk="0">
                  <a:moveTo>
                    <a:pt x="2574" y="0"/>
                  </a:moveTo>
                  <a:cubicBezTo>
                    <a:pt x="2557" y="0"/>
                    <a:pt x="2641" y="318"/>
                    <a:pt x="2641" y="819"/>
                  </a:cubicBezTo>
                  <a:cubicBezTo>
                    <a:pt x="2641" y="2172"/>
                    <a:pt x="1905" y="3409"/>
                    <a:pt x="736" y="4061"/>
                  </a:cubicBezTo>
                  <a:cubicBezTo>
                    <a:pt x="301" y="4328"/>
                    <a:pt x="1" y="4395"/>
                    <a:pt x="1" y="4428"/>
                  </a:cubicBezTo>
                  <a:cubicBezTo>
                    <a:pt x="84" y="4428"/>
                    <a:pt x="151" y="4411"/>
                    <a:pt x="218" y="4378"/>
                  </a:cubicBezTo>
                  <a:cubicBezTo>
                    <a:pt x="418" y="4328"/>
                    <a:pt x="602" y="4244"/>
                    <a:pt x="786" y="4161"/>
                  </a:cubicBezTo>
                  <a:cubicBezTo>
                    <a:pt x="2039" y="3526"/>
                    <a:pt x="2791" y="2223"/>
                    <a:pt x="2741" y="819"/>
                  </a:cubicBezTo>
                  <a:cubicBezTo>
                    <a:pt x="2724" y="619"/>
                    <a:pt x="2691" y="418"/>
                    <a:pt x="2657" y="218"/>
                  </a:cubicBezTo>
                  <a:cubicBezTo>
                    <a:pt x="2641" y="134"/>
                    <a:pt x="2607" y="67"/>
                    <a:pt x="257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36"/>
            <p:cNvSpPr/>
            <p:nvPr/>
          </p:nvSpPr>
          <p:spPr>
            <a:xfrm>
              <a:off x="6148144" y="1838364"/>
              <a:ext cx="85734" cy="73074"/>
            </a:xfrm>
            <a:custGeom>
              <a:avLst/>
              <a:gdLst/>
              <a:ahLst/>
              <a:cxnLst/>
              <a:rect l="l" t="t" r="r" b="b"/>
              <a:pathLst>
                <a:path w="2675" h="2280" extrusionOk="0">
                  <a:moveTo>
                    <a:pt x="17" y="0"/>
                  </a:moveTo>
                  <a:cubicBezTo>
                    <a:pt x="1" y="201"/>
                    <a:pt x="17" y="385"/>
                    <a:pt x="84" y="568"/>
                  </a:cubicBezTo>
                  <a:cubicBezTo>
                    <a:pt x="385" y="1471"/>
                    <a:pt x="1170" y="2139"/>
                    <a:pt x="2106" y="2256"/>
                  </a:cubicBezTo>
                  <a:cubicBezTo>
                    <a:pt x="2196" y="2271"/>
                    <a:pt x="2283" y="2279"/>
                    <a:pt x="2368" y="2279"/>
                  </a:cubicBezTo>
                  <a:cubicBezTo>
                    <a:pt x="2472" y="2279"/>
                    <a:pt x="2573" y="2267"/>
                    <a:pt x="2674" y="2239"/>
                  </a:cubicBezTo>
                  <a:cubicBezTo>
                    <a:pt x="2674" y="2206"/>
                    <a:pt x="2457" y="2223"/>
                    <a:pt x="2123" y="2156"/>
                  </a:cubicBezTo>
                  <a:cubicBezTo>
                    <a:pt x="1237" y="1989"/>
                    <a:pt x="502" y="1370"/>
                    <a:pt x="185" y="535"/>
                  </a:cubicBezTo>
                  <a:cubicBezTo>
                    <a:pt x="68" y="218"/>
                    <a:pt x="34" y="0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36"/>
            <p:cNvSpPr/>
            <p:nvPr/>
          </p:nvSpPr>
          <p:spPr>
            <a:xfrm>
              <a:off x="6015874" y="1785353"/>
              <a:ext cx="114643" cy="740643"/>
            </a:xfrm>
            <a:custGeom>
              <a:avLst/>
              <a:gdLst/>
              <a:ahLst/>
              <a:cxnLst/>
              <a:rect l="l" t="t" r="r" b="b"/>
              <a:pathLst>
                <a:path w="3577" h="23109" extrusionOk="0">
                  <a:moveTo>
                    <a:pt x="301" y="0"/>
                  </a:moveTo>
                  <a:cubicBezTo>
                    <a:pt x="585" y="184"/>
                    <a:pt x="853" y="401"/>
                    <a:pt x="1103" y="635"/>
                  </a:cubicBezTo>
                  <a:cubicBezTo>
                    <a:pt x="2190" y="1805"/>
                    <a:pt x="2657" y="3409"/>
                    <a:pt x="2390" y="4979"/>
                  </a:cubicBezTo>
                  <a:cubicBezTo>
                    <a:pt x="2240" y="5698"/>
                    <a:pt x="1989" y="6383"/>
                    <a:pt x="1638" y="7035"/>
                  </a:cubicBezTo>
                  <a:cubicBezTo>
                    <a:pt x="1304" y="7736"/>
                    <a:pt x="886" y="8455"/>
                    <a:pt x="552" y="9240"/>
                  </a:cubicBezTo>
                  <a:cubicBezTo>
                    <a:pt x="184" y="10059"/>
                    <a:pt x="1" y="10944"/>
                    <a:pt x="34" y="11830"/>
                  </a:cubicBezTo>
                  <a:cubicBezTo>
                    <a:pt x="68" y="12281"/>
                    <a:pt x="168" y="12732"/>
                    <a:pt x="368" y="13150"/>
                  </a:cubicBezTo>
                  <a:cubicBezTo>
                    <a:pt x="552" y="13534"/>
                    <a:pt x="769" y="13918"/>
                    <a:pt x="1037" y="14269"/>
                  </a:cubicBezTo>
                  <a:cubicBezTo>
                    <a:pt x="1538" y="14954"/>
                    <a:pt x="2073" y="15573"/>
                    <a:pt x="2440" y="16258"/>
                  </a:cubicBezTo>
                  <a:cubicBezTo>
                    <a:pt x="3209" y="17611"/>
                    <a:pt x="3459" y="19048"/>
                    <a:pt x="3242" y="20201"/>
                  </a:cubicBezTo>
                  <a:cubicBezTo>
                    <a:pt x="3092" y="21120"/>
                    <a:pt x="2641" y="21972"/>
                    <a:pt x="1939" y="22590"/>
                  </a:cubicBezTo>
                  <a:cubicBezTo>
                    <a:pt x="1688" y="22807"/>
                    <a:pt x="1388" y="22974"/>
                    <a:pt x="1070" y="23108"/>
                  </a:cubicBezTo>
                  <a:cubicBezTo>
                    <a:pt x="1087" y="23108"/>
                    <a:pt x="1120" y="23091"/>
                    <a:pt x="1137" y="23091"/>
                  </a:cubicBezTo>
                  <a:cubicBezTo>
                    <a:pt x="1187" y="23075"/>
                    <a:pt x="1237" y="23058"/>
                    <a:pt x="1321" y="23025"/>
                  </a:cubicBezTo>
                  <a:cubicBezTo>
                    <a:pt x="1555" y="22924"/>
                    <a:pt x="1789" y="22791"/>
                    <a:pt x="1989" y="22640"/>
                  </a:cubicBezTo>
                  <a:cubicBezTo>
                    <a:pt x="2707" y="22022"/>
                    <a:pt x="3192" y="21153"/>
                    <a:pt x="3342" y="20218"/>
                  </a:cubicBezTo>
                  <a:cubicBezTo>
                    <a:pt x="3576" y="19048"/>
                    <a:pt x="3326" y="17561"/>
                    <a:pt x="2557" y="16191"/>
                  </a:cubicBezTo>
                  <a:cubicBezTo>
                    <a:pt x="2190" y="15489"/>
                    <a:pt x="1638" y="14871"/>
                    <a:pt x="1154" y="14186"/>
                  </a:cubicBezTo>
                  <a:cubicBezTo>
                    <a:pt x="652" y="13501"/>
                    <a:pt x="218" y="12715"/>
                    <a:pt x="168" y="11813"/>
                  </a:cubicBezTo>
                  <a:cubicBezTo>
                    <a:pt x="151" y="10944"/>
                    <a:pt x="318" y="10092"/>
                    <a:pt x="686" y="9290"/>
                  </a:cubicBezTo>
                  <a:cubicBezTo>
                    <a:pt x="1003" y="8522"/>
                    <a:pt x="1421" y="7803"/>
                    <a:pt x="1755" y="7101"/>
                  </a:cubicBezTo>
                  <a:cubicBezTo>
                    <a:pt x="2106" y="6433"/>
                    <a:pt x="2357" y="5731"/>
                    <a:pt x="2507" y="4996"/>
                  </a:cubicBezTo>
                  <a:cubicBezTo>
                    <a:pt x="2607" y="4344"/>
                    <a:pt x="2591" y="3693"/>
                    <a:pt x="2457" y="3058"/>
                  </a:cubicBezTo>
                  <a:cubicBezTo>
                    <a:pt x="2256" y="2122"/>
                    <a:pt x="1805" y="1287"/>
                    <a:pt x="1137" y="602"/>
                  </a:cubicBezTo>
                  <a:cubicBezTo>
                    <a:pt x="953" y="418"/>
                    <a:pt x="753" y="268"/>
                    <a:pt x="535" y="134"/>
                  </a:cubicBezTo>
                  <a:lnTo>
                    <a:pt x="368" y="34"/>
                  </a:lnTo>
                  <a:cubicBezTo>
                    <a:pt x="352" y="17"/>
                    <a:pt x="335" y="0"/>
                    <a:pt x="3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36"/>
            <p:cNvSpPr/>
            <p:nvPr/>
          </p:nvSpPr>
          <p:spPr>
            <a:xfrm>
              <a:off x="5917897" y="1886022"/>
              <a:ext cx="136020" cy="636225"/>
            </a:xfrm>
            <a:custGeom>
              <a:avLst/>
              <a:gdLst/>
              <a:ahLst/>
              <a:cxnLst/>
              <a:rect l="l" t="t" r="r" b="b"/>
              <a:pathLst>
                <a:path w="4244" h="19851" extrusionOk="0">
                  <a:moveTo>
                    <a:pt x="17" y="0"/>
                  </a:moveTo>
                  <a:lnTo>
                    <a:pt x="17" y="0"/>
                  </a:lnTo>
                  <a:cubicBezTo>
                    <a:pt x="0" y="84"/>
                    <a:pt x="17" y="168"/>
                    <a:pt x="33" y="251"/>
                  </a:cubicBezTo>
                  <a:cubicBezTo>
                    <a:pt x="100" y="468"/>
                    <a:pt x="217" y="669"/>
                    <a:pt x="368" y="836"/>
                  </a:cubicBezTo>
                  <a:cubicBezTo>
                    <a:pt x="635" y="1087"/>
                    <a:pt x="919" y="1320"/>
                    <a:pt x="1203" y="1521"/>
                  </a:cubicBezTo>
                  <a:cubicBezTo>
                    <a:pt x="1387" y="1655"/>
                    <a:pt x="1554" y="1805"/>
                    <a:pt x="1704" y="1972"/>
                  </a:cubicBezTo>
                  <a:cubicBezTo>
                    <a:pt x="1855" y="2173"/>
                    <a:pt x="1988" y="2373"/>
                    <a:pt x="2072" y="2607"/>
                  </a:cubicBezTo>
                  <a:cubicBezTo>
                    <a:pt x="2272" y="3142"/>
                    <a:pt x="2323" y="3726"/>
                    <a:pt x="2239" y="4295"/>
                  </a:cubicBezTo>
                  <a:cubicBezTo>
                    <a:pt x="2122" y="4929"/>
                    <a:pt x="1922" y="5564"/>
                    <a:pt x="1671" y="6166"/>
                  </a:cubicBezTo>
                  <a:cubicBezTo>
                    <a:pt x="1370" y="6851"/>
                    <a:pt x="1153" y="7553"/>
                    <a:pt x="1019" y="8288"/>
                  </a:cubicBezTo>
                  <a:cubicBezTo>
                    <a:pt x="952" y="8672"/>
                    <a:pt x="952" y="9073"/>
                    <a:pt x="1019" y="9457"/>
                  </a:cubicBezTo>
                  <a:cubicBezTo>
                    <a:pt x="1103" y="9875"/>
                    <a:pt x="1253" y="10259"/>
                    <a:pt x="1487" y="10594"/>
                  </a:cubicBezTo>
                  <a:cubicBezTo>
                    <a:pt x="1955" y="11279"/>
                    <a:pt x="2573" y="11780"/>
                    <a:pt x="3091" y="12331"/>
                  </a:cubicBezTo>
                  <a:cubicBezTo>
                    <a:pt x="3609" y="12833"/>
                    <a:pt x="3943" y="13501"/>
                    <a:pt x="4060" y="14203"/>
                  </a:cubicBezTo>
                  <a:cubicBezTo>
                    <a:pt x="4110" y="14537"/>
                    <a:pt x="4060" y="14871"/>
                    <a:pt x="3910" y="15172"/>
                  </a:cubicBezTo>
                  <a:cubicBezTo>
                    <a:pt x="3743" y="15439"/>
                    <a:pt x="3526" y="15656"/>
                    <a:pt x="3241" y="15807"/>
                  </a:cubicBezTo>
                  <a:cubicBezTo>
                    <a:pt x="2724" y="16124"/>
                    <a:pt x="2155" y="16325"/>
                    <a:pt x="1754" y="16709"/>
                  </a:cubicBezTo>
                  <a:cubicBezTo>
                    <a:pt x="1420" y="17060"/>
                    <a:pt x="1203" y="17511"/>
                    <a:pt x="1153" y="18012"/>
                  </a:cubicBezTo>
                  <a:cubicBezTo>
                    <a:pt x="1119" y="18380"/>
                    <a:pt x="1153" y="18747"/>
                    <a:pt x="1287" y="19082"/>
                  </a:cubicBezTo>
                  <a:cubicBezTo>
                    <a:pt x="1370" y="19299"/>
                    <a:pt x="1487" y="19499"/>
                    <a:pt x="1621" y="19683"/>
                  </a:cubicBezTo>
                  <a:cubicBezTo>
                    <a:pt x="1688" y="19733"/>
                    <a:pt x="1721" y="19783"/>
                    <a:pt x="1754" y="19800"/>
                  </a:cubicBezTo>
                  <a:cubicBezTo>
                    <a:pt x="1788" y="19833"/>
                    <a:pt x="1805" y="19850"/>
                    <a:pt x="1805" y="19850"/>
                  </a:cubicBezTo>
                  <a:cubicBezTo>
                    <a:pt x="1587" y="19616"/>
                    <a:pt x="1437" y="19349"/>
                    <a:pt x="1337" y="19065"/>
                  </a:cubicBezTo>
                  <a:cubicBezTo>
                    <a:pt x="1220" y="18731"/>
                    <a:pt x="1186" y="18363"/>
                    <a:pt x="1236" y="18012"/>
                  </a:cubicBezTo>
                  <a:cubicBezTo>
                    <a:pt x="1287" y="17544"/>
                    <a:pt x="1504" y="17110"/>
                    <a:pt x="1838" y="16776"/>
                  </a:cubicBezTo>
                  <a:cubicBezTo>
                    <a:pt x="2206" y="16408"/>
                    <a:pt x="2774" y="16224"/>
                    <a:pt x="3308" y="15907"/>
                  </a:cubicBezTo>
                  <a:cubicBezTo>
                    <a:pt x="3609" y="15757"/>
                    <a:pt x="3843" y="15506"/>
                    <a:pt x="4010" y="15222"/>
                  </a:cubicBezTo>
                  <a:cubicBezTo>
                    <a:pt x="4177" y="14904"/>
                    <a:pt x="4244" y="14554"/>
                    <a:pt x="4194" y="14203"/>
                  </a:cubicBezTo>
                  <a:cubicBezTo>
                    <a:pt x="4077" y="13451"/>
                    <a:pt x="3726" y="12766"/>
                    <a:pt x="3191" y="12231"/>
                  </a:cubicBezTo>
                  <a:cubicBezTo>
                    <a:pt x="2673" y="11680"/>
                    <a:pt x="2055" y="11178"/>
                    <a:pt x="1604" y="10510"/>
                  </a:cubicBezTo>
                  <a:cubicBezTo>
                    <a:pt x="1387" y="10193"/>
                    <a:pt x="1236" y="9825"/>
                    <a:pt x="1170" y="9441"/>
                  </a:cubicBezTo>
                  <a:cubicBezTo>
                    <a:pt x="1103" y="9056"/>
                    <a:pt x="1103" y="8672"/>
                    <a:pt x="1170" y="8305"/>
                  </a:cubicBezTo>
                  <a:cubicBezTo>
                    <a:pt x="1287" y="7586"/>
                    <a:pt x="1504" y="6884"/>
                    <a:pt x="1788" y="6216"/>
                  </a:cubicBezTo>
                  <a:cubicBezTo>
                    <a:pt x="2055" y="5598"/>
                    <a:pt x="2239" y="4963"/>
                    <a:pt x="2356" y="4295"/>
                  </a:cubicBezTo>
                  <a:cubicBezTo>
                    <a:pt x="2439" y="3726"/>
                    <a:pt x="2373" y="3125"/>
                    <a:pt x="2172" y="2574"/>
                  </a:cubicBezTo>
                  <a:cubicBezTo>
                    <a:pt x="2072" y="2340"/>
                    <a:pt x="1938" y="2106"/>
                    <a:pt x="1771" y="1922"/>
                  </a:cubicBezTo>
                  <a:cubicBezTo>
                    <a:pt x="1604" y="1755"/>
                    <a:pt x="1437" y="1604"/>
                    <a:pt x="1253" y="1471"/>
                  </a:cubicBezTo>
                  <a:cubicBezTo>
                    <a:pt x="969" y="1270"/>
                    <a:pt x="685" y="1036"/>
                    <a:pt x="418" y="802"/>
                  </a:cubicBezTo>
                  <a:cubicBezTo>
                    <a:pt x="251" y="635"/>
                    <a:pt x="134" y="452"/>
                    <a:pt x="67" y="234"/>
                  </a:cubicBezTo>
                  <a:cubicBezTo>
                    <a:pt x="17" y="84"/>
                    <a:pt x="17" y="1"/>
                    <a:pt x="1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36"/>
            <p:cNvSpPr/>
            <p:nvPr/>
          </p:nvSpPr>
          <p:spPr>
            <a:xfrm>
              <a:off x="6109043" y="2047202"/>
              <a:ext cx="123745" cy="413445"/>
            </a:xfrm>
            <a:custGeom>
              <a:avLst/>
              <a:gdLst/>
              <a:ahLst/>
              <a:cxnLst/>
              <a:rect l="l" t="t" r="r" b="b"/>
              <a:pathLst>
                <a:path w="3861" h="12900" extrusionOk="0">
                  <a:moveTo>
                    <a:pt x="803" y="1"/>
                  </a:moveTo>
                  <a:lnTo>
                    <a:pt x="803" y="1"/>
                  </a:lnTo>
                  <a:cubicBezTo>
                    <a:pt x="770" y="34"/>
                    <a:pt x="753" y="84"/>
                    <a:pt x="736" y="134"/>
                  </a:cubicBezTo>
                  <a:cubicBezTo>
                    <a:pt x="703" y="218"/>
                    <a:pt x="653" y="352"/>
                    <a:pt x="602" y="519"/>
                  </a:cubicBezTo>
                  <a:cubicBezTo>
                    <a:pt x="419" y="1003"/>
                    <a:pt x="285" y="1504"/>
                    <a:pt x="185" y="2006"/>
                  </a:cubicBezTo>
                  <a:cubicBezTo>
                    <a:pt x="1" y="2758"/>
                    <a:pt x="51" y="3543"/>
                    <a:pt x="285" y="4278"/>
                  </a:cubicBezTo>
                  <a:cubicBezTo>
                    <a:pt x="452" y="4696"/>
                    <a:pt x="703" y="5097"/>
                    <a:pt x="987" y="5431"/>
                  </a:cubicBezTo>
                  <a:cubicBezTo>
                    <a:pt x="1304" y="5799"/>
                    <a:pt x="1655" y="6149"/>
                    <a:pt x="2006" y="6467"/>
                  </a:cubicBezTo>
                  <a:cubicBezTo>
                    <a:pt x="2357" y="6784"/>
                    <a:pt x="2691" y="7135"/>
                    <a:pt x="3009" y="7486"/>
                  </a:cubicBezTo>
                  <a:cubicBezTo>
                    <a:pt x="3293" y="7820"/>
                    <a:pt x="3510" y="8205"/>
                    <a:pt x="3643" y="8622"/>
                  </a:cubicBezTo>
                  <a:cubicBezTo>
                    <a:pt x="3694" y="8823"/>
                    <a:pt x="3727" y="9023"/>
                    <a:pt x="3744" y="9224"/>
                  </a:cubicBezTo>
                  <a:cubicBezTo>
                    <a:pt x="3744" y="9424"/>
                    <a:pt x="3727" y="9608"/>
                    <a:pt x="3694" y="9809"/>
                  </a:cubicBezTo>
                  <a:cubicBezTo>
                    <a:pt x="3643" y="10176"/>
                    <a:pt x="3560" y="10527"/>
                    <a:pt x="3510" y="10845"/>
                  </a:cubicBezTo>
                  <a:cubicBezTo>
                    <a:pt x="3443" y="11129"/>
                    <a:pt x="3393" y="11413"/>
                    <a:pt x="3359" y="11713"/>
                  </a:cubicBezTo>
                  <a:cubicBezTo>
                    <a:pt x="3343" y="11931"/>
                    <a:pt x="3359" y="12148"/>
                    <a:pt x="3410" y="12365"/>
                  </a:cubicBezTo>
                  <a:cubicBezTo>
                    <a:pt x="3426" y="12515"/>
                    <a:pt x="3476" y="12649"/>
                    <a:pt x="3543" y="12766"/>
                  </a:cubicBezTo>
                  <a:cubicBezTo>
                    <a:pt x="3560" y="12816"/>
                    <a:pt x="3577" y="12850"/>
                    <a:pt x="3610" y="12900"/>
                  </a:cubicBezTo>
                  <a:cubicBezTo>
                    <a:pt x="3543" y="12716"/>
                    <a:pt x="3493" y="12549"/>
                    <a:pt x="3460" y="12365"/>
                  </a:cubicBezTo>
                  <a:cubicBezTo>
                    <a:pt x="3426" y="12148"/>
                    <a:pt x="3426" y="11931"/>
                    <a:pt x="3443" y="11713"/>
                  </a:cubicBezTo>
                  <a:cubicBezTo>
                    <a:pt x="3476" y="11429"/>
                    <a:pt x="3526" y="11145"/>
                    <a:pt x="3593" y="10861"/>
                  </a:cubicBezTo>
                  <a:cubicBezTo>
                    <a:pt x="3677" y="10544"/>
                    <a:pt x="3760" y="10210"/>
                    <a:pt x="3811" y="9825"/>
                  </a:cubicBezTo>
                  <a:cubicBezTo>
                    <a:pt x="3844" y="9625"/>
                    <a:pt x="3861" y="9424"/>
                    <a:pt x="3861" y="9224"/>
                  </a:cubicBezTo>
                  <a:cubicBezTo>
                    <a:pt x="3844" y="9007"/>
                    <a:pt x="3827" y="8806"/>
                    <a:pt x="3760" y="8589"/>
                  </a:cubicBezTo>
                  <a:cubicBezTo>
                    <a:pt x="3643" y="8154"/>
                    <a:pt x="3410" y="7753"/>
                    <a:pt x="3109" y="7403"/>
                  </a:cubicBezTo>
                  <a:cubicBezTo>
                    <a:pt x="2808" y="7035"/>
                    <a:pt x="2457" y="6684"/>
                    <a:pt x="2106" y="6367"/>
                  </a:cubicBezTo>
                  <a:cubicBezTo>
                    <a:pt x="1388" y="5698"/>
                    <a:pt x="703" y="5030"/>
                    <a:pt x="419" y="4228"/>
                  </a:cubicBezTo>
                  <a:cubicBezTo>
                    <a:pt x="168" y="3510"/>
                    <a:pt x="118" y="2758"/>
                    <a:pt x="285" y="2022"/>
                  </a:cubicBezTo>
                  <a:cubicBezTo>
                    <a:pt x="369" y="1521"/>
                    <a:pt x="502" y="1020"/>
                    <a:pt x="653" y="535"/>
                  </a:cubicBezTo>
                  <a:cubicBezTo>
                    <a:pt x="703" y="385"/>
                    <a:pt x="736" y="251"/>
                    <a:pt x="770" y="151"/>
                  </a:cubicBezTo>
                  <a:cubicBezTo>
                    <a:pt x="786" y="101"/>
                    <a:pt x="803" y="51"/>
                    <a:pt x="803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90" name="Google Shape;1390;p36"/>
          <p:cNvGrpSpPr/>
          <p:nvPr/>
        </p:nvGrpSpPr>
        <p:grpSpPr>
          <a:xfrm>
            <a:off x="4645024" y="1444161"/>
            <a:ext cx="1621724" cy="3227784"/>
            <a:chOff x="809899" y="2037947"/>
            <a:chExt cx="1239282" cy="2634281"/>
          </a:xfrm>
        </p:grpSpPr>
        <p:sp>
          <p:nvSpPr>
            <p:cNvPr id="1391" name="Google Shape;1391;p36"/>
            <p:cNvSpPr/>
            <p:nvPr/>
          </p:nvSpPr>
          <p:spPr>
            <a:xfrm>
              <a:off x="957852" y="3292724"/>
              <a:ext cx="584273" cy="1345435"/>
            </a:xfrm>
            <a:custGeom>
              <a:avLst/>
              <a:gdLst/>
              <a:ahLst/>
              <a:cxnLst/>
              <a:rect l="l" t="t" r="r" b="b"/>
              <a:pathLst>
                <a:path w="18213" h="41940" extrusionOk="0">
                  <a:moveTo>
                    <a:pt x="10978" y="1"/>
                  </a:moveTo>
                  <a:cubicBezTo>
                    <a:pt x="10710" y="419"/>
                    <a:pt x="0" y="40753"/>
                    <a:pt x="0" y="40753"/>
                  </a:cubicBezTo>
                  <a:lnTo>
                    <a:pt x="3776" y="41939"/>
                  </a:lnTo>
                  <a:lnTo>
                    <a:pt x="18213" y="3576"/>
                  </a:lnTo>
                  <a:lnTo>
                    <a:pt x="10978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36"/>
            <p:cNvSpPr/>
            <p:nvPr/>
          </p:nvSpPr>
          <p:spPr>
            <a:xfrm>
              <a:off x="936936" y="4573261"/>
              <a:ext cx="154946" cy="96497"/>
            </a:xfrm>
            <a:custGeom>
              <a:avLst/>
              <a:gdLst/>
              <a:ahLst/>
              <a:cxnLst/>
              <a:rect l="l" t="t" r="r" b="b"/>
              <a:pathLst>
                <a:path w="4830" h="3008" extrusionOk="0">
                  <a:moveTo>
                    <a:pt x="686" y="0"/>
                  </a:moveTo>
                  <a:lnTo>
                    <a:pt x="1" y="3008"/>
                  </a:lnTo>
                  <a:lnTo>
                    <a:pt x="4629" y="3008"/>
                  </a:lnTo>
                  <a:lnTo>
                    <a:pt x="4829" y="1053"/>
                  </a:lnTo>
                  <a:lnTo>
                    <a:pt x="68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36"/>
            <p:cNvSpPr/>
            <p:nvPr/>
          </p:nvSpPr>
          <p:spPr>
            <a:xfrm>
              <a:off x="936936" y="4652050"/>
              <a:ext cx="149589" cy="17708"/>
            </a:xfrm>
            <a:custGeom>
              <a:avLst/>
              <a:gdLst/>
              <a:ahLst/>
              <a:cxnLst/>
              <a:rect l="l" t="t" r="r" b="b"/>
              <a:pathLst>
                <a:path w="4663" h="552" extrusionOk="0">
                  <a:moveTo>
                    <a:pt x="84" y="0"/>
                  </a:moveTo>
                  <a:lnTo>
                    <a:pt x="1" y="502"/>
                  </a:lnTo>
                  <a:lnTo>
                    <a:pt x="1" y="552"/>
                  </a:lnTo>
                  <a:lnTo>
                    <a:pt x="4629" y="552"/>
                  </a:lnTo>
                  <a:lnTo>
                    <a:pt x="4662" y="117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FFFFFF">
                <a:alpha val="2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36"/>
            <p:cNvSpPr/>
            <p:nvPr/>
          </p:nvSpPr>
          <p:spPr>
            <a:xfrm>
              <a:off x="1095058" y="2900385"/>
              <a:ext cx="272872" cy="352752"/>
            </a:xfrm>
            <a:custGeom>
              <a:avLst/>
              <a:gdLst/>
              <a:ahLst/>
              <a:cxnLst/>
              <a:rect l="l" t="t" r="r" b="b"/>
              <a:pathLst>
                <a:path w="8506" h="10996" extrusionOk="0">
                  <a:moveTo>
                    <a:pt x="3008" y="0"/>
                  </a:moveTo>
                  <a:cubicBezTo>
                    <a:pt x="3008" y="151"/>
                    <a:pt x="1" y="4612"/>
                    <a:pt x="418" y="5497"/>
                  </a:cubicBezTo>
                  <a:cubicBezTo>
                    <a:pt x="986" y="6734"/>
                    <a:pt x="4896" y="9207"/>
                    <a:pt x="6500" y="10176"/>
                  </a:cubicBezTo>
                  <a:cubicBezTo>
                    <a:pt x="6066" y="10242"/>
                    <a:pt x="5631" y="10326"/>
                    <a:pt x="5214" y="10443"/>
                  </a:cubicBezTo>
                  <a:cubicBezTo>
                    <a:pt x="4796" y="10577"/>
                    <a:pt x="6133" y="10928"/>
                    <a:pt x="6450" y="10994"/>
                  </a:cubicBezTo>
                  <a:cubicBezTo>
                    <a:pt x="6455" y="10995"/>
                    <a:pt x="6459" y="10995"/>
                    <a:pt x="6464" y="10995"/>
                  </a:cubicBezTo>
                  <a:cubicBezTo>
                    <a:pt x="6588" y="10995"/>
                    <a:pt x="6845" y="10800"/>
                    <a:pt x="7102" y="10543"/>
                  </a:cubicBezTo>
                  <a:lnTo>
                    <a:pt x="7185" y="10593"/>
                  </a:lnTo>
                  <a:lnTo>
                    <a:pt x="7269" y="10393"/>
                  </a:lnTo>
                  <a:cubicBezTo>
                    <a:pt x="7570" y="10092"/>
                    <a:pt x="7837" y="9775"/>
                    <a:pt x="8088" y="9424"/>
                  </a:cubicBezTo>
                  <a:cubicBezTo>
                    <a:pt x="8154" y="9324"/>
                    <a:pt x="8154" y="8856"/>
                    <a:pt x="8121" y="8354"/>
                  </a:cubicBezTo>
                  <a:lnTo>
                    <a:pt x="8505" y="7469"/>
                  </a:lnTo>
                  <a:lnTo>
                    <a:pt x="8037" y="7085"/>
                  </a:lnTo>
                  <a:cubicBezTo>
                    <a:pt x="8037" y="7051"/>
                    <a:pt x="8037" y="7034"/>
                    <a:pt x="8037" y="7034"/>
                  </a:cubicBezTo>
                  <a:lnTo>
                    <a:pt x="8004" y="7068"/>
                  </a:lnTo>
                  <a:lnTo>
                    <a:pt x="4896" y="4562"/>
                  </a:lnTo>
                  <a:lnTo>
                    <a:pt x="6233" y="2356"/>
                  </a:lnTo>
                  <a:lnTo>
                    <a:pt x="3008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36"/>
            <p:cNvSpPr/>
            <p:nvPr/>
          </p:nvSpPr>
          <p:spPr>
            <a:xfrm>
              <a:off x="1677182" y="2846234"/>
              <a:ext cx="288399" cy="371615"/>
            </a:xfrm>
            <a:custGeom>
              <a:avLst/>
              <a:gdLst/>
              <a:ahLst/>
              <a:cxnLst/>
              <a:rect l="l" t="t" r="r" b="b"/>
              <a:pathLst>
                <a:path w="8990" h="11584" extrusionOk="0">
                  <a:moveTo>
                    <a:pt x="3609" y="1"/>
                  </a:moveTo>
                  <a:lnTo>
                    <a:pt x="618" y="2574"/>
                  </a:lnTo>
                  <a:lnTo>
                    <a:pt x="4060" y="5381"/>
                  </a:lnTo>
                  <a:lnTo>
                    <a:pt x="501" y="7653"/>
                  </a:lnTo>
                  <a:lnTo>
                    <a:pt x="485" y="7636"/>
                  </a:lnTo>
                  <a:cubicBezTo>
                    <a:pt x="485" y="7636"/>
                    <a:pt x="468" y="7653"/>
                    <a:pt x="468" y="7687"/>
                  </a:cubicBezTo>
                  <a:lnTo>
                    <a:pt x="0" y="8054"/>
                  </a:lnTo>
                  <a:lnTo>
                    <a:pt x="384" y="8956"/>
                  </a:lnTo>
                  <a:cubicBezTo>
                    <a:pt x="351" y="9458"/>
                    <a:pt x="351" y="9925"/>
                    <a:pt x="418" y="10026"/>
                  </a:cubicBezTo>
                  <a:cubicBezTo>
                    <a:pt x="668" y="10360"/>
                    <a:pt x="953" y="10677"/>
                    <a:pt x="1237" y="10978"/>
                  </a:cubicBezTo>
                  <a:lnTo>
                    <a:pt x="1320" y="11195"/>
                  </a:lnTo>
                  <a:lnTo>
                    <a:pt x="1404" y="11145"/>
                  </a:lnTo>
                  <a:cubicBezTo>
                    <a:pt x="1651" y="11393"/>
                    <a:pt x="1899" y="11583"/>
                    <a:pt x="2027" y="11583"/>
                  </a:cubicBezTo>
                  <a:cubicBezTo>
                    <a:pt x="2037" y="11583"/>
                    <a:pt x="2047" y="11582"/>
                    <a:pt x="2055" y="11580"/>
                  </a:cubicBezTo>
                  <a:cubicBezTo>
                    <a:pt x="2373" y="11513"/>
                    <a:pt x="3709" y="11162"/>
                    <a:pt x="3308" y="11028"/>
                  </a:cubicBezTo>
                  <a:cubicBezTo>
                    <a:pt x="2874" y="10911"/>
                    <a:pt x="2440" y="10828"/>
                    <a:pt x="2005" y="10778"/>
                  </a:cubicBezTo>
                  <a:cubicBezTo>
                    <a:pt x="3609" y="9792"/>
                    <a:pt x="7603" y="7352"/>
                    <a:pt x="8104" y="6083"/>
                  </a:cubicBezTo>
                  <a:cubicBezTo>
                    <a:pt x="8989" y="3760"/>
                    <a:pt x="5898" y="1638"/>
                    <a:pt x="3609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36"/>
            <p:cNvSpPr/>
            <p:nvPr/>
          </p:nvSpPr>
          <p:spPr>
            <a:xfrm>
              <a:off x="1429011" y="2342899"/>
              <a:ext cx="214968" cy="423135"/>
            </a:xfrm>
            <a:custGeom>
              <a:avLst/>
              <a:gdLst/>
              <a:ahLst/>
              <a:cxnLst/>
              <a:rect l="l" t="t" r="r" b="b"/>
              <a:pathLst>
                <a:path w="6701" h="13190" extrusionOk="0">
                  <a:moveTo>
                    <a:pt x="3818" y="1"/>
                  </a:moveTo>
                  <a:cubicBezTo>
                    <a:pt x="2578" y="1"/>
                    <a:pt x="1344" y="365"/>
                    <a:pt x="284" y="1087"/>
                  </a:cubicBezTo>
                  <a:lnTo>
                    <a:pt x="0" y="1271"/>
                  </a:lnTo>
                  <a:lnTo>
                    <a:pt x="100" y="10996"/>
                  </a:lnTo>
                  <a:cubicBezTo>
                    <a:pt x="117" y="12148"/>
                    <a:pt x="1003" y="13084"/>
                    <a:pt x="2155" y="13184"/>
                  </a:cubicBezTo>
                  <a:cubicBezTo>
                    <a:pt x="2207" y="13188"/>
                    <a:pt x="2258" y="13189"/>
                    <a:pt x="2308" y="13189"/>
                  </a:cubicBezTo>
                  <a:cubicBezTo>
                    <a:pt x="3494" y="13189"/>
                    <a:pt x="4480" y="12264"/>
                    <a:pt x="4528" y="11062"/>
                  </a:cubicBezTo>
                  <a:cubicBezTo>
                    <a:pt x="4578" y="9843"/>
                    <a:pt x="4612" y="8640"/>
                    <a:pt x="4612" y="8640"/>
                  </a:cubicBezTo>
                  <a:cubicBezTo>
                    <a:pt x="4612" y="8640"/>
                    <a:pt x="6450" y="8456"/>
                    <a:pt x="6567" y="6651"/>
                  </a:cubicBezTo>
                  <a:cubicBezTo>
                    <a:pt x="6700" y="4847"/>
                    <a:pt x="6650" y="670"/>
                    <a:pt x="6650" y="670"/>
                  </a:cubicBezTo>
                  <a:cubicBezTo>
                    <a:pt x="5756" y="223"/>
                    <a:pt x="4785" y="1"/>
                    <a:pt x="3818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36"/>
            <p:cNvSpPr/>
            <p:nvPr/>
          </p:nvSpPr>
          <p:spPr>
            <a:xfrm>
              <a:off x="1388269" y="2287625"/>
              <a:ext cx="355382" cy="363948"/>
            </a:xfrm>
            <a:custGeom>
              <a:avLst/>
              <a:gdLst/>
              <a:ahLst/>
              <a:cxnLst/>
              <a:rect l="l" t="t" r="r" b="b"/>
              <a:pathLst>
                <a:path w="11078" h="11345" extrusionOk="0">
                  <a:moveTo>
                    <a:pt x="4144" y="0"/>
                  </a:moveTo>
                  <a:cubicBezTo>
                    <a:pt x="3876" y="0"/>
                    <a:pt x="3609" y="17"/>
                    <a:pt x="3342" y="54"/>
                  </a:cubicBezTo>
                  <a:cubicBezTo>
                    <a:pt x="3317" y="53"/>
                    <a:pt x="3293" y="52"/>
                    <a:pt x="3268" y="52"/>
                  </a:cubicBezTo>
                  <a:cubicBezTo>
                    <a:pt x="2194" y="52"/>
                    <a:pt x="1225" y="758"/>
                    <a:pt x="735" y="1624"/>
                  </a:cubicBezTo>
                  <a:cubicBezTo>
                    <a:pt x="217" y="2510"/>
                    <a:pt x="100" y="3529"/>
                    <a:pt x="67" y="4531"/>
                  </a:cubicBezTo>
                  <a:cubicBezTo>
                    <a:pt x="0" y="6486"/>
                    <a:pt x="50" y="8441"/>
                    <a:pt x="201" y="10396"/>
                  </a:cubicBezTo>
                  <a:cubicBezTo>
                    <a:pt x="184" y="10546"/>
                    <a:pt x="234" y="10697"/>
                    <a:pt x="318" y="10814"/>
                  </a:cubicBezTo>
                  <a:cubicBezTo>
                    <a:pt x="451" y="10931"/>
                    <a:pt x="618" y="10981"/>
                    <a:pt x="802" y="10998"/>
                  </a:cubicBezTo>
                  <a:cubicBezTo>
                    <a:pt x="2504" y="11227"/>
                    <a:pt x="4214" y="11344"/>
                    <a:pt x="5925" y="11344"/>
                  </a:cubicBezTo>
                  <a:cubicBezTo>
                    <a:pt x="7573" y="11344"/>
                    <a:pt x="9221" y="11236"/>
                    <a:pt x="10861" y="11014"/>
                  </a:cubicBezTo>
                  <a:cubicBezTo>
                    <a:pt x="11078" y="10613"/>
                    <a:pt x="10777" y="10129"/>
                    <a:pt x="10426" y="9828"/>
                  </a:cubicBezTo>
                  <a:cubicBezTo>
                    <a:pt x="10059" y="9527"/>
                    <a:pt x="9624" y="9243"/>
                    <a:pt x="9491" y="8809"/>
                  </a:cubicBezTo>
                  <a:cubicBezTo>
                    <a:pt x="9290" y="8140"/>
                    <a:pt x="9959" y="7422"/>
                    <a:pt x="9708" y="6754"/>
                  </a:cubicBezTo>
                  <a:cubicBezTo>
                    <a:pt x="9507" y="6269"/>
                    <a:pt x="8856" y="6018"/>
                    <a:pt x="8622" y="5534"/>
                  </a:cubicBezTo>
                  <a:cubicBezTo>
                    <a:pt x="8238" y="4732"/>
                    <a:pt x="9240" y="3746"/>
                    <a:pt x="8789" y="2961"/>
                  </a:cubicBezTo>
                  <a:cubicBezTo>
                    <a:pt x="8572" y="2543"/>
                    <a:pt x="8020" y="2359"/>
                    <a:pt x="7686" y="2025"/>
                  </a:cubicBezTo>
                  <a:cubicBezTo>
                    <a:pt x="7385" y="1708"/>
                    <a:pt x="7268" y="1307"/>
                    <a:pt x="7001" y="973"/>
                  </a:cubicBezTo>
                  <a:cubicBezTo>
                    <a:pt x="6600" y="455"/>
                    <a:pt x="5898" y="171"/>
                    <a:pt x="5197" y="87"/>
                  </a:cubicBezTo>
                  <a:cubicBezTo>
                    <a:pt x="4846" y="30"/>
                    <a:pt x="4495" y="0"/>
                    <a:pt x="41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36"/>
            <p:cNvSpPr/>
            <p:nvPr/>
          </p:nvSpPr>
          <p:spPr>
            <a:xfrm>
              <a:off x="1299279" y="2355795"/>
              <a:ext cx="197292" cy="288399"/>
            </a:xfrm>
            <a:custGeom>
              <a:avLst/>
              <a:gdLst/>
              <a:ahLst/>
              <a:cxnLst/>
              <a:rect l="l" t="t" r="r" b="b"/>
              <a:pathLst>
                <a:path w="6150" h="8990" extrusionOk="0">
                  <a:moveTo>
                    <a:pt x="3543" y="0"/>
                  </a:moveTo>
                  <a:cubicBezTo>
                    <a:pt x="3075" y="218"/>
                    <a:pt x="2874" y="786"/>
                    <a:pt x="2791" y="1287"/>
                  </a:cubicBezTo>
                  <a:cubicBezTo>
                    <a:pt x="2724" y="1805"/>
                    <a:pt x="2741" y="2356"/>
                    <a:pt x="2540" y="2824"/>
                  </a:cubicBezTo>
                  <a:cubicBezTo>
                    <a:pt x="2306" y="3325"/>
                    <a:pt x="1822" y="3710"/>
                    <a:pt x="1705" y="4244"/>
                  </a:cubicBezTo>
                  <a:cubicBezTo>
                    <a:pt x="1538" y="4946"/>
                    <a:pt x="2006" y="5782"/>
                    <a:pt x="1588" y="6366"/>
                  </a:cubicBezTo>
                  <a:cubicBezTo>
                    <a:pt x="1321" y="6751"/>
                    <a:pt x="786" y="6834"/>
                    <a:pt x="452" y="7168"/>
                  </a:cubicBezTo>
                  <a:cubicBezTo>
                    <a:pt x="1" y="7619"/>
                    <a:pt x="34" y="8355"/>
                    <a:pt x="118" y="8990"/>
                  </a:cubicBezTo>
                  <a:lnTo>
                    <a:pt x="6149" y="8939"/>
                  </a:lnTo>
                  <a:lnTo>
                    <a:pt x="354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36"/>
            <p:cNvSpPr/>
            <p:nvPr/>
          </p:nvSpPr>
          <p:spPr>
            <a:xfrm>
              <a:off x="1422563" y="2247814"/>
              <a:ext cx="102399" cy="91396"/>
            </a:xfrm>
            <a:custGeom>
              <a:avLst/>
              <a:gdLst/>
              <a:ahLst/>
              <a:cxnLst/>
              <a:rect l="l" t="t" r="r" b="b"/>
              <a:pathLst>
                <a:path w="3192" h="2849" extrusionOk="0">
                  <a:moveTo>
                    <a:pt x="1727" y="1"/>
                  </a:moveTo>
                  <a:cubicBezTo>
                    <a:pt x="1072" y="1"/>
                    <a:pt x="478" y="374"/>
                    <a:pt x="184" y="977"/>
                  </a:cubicBezTo>
                  <a:cubicBezTo>
                    <a:pt x="34" y="1261"/>
                    <a:pt x="1" y="1595"/>
                    <a:pt x="84" y="1896"/>
                  </a:cubicBezTo>
                  <a:cubicBezTo>
                    <a:pt x="201" y="2214"/>
                    <a:pt x="418" y="2464"/>
                    <a:pt x="702" y="2598"/>
                  </a:cubicBezTo>
                  <a:cubicBezTo>
                    <a:pt x="995" y="2765"/>
                    <a:pt x="1321" y="2848"/>
                    <a:pt x="1646" y="2848"/>
                  </a:cubicBezTo>
                  <a:cubicBezTo>
                    <a:pt x="1972" y="2848"/>
                    <a:pt x="2298" y="2765"/>
                    <a:pt x="2590" y="2598"/>
                  </a:cubicBezTo>
                  <a:lnTo>
                    <a:pt x="2590" y="2598"/>
                  </a:lnTo>
                  <a:lnTo>
                    <a:pt x="2311" y="2650"/>
                  </a:lnTo>
                  <a:lnTo>
                    <a:pt x="2311" y="2650"/>
                  </a:lnTo>
                  <a:cubicBezTo>
                    <a:pt x="2827" y="2463"/>
                    <a:pt x="3192" y="1979"/>
                    <a:pt x="3192" y="1412"/>
                  </a:cubicBezTo>
                  <a:cubicBezTo>
                    <a:pt x="3158" y="693"/>
                    <a:pt x="2607" y="108"/>
                    <a:pt x="1889" y="8"/>
                  </a:cubicBezTo>
                  <a:cubicBezTo>
                    <a:pt x="1835" y="3"/>
                    <a:pt x="1781" y="1"/>
                    <a:pt x="17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36"/>
            <p:cNvSpPr/>
            <p:nvPr/>
          </p:nvSpPr>
          <p:spPr>
            <a:xfrm>
              <a:off x="1443992" y="2297891"/>
              <a:ext cx="77762" cy="45874"/>
            </a:xfrm>
            <a:custGeom>
              <a:avLst/>
              <a:gdLst/>
              <a:ahLst/>
              <a:cxnLst/>
              <a:rect l="l" t="t" r="r" b="b"/>
              <a:pathLst>
                <a:path w="2424" h="1430" extrusionOk="0">
                  <a:moveTo>
                    <a:pt x="2390" y="1"/>
                  </a:moveTo>
                  <a:cubicBezTo>
                    <a:pt x="2374" y="1"/>
                    <a:pt x="2357" y="168"/>
                    <a:pt x="2223" y="419"/>
                  </a:cubicBezTo>
                  <a:cubicBezTo>
                    <a:pt x="1964" y="978"/>
                    <a:pt x="1414" y="1304"/>
                    <a:pt x="830" y="1304"/>
                  </a:cubicBezTo>
                  <a:cubicBezTo>
                    <a:pt x="699" y="1304"/>
                    <a:pt x="567" y="1288"/>
                    <a:pt x="435" y="1254"/>
                  </a:cubicBezTo>
                  <a:cubicBezTo>
                    <a:pt x="204" y="1182"/>
                    <a:pt x="60" y="1097"/>
                    <a:pt x="15" y="1097"/>
                  </a:cubicBezTo>
                  <a:cubicBezTo>
                    <a:pt x="8" y="1097"/>
                    <a:pt x="3" y="1099"/>
                    <a:pt x="1" y="1104"/>
                  </a:cubicBezTo>
                  <a:cubicBezTo>
                    <a:pt x="101" y="1221"/>
                    <a:pt x="252" y="1304"/>
                    <a:pt x="402" y="1338"/>
                  </a:cubicBezTo>
                  <a:cubicBezTo>
                    <a:pt x="570" y="1400"/>
                    <a:pt x="743" y="1429"/>
                    <a:pt x="912" y="1429"/>
                  </a:cubicBezTo>
                  <a:cubicBezTo>
                    <a:pt x="1517" y="1429"/>
                    <a:pt x="2089" y="1056"/>
                    <a:pt x="2323" y="469"/>
                  </a:cubicBezTo>
                  <a:cubicBezTo>
                    <a:pt x="2390" y="318"/>
                    <a:pt x="2424" y="151"/>
                    <a:pt x="240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36"/>
            <p:cNvSpPr/>
            <p:nvPr/>
          </p:nvSpPr>
          <p:spPr>
            <a:xfrm>
              <a:off x="1180808" y="2674189"/>
              <a:ext cx="660399" cy="726837"/>
            </a:xfrm>
            <a:custGeom>
              <a:avLst/>
              <a:gdLst/>
              <a:ahLst/>
              <a:cxnLst/>
              <a:rect l="l" t="t" r="r" b="b"/>
              <a:pathLst>
                <a:path w="20586" h="22657" extrusionOk="0">
                  <a:moveTo>
                    <a:pt x="7186" y="0"/>
                  </a:moveTo>
                  <a:cubicBezTo>
                    <a:pt x="5966" y="17"/>
                    <a:pt x="4796" y="451"/>
                    <a:pt x="3861" y="1220"/>
                  </a:cubicBezTo>
                  <a:cubicBezTo>
                    <a:pt x="3593" y="1437"/>
                    <a:pt x="1455" y="4278"/>
                    <a:pt x="1" y="7101"/>
                  </a:cubicBezTo>
                  <a:lnTo>
                    <a:pt x="4496" y="10343"/>
                  </a:lnTo>
                  <a:lnTo>
                    <a:pt x="5231" y="9040"/>
                  </a:lnTo>
                  <a:lnTo>
                    <a:pt x="5231" y="9123"/>
                  </a:lnTo>
                  <a:cubicBezTo>
                    <a:pt x="5298" y="9574"/>
                    <a:pt x="5448" y="10326"/>
                    <a:pt x="5548" y="10777"/>
                  </a:cubicBezTo>
                  <a:cubicBezTo>
                    <a:pt x="5899" y="12214"/>
                    <a:pt x="6083" y="14085"/>
                    <a:pt x="5348" y="15339"/>
                  </a:cubicBezTo>
                  <a:cubicBezTo>
                    <a:pt x="3727" y="18079"/>
                    <a:pt x="3526" y="22239"/>
                    <a:pt x="3526" y="22239"/>
                  </a:cubicBezTo>
                  <a:lnTo>
                    <a:pt x="17862" y="22657"/>
                  </a:lnTo>
                  <a:cubicBezTo>
                    <a:pt x="18046" y="20669"/>
                    <a:pt x="17729" y="18664"/>
                    <a:pt x="16927" y="16826"/>
                  </a:cubicBezTo>
                  <a:cubicBezTo>
                    <a:pt x="16927" y="16826"/>
                    <a:pt x="14955" y="11980"/>
                    <a:pt x="14972" y="11897"/>
                  </a:cubicBezTo>
                  <a:lnTo>
                    <a:pt x="14872" y="10059"/>
                  </a:lnTo>
                  <a:lnTo>
                    <a:pt x="15356" y="7686"/>
                  </a:lnTo>
                  <a:lnTo>
                    <a:pt x="16860" y="9290"/>
                  </a:lnTo>
                  <a:lnTo>
                    <a:pt x="20586" y="5514"/>
                  </a:lnTo>
                  <a:cubicBezTo>
                    <a:pt x="19266" y="4545"/>
                    <a:pt x="18013" y="3225"/>
                    <a:pt x="16877" y="2139"/>
                  </a:cubicBezTo>
                  <a:cubicBezTo>
                    <a:pt x="15540" y="852"/>
                    <a:pt x="14320" y="284"/>
                    <a:pt x="13635" y="234"/>
                  </a:cubicBezTo>
                  <a:cubicBezTo>
                    <a:pt x="13368" y="134"/>
                    <a:pt x="13067" y="84"/>
                    <a:pt x="12766" y="50"/>
                  </a:cubicBezTo>
                  <a:lnTo>
                    <a:pt x="718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36"/>
            <p:cNvSpPr/>
            <p:nvPr/>
          </p:nvSpPr>
          <p:spPr>
            <a:xfrm>
              <a:off x="1226393" y="2679547"/>
              <a:ext cx="222475" cy="191903"/>
            </a:xfrm>
            <a:custGeom>
              <a:avLst/>
              <a:gdLst/>
              <a:ahLst/>
              <a:cxnLst/>
              <a:rect l="l" t="t" r="r" b="b"/>
              <a:pathLst>
                <a:path w="6935" h="5982" extrusionOk="0">
                  <a:moveTo>
                    <a:pt x="6132" y="0"/>
                  </a:moveTo>
                  <a:cubicBezTo>
                    <a:pt x="6132" y="17"/>
                    <a:pt x="6233" y="134"/>
                    <a:pt x="6400" y="368"/>
                  </a:cubicBezTo>
                  <a:cubicBezTo>
                    <a:pt x="6617" y="719"/>
                    <a:pt x="6750" y="1103"/>
                    <a:pt x="6801" y="1521"/>
                  </a:cubicBezTo>
                  <a:cubicBezTo>
                    <a:pt x="6834" y="1788"/>
                    <a:pt x="6801" y="2072"/>
                    <a:pt x="6717" y="2340"/>
                  </a:cubicBezTo>
                  <a:cubicBezTo>
                    <a:pt x="6634" y="2640"/>
                    <a:pt x="6466" y="2924"/>
                    <a:pt x="6249" y="3142"/>
                  </a:cubicBezTo>
                  <a:cubicBezTo>
                    <a:pt x="5999" y="3409"/>
                    <a:pt x="5698" y="3576"/>
                    <a:pt x="5347" y="3643"/>
                  </a:cubicBezTo>
                  <a:cubicBezTo>
                    <a:pt x="5204" y="3677"/>
                    <a:pt x="5052" y="3683"/>
                    <a:pt x="4895" y="3683"/>
                  </a:cubicBezTo>
                  <a:cubicBezTo>
                    <a:pt x="4805" y="3683"/>
                    <a:pt x="4713" y="3681"/>
                    <a:pt x="4620" y="3681"/>
                  </a:cubicBezTo>
                  <a:cubicBezTo>
                    <a:pt x="4480" y="3681"/>
                    <a:pt x="4337" y="3686"/>
                    <a:pt x="4194" y="3710"/>
                  </a:cubicBezTo>
                  <a:cubicBezTo>
                    <a:pt x="3977" y="3726"/>
                    <a:pt x="3776" y="3827"/>
                    <a:pt x="3626" y="3960"/>
                  </a:cubicBezTo>
                  <a:cubicBezTo>
                    <a:pt x="3476" y="4094"/>
                    <a:pt x="3342" y="4244"/>
                    <a:pt x="3258" y="4428"/>
                  </a:cubicBezTo>
                  <a:cubicBezTo>
                    <a:pt x="3075" y="4779"/>
                    <a:pt x="2974" y="5130"/>
                    <a:pt x="2791" y="5397"/>
                  </a:cubicBezTo>
                  <a:cubicBezTo>
                    <a:pt x="2707" y="5548"/>
                    <a:pt x="2590" y="5664"/>
                    <a:pt x="2473" y="5748"/>
                  </a:cubicBezTo>
                  <a:cubicBezTo>
                    <a:pt x="2339" y="5815"/>
                    <a:pt x="2189" y="5865"/>
                    <a:pt x="2039" y="5865"/>
                  </a:cubicBezTo>
                  <a:cubicBezTo>
                    <a:pt x="1771" y="5848"/>
                    <a:pt x="1487" y="5781"/>
                    <a:pt x="1253" y="5648"/>
                  </a:cubicBezTo>
                  <a:cubicBezTo>
                    <a:pt x="886" y="5464"/>
                    <a:pt x="552" y="5213"/>
                    <a:pt x="284" y="4913"/>
                  </a:cubicBezTo>
                  <a:cubicBezTo>
                    <a:pt x="94" y="4706"/>
                    <a:pt x="9" y="4560"/>
                    <a:pt x="1" y="4560"/>
                  </a:cubicBezTo>
                  <a:cubicBezTo>
                    <a:pt x="0" y="4560"/>
                    <a:pt x="0" y="4561"/>
                    <a:pt x="0" y="4562"/>
                  </a:cubicBezTo>
                  <a:cubicBezTo>
                    <a:pt x="0" y="4595"/>
                    <a:pt x="17" y="4629"/>
                    <a:pt x="50" y="4662"/>
                  </a:cubicBezTo>
                  <a:cubicBezTo>
                    <a:pt x="100" y="4762"/>
                    <a:pt x="167" y="4862"/>
                    <a:pt x="234" y="4946"/>
                  </a:cubicBezTo>
                  <a:cubicBezTo>
                    <a:pt x="501" y="5263"/>
                    <a:pt x="836" y="5531"/>
                    <a:pt x="1203" y="5731"/>
                  </a:cubicBezTo>
                  <a:cubicBezTo>
                    <a:pt x="1454" y="5882"/>
                    <a:pt x="1755" y="5965"/>
                    <a:pt x="2039" y="5982"/>
                  </a:cubicBezTo>
                  <a:cubicBezTo>
                    <a:pt x="2206" y="5982"/>
                    <a:pt x="2373" y="5932"/>
                    <a:pt x="2523" y="5848"/>
                  </a:cubicBezTo>
                  <a:cubicBezTo>
                    <a:pt x="2674" y="5765"/>
                    <a:pt x="2807" y="5631"/>
                    <a:pt x="2908" y="5481"/>
                  </a:cubicBezTo>
                  <a:cubicBezTo>
                    <a:pt x="3108" y="5180"/>
                    <a:pt x="3208" y="4829"/>
                    <a:pt x="3375" y="4495"/>
                  </a:cubicBezTo>
                  <a:cubicBezTo>
                    <a:pt x="3459" y="4328"/>
                    <a:pt x="3576" y="4177"/>
                    <a:pt x="3710" y="4060"/>
                  </a:cubicBezTo>
                  <a:cubicBezTo>
                    <a:pt x="3860" y="3944"/>
                    <a:pt x="4027" y="3877"/>
                    <a:pt x="4211" y="3843"/>
                  </a:cubicBezTo>
                  <a:cubicBezTo>
                    <a:pt x="4355" y="3824"/>
                    <a:pt x="4499" y="3822"/>
                    <a:pt x="4644" y="3822"/>
                  </a:cubicBezTo>
                  <a:cubicBezTo>
                    <a:pt x="4692" y="3822"/>
                    <a:pt x="4741" y="3822"/>
                    <a:pt x="4789" y="3822"/>
                  </a:cubicBezTo>
                  <a:cubicBezTo>
                    <a:pt x="4984" y="3822"/>
                    <a:pt x="5180" y="3818"/>
                    <a:pt x="5380" y="3776"/>
                  </a:cubicBezTo>
                  <a:cubicBezTo>
                    <a:pt x="5748" y="3710"/>
                    <a:pt x="6082" y="3509"/>
                    <a:pt x="6349" y="3242"/>
                  </a:cubicBezTo>
                  <a:cubicBezTo>
                    <a:pt x="6583" y="2991"/>
                    <a:pt x="6750" y="2690"/>
                    <a:pt x="6834" y="2373"/>
                  </a:cubicBezTo>
                  <a:cubicBezTo>
                    <a:pt x="6918" y="2089"/>
                    <a:pt x="6934" y="1788"/>
                    <a:pt x="6901" y="1504"/>
                  </a:cubicBezTo>
                  <a:cubicBezTo>
                    <a:pt x="6834" y="1086"/>
                    <a:pt x="6684" y="685"/>
                    <a:pt x="6433" y="351"/>
                  </a:cubicBezTo>
                  <a:cubicBezTo>
                    <a:pt x="6383" y="251"/>
                    <a:pt x="6299" y="167"/>
                    <a:pt x="6233" y="84"/>
                  </a:cubicBezTo>
                  <a:cubicBezTo>
                    <a:pt x="6166" y="17"/>
                    <a:pt x="6149" y="0"/>
                    <a:pt x="6132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36"/>
            <p:cNvSpPr/>
            <p:nvPr/>
          </p:nvSpPr>
          <p:spPr>
            <a:xfrm>
              <a:off x="1412393" y="2877865"/>
              <a:ext cx="69164" cy="68298"/>
            </a:xfrm>
            <a:custGeom>
              <a:avLst/>
              <a:gdLst/>
              <a:ahLst/>
              <a:cxnLst/>
              <a:rect l="l" t="t" r="r" b="b"/>
              <a:pathLst>
                <a:path w="2156" h="2129" extrusionOk="0">
                  <a:moveTo>
                    <a:pt x="1069" y="0"/>
                  </a:moveTo>
                  <a:cubicBezTo>
                    <a:pt x="986" y="0"/>
                    <a:pt x="902" y="17"/>
                    <a:pt x="819" y="67"/>
                  </a:cubicBezTo>
                  <a:cubicBezTo>
                    <a:pt x="819" y="67"/>
                    <a:pt x="863" y="60"/>
                    <a:pt x="938" y="60"/>
                  </a:cubicBezTo>
                  <a:cubicBezTo>
                    <a:pt x="975" y="60"/>
                    <a:pt x="1019" y="62"/>
                    <a:pt x="1069" y="67"/>
                  </a:cubicBezTo>
                  <a:cubicBezTo>
                    <a:pt x="1287" y="84"/>
                    <a:pt x="1487" y="168"/>
                    <a:pt x="1654" y="301"/>
                  </a:cubicBezTo>
                  <a:cubicBezTo>
                    <a:pt x="1905" y="502"/>
                    <a:pt x="2039" y="819"/>
                    <a:pt x="2005" y="1137"/>
                  </a:cubicBezTo>
                  <a:cubicBezTo>
                    <a:pt x="1954" y="1667"/>
                    <a:pt x="1512" y="1979"/>
                    <a:pt x="1064" y="1979"/>
                  </a:cubicBezTo>
                  <a:cubicBezTo>
                    <a:pt x="778" y="1979"/>
                    <a:pt x="490" y="1851"/>
                    <a:pt x="301" y="1571"/>
                  </a:cubicBezTo>
                  <a:cubicBezTo>
                    <a:pt x="100" y="1320"/>
                    <a:pt x="67" y="970"/>
                    <a:pt x="201" y="685"/>
                  </a:cubicBezTo>
                  <a:cubicBezTo>
                    <a:pt x="267" y="485"/>
                    <a:pt x="418" y="301"/>
                    <a:pt x="602" y="184"/>
                  </a:cubicBezTo>
                  <a:cubicBezTo>
                    <a:pt x="719" y="101"/>
                    <a:pt x="802" y="84"/>
                    <a:pt x="802" y="67"/>
                  </a:cubicBezTo>
                  <a:cubicBezTo>
                    <a:pt x="719" y="67"/>
                    <a:pt x="635" y="101"/>
                    <a:pt x="568" y="134"/>
                  </a:cubicBezTo>
                  <a:cubicBezTo>
                    <a:pt x="368" y="251"/>
                    <a:pt x="201" y="435"/>
                    <a:pt x="100" y="635"/>
                  </a:cubicBezTo>
                  <a:cubicBezTo>
                    <a:pt x="34" y="786"/>
                    <a:pt x="0" y="953"/>
                    <a:pt x="0" y="1120"/>
                  </a:cubicBezTo>
                  <a:cubicBezTo>
                    <a:pt x="17" y="1304"/>
                    <a:pt x="84" y="1487"/>
                    <a:pt x="184" y="1655"/>
                  </a:cubicBezTo>
                  <a:cubicBezTo>
                    <a:pt x="405" y="1980"/>
                    <a:pt x="738" y="2128"/>
                    <a:pt x="1066" y="2128"/>
                  </a:cubicBezTo>
                  <a:cubicBezTo>
                    <a:pt x="1580" y="2128"/>
                    <a:pt x="2081" y="1765"/>
                    <a:pt x="2122" y="1153"/>
                  </a:cubicBezTo>
                  <a:cubicBezTo>
                    <a:pt x="2155" y="953"/>
                    <a:pt x="2122" y="769"/>
                    <a:pt x="2039" y="585"/>
                  </a:cubicBezTo>
                  <a:cubicBezTo>
                    <a:pt x="1955" y="452"/>
                    <a:pt x="1855" y="318"/>
                    <a:pt x="1721" y="218"/>
                  </a:cubicBezTo>
                  <a:cubicBezTo>
                    <a:pt x="1537" y="84"/>
                    <a:pt x="1303" y="0"/>
                    <a:pt x="1069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36"/>
            <p:cNvSpPr/>
            <p:nvPr/>
          </p:nvSpPr>
          <p:spPr>
            <a:xfrm>
              <a:off x="1525475" y="2681696"/>
              <a:ext cx="237488" cy="133036"/>
            </a:xfrm>
            <a:custGeom>
              <a:avLst/>
              <a:gdLst/>
              <a:ahLst/>
              <a:cxnLst/>
              <a:rect l="l" t="t" r="r" b="b"/>
              <a:pathLst>
                <a:path w="7403" h="4147" extrusionOk="0">
                  <a:moveTo>
                    <a:pt x="318" y="0"/>
                  </a:moveTo>
                  <a:cubicBezTo>
                    <a:pt x="318" y="0"/>
                    <a:pt x="301" y="34"/>
                    <a:pt x="251" y="84"/>
                  </a:cubicBezTo>
                  <a:cubicBezTo>
                    <a:pt x="201" y="167"/>
                    <a:pt x="168" y="251"/>
                    <a:pt x="134" y="351"/>
                  </a:cubicBezTo>
                  <a:cubicBezTo>
                    <a:pt x="1" y="702"/>
                    <a:pt x="1" y="1069"/>
                    <a:pt x="134" y="1420"/>
                  </a:cubicBezTo>
                  <a:cubicBezTo>
                    <a:pt x="335" y="1938"/>
                    <a:pt x="803" y="2306"/>
                    <a:pt x="1354" y="2406"/>
                  </a:cubicBezTo>
                  <a:cubicBezTo>
                    <a:pt x="1433" y="2410"/>
                    <a:pt x="1513" y="2412"/>
                    <a:pt x="1592" y="2412"/>
                  </a:cubicBezTo>
                  <a:cubicBezTo>
                    <a:pt x="1829" y="2412"/>
                    <a:pt x="2064" y="2394"/>
                    <a:pt x="2290" y="2356"/>
                  </a:cubicBezTo>
                  <a:cubicBezTo>
                    <a:pt x="2343" y="2344"/>
                    <a:pt x="2398" y="2339"/>
                    <a:pt x="2454" y="2339"/>
                  </a:cubicBezTo>
                  <a:cubicBezTo>
                    <a:pt x="2556" y="2339"/>
                    <a:pt x="2660" y="2357"/>
                    <a:pt x="2758" y="2389"/>
                  </a:cubicBezTo>
                  <a:cubicBezTo>
                    <a:pt x="2891" y="2456"/>
                    <a:pt x="3025" y="2557"/>
                    <a:pt x="3125" y="2674"/>
                  </a:cubicBezTo>
                  <a:cubicBezTo>
                    <a:pt x="3326" y="2924"/>
                    <a:pt x="3459" y="3242"/>
                    <a:pt x="3676" y="3509"/>
                  </a:cubicBezTo>
                  <a:cubicBezTo>
                    <a:pt x="3894" y="3743"/>
                    <a:pt x="4161" y="3927"/>
                    <a:pt x="4478" y="4027"/>
                  </a:cubicBezTo>
                  <a:cubicBezTo>
                    <a:pt x="4731" y="4108"/>
                    <a:pt x="4991" y="4146"/>
                    <a:pt x="5251" y="4146"/>
                  </a:cubicBezTo>
                  <a:cubicBezTo>
                    <a:pt x="5525" y="4146"/>
                    <a:pt x="5800" y="4104"/>
                    <a:pt x="6066" y="4027"/>
                  </a:cubicBezTo>
                  <a:cubicBezTo>
                    <a:pt x="6400" y="3927"/>
                    <a:pt x="6734" y="3793"/>
                    <a:pt x="7052" y="3626"/>
                  </a:cubicBezTo>
                  <a:cubicBezTo>
                    <a:pt x="7169" y="3576"/>
                    <a:pt x="7286" y="3509"/>
                    <a:pt x="7402" y="3425"/>
                  </a:cubicBezTo>
                  <a:lnTo>
                    <a:pt x="7402" y="3425"/>
                  </a:lnTo>
                  <a:cubicBezTo>
                    <a:pt x="7269" y="3476"/>
                    <a:pt x="7152" y="3509"/>
                    <a:pt x="7035" y="3576"/>
                  </a:cubicBezTo>
                  <a:cubicBezTo>
                    <a:pt x="6717" y="3709"/>
                    <a:pt x="6383" y="3826"/>
                    <a:pt x="6032" y="3927"/>
                  </a:cubicBezTo>
                  <a:cubicBezTo>
                    <a:pt x="5804" y="3998"/>
                    <a:pt x="5563" y="4031"/>
                    <a:pt x="5321" y="4031"/>
                  </a:cubicBezTo>
                  <a:cubicBezTo>
                    <a:pt x="5050" y="4031"/>
                    <a:pt x="4776" y="3989"/>
                    <a:pt x="4512" y="3910"/>
                  </a:cubicBezTo>
                  <a:cubicBezTo>
                    <a:pt x="4228" y="3810"/>
                    <a:pt x="3977" y="3643"/>
                    <a:pt x="3793" y="3409"/>
                  </a:cubicBezTo>
                  <a:cubicBezTo>
                    <a:pt x="3593" y="3175"/>
                    <a:pt x="3459" y="2857"/>
                    <a:pt x="3225" y="2590"/>
                  </a:cubicBezTo>
                  <a:cubicBezTo>
                    <a:pt x="3125" y="2440"/>
                    <a:pt x="2975" y="2323"/>
                    <a:pt x="2808" y="2256"/>
                  </a:cubicBezTo>
                  <a:cubicBezTo>
                    <a:pt x="2682" y="2218"/>
                    <a:pt x="2548" y="2199"/>
                    <a:pt x="2418" y="2199"/>
                  </a:cubicBezTo>
                  <a:cubicBezTo>
                    <a:pt x="2374" y="2199"/>
                    <a:pt x="2331" y="2201"/>
                    <a:pt x="2290" y="2206"/>
                  </a:cubicBezTo>
                  <a:cubicBezTo>
                    <a:pt x="2060" y="2257"/>
                    <a:pt x="1820" y="2279"/>
                    <a:pt x="1586" y="2279"/>
                  </a:cubicBezTo>
                  <a:cubicBezTo>
                    <a:pt x="1514" y="2279"/>
                    <a:pt x="1442" y="2276"/>
                    <a:pt x="1371" y="2273"/>
                  </a:cubicBezTo>
                  <a:cubicBezTo>
                    <a:pt x="869" y="2189"/>
                    <a:pt x="435" y="1855"/>
                    <a:pt x="235" y="1387"/>
                  </a:cubicBezTo>
                  <a:cubicBezTo>
                    <a:pt x="101" y="1053"/>
                    <a:pt x="84" y="702"/>
                    <a:pt x="184" y="368"/>
                  </a:cubicBezTo>
                  <a:cubicBezTo>
                    <a:pt x="251" y="134"/>
                    <a:pt x="335" y="17"/>
                    <a:pt x="318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36"/>
            <p:cNvSpPr/>
            <p:nvPr/>
          </p:nvSpPr>
          <p:spPr>
            <a:xfrm>
              <a:off x="1502955" y="2888323"/>
              <a:ext cx="196233" cy="283876"/>
            </a:xfrm>
            <a:custGeom>
              <a:avLst/>
              <a:gdLst/>
              <a:ahLst/>
              <a:cxnLst/>
              <a:rect l="l" t="t" r="r" b="b"/>
              <a:pathLst>
                <a:path w="6117" h="8849" extrusionOk="0">
                  <a:moveTo>
                    <a:pt x="3385" y="0"/>
                  </a:moveTo>
                  <a:cubicBezTo>
                    <a:pt x="3326" y="0"/>
                    <a:pt x="3267" y="3"/>
                    <a:pt x="3209" y="9"/>
                  </a:cubicBezTo>
                  <a:cubicBezTo>
                    <a:pt x="2774" y="59"/>
                    <a:pt x="2373" y="293"/>
                    <a:pt x="2123" y="644"/>
                  </a:cubicBezTo>
                  <a:cubicBezTo>
                    <a:pt x="1989" y="861"/>
                    <a:pt x="1922" y="1095"/>
                    <a:pt x="1922" y="1345"/>
                  </a:cubicBezTo>
                  <a:cubicBezTo>
                    <a:pt x="1939" y="1596"/>
                    <a:pt x="1956" y="1847"/>
                    <a:pt x="1989" y="2097"/>
                  </a:cubicBezTo>
                  <a:cubicBezTo>
                    <a:pt x="2039" y="2331"/>
                    <a:pt x="2023" y="2598"/>
                    <a:pt x="1956" y="2832"/>
                  </a:cubicBezTo>
                  <a:cubicBezTo>
                    <a:pt x="1855" y="3066"/>
                    <a:pt x="1705" y="3283"/>
                    <a:pt x="1488" y="3451"/>
                  </a:cubicBezTo>
                  <a:cubicBezTo>
                    <a:pt x="1287" y="3618"/>
                    <a:pt x="1053" y="3768"/>
                    <a:pt x="820" y="3935"/>
                  </a:cubicBezTo>
                  <a:cubicBezTo>
                    <a:pt x="569" y="4119"/>
                    <a:pt x="368" y="4353"/>
                    <a:pt x="235" y="4620"/>
                  </a:cubicBezTo>
                  <a:cubicBezTo>
                    <a:pt x="1" y="5188"/>
                    <a:pt x="151" y="5840"/>
                    <a:pt x="602" y="6258"/>
                  </a:cubicBezTo>
                  <a:cubicBezTo>
                    <a:pt x="836" y="6441"/>
                    <a:pt x="1087" y="6542"/>
                    <a:pt x="1371" y="6592"/>
                  </a:cubicBezTo>
                  <a:cubicBezTo>
                    <a:pt x="1622" y="6608"/>
                    <a:pt x="1872" y="6692"/>
                    <a:pt x="2089" y="6792"/>
                  </a:cubicBezTo>
                  <a:cubicBezTo>
                    <a:pt x="2524" y="7060"/>
                    <a:pt x="2708" y="7527"/>
                    <a:pt x="2958" y="7895"/>
                  </a:cubicBezTo>
                  <a:cubicBezTo>
                    <a:pt x="3175" y="8279"/>
                    <a:pt x="3510" y="8563"/>
                    <a:pt x="3911" y="8730"/>
                  </a:cubicBezTo>
                  <a:cubicBezTo>
                    <a:pt x="4130" y="8807"/>
                    <a:pt x="4364" y="8848"/>
                    <a:pt x="4593" y="8848"/>
                  </a:cubicBezTo>
                  <a:cubicBezTo>
                    <a:pt x="4713" y="8848"/>
                    <a:pt x="4832" y="8837"/>
                    <a:pt x="4947" y="8814"/>
                  </a:cubicBezTo>
                  <a:cubicBezTo>
                    <a:pt x="5214" y="8747"/>
                    <a:pt x="5465" y="8630"/>
                    <a:pt x="5665" y="8480"/>
                  </a:cubicBezTo>
                  <a:cubicBezTo>
                    <a:pt x="5799" y="8380"/>
                    <a:pt x="5916" y="8263"/>
                    <a:pt x="6016" y="8129"/>
                  </a:cubicBezTo>
                  <a:cubicBezTo>
                    <a:pt x="6049" y="8096"/>
                    <a:pt x="6066" y="8062"/>
                    <a:pt x="6099" y="8012"/>
                  </a:cubicBezTo>
                  <a:cubicBezTo>
                    <a:pt x="6116" y="7995"/>
                    <a:pt x="6116" y="7979"/>
                    <a:pt x="6116" y="7979"/>
                  </a:cubicBezTo>
                  <a:lnTo>
                    <a:pt x="6116" y="7979"/>
                  </a:lnTo>
                  <a:cubicBezTo>
                    <a:pt x="5983" y="8146"/>
                    <a:pt x="5815" y="8296"/>
                    <a:pt x="5632" y="8430"/>
                  </a:cubicBezTo>
                  <a:cubicBezTo>
                    <a:pt x="5431" y="8580"/>
                    <a:pt x="5197" y="8680"/>
                    <a:pt x="4947" y="8730"/>
                  </a:cubicBezTo>
                  <a:cubicBezTo>
                    <a:pt x="4835" y="8753"/>
                    <a:pt x="4722" y="8764"/>
                    <a:pt x="4609" y="8764"/>
                  </a:cubicBezTo>
                  <a:cubicBezTo>
                    <a:pt x="4382" y="8764"/>
                    <a:pt x="4156" y="8719"/>
                    <a:pt x="3944" y="8630"/>
                  </a:cubicBezTo>
                  <a:cubicBezTo>
                    <a:pt x="3576" y="8480"/>
                    <a:pt x="3259" y="8196"/>
                    <a:pt x="3042" y="7845"/>
                  </a:cubicBezTo>
                  <a:cubicBezTo>
                    <a:pt x="2925" y="7644"/>
                    <a:pt x="2825" y="7444"/>
                    <a:pt x="2691" y="7243"/>
                  </a:cubicBezTo>
                  <a:cubicBezTo>
                    <a:pt x="2557" y="7009"/>
                    <a:pt x="2373" y="6826"/>
                    <a:pt x="2156" y="6692"/>
                  </a:cubicBezTo>
                  <a:cubicBezTo>
                    <a:pt x="1688" y="6408"/>
                    <a:pt x="1087" y="6525"/>
                    <a:pt x="703" y="6157"/>
                  </a:cubicBezTo>
                  <a:cubicBezTo>
                    <a:pt x="285" y="5773"/>
                    <a:pt x="151" y="5188"/>
                    <a:pt x="352" y="4670"/>
                  </a:cubicBezTo>
                  <a:cubicBezTo>
                    <a:pt x="485" y="4420"/>
                    <a:pt x="669" y="4219"/>
                    <a:pt x="903" y="4052"/>
                  </a:cubicBezTo>
                  <a:cubicBezTo>
                    <a:pt x="1120" y="3885"/>
                    <a:pt x="1371" y="3735"/>
                    <a:pt x="1588" y="3551"/>
                  </a:cubicBezTo>
                  <a:cubicBezTo>
                    <a:pt x="1805" y="3367"/>
                    <a:pt x="1972" y="3150"/>
                    <a:pt x="2089" y="2882"/>
                  </a:cubicBezTo>
                  <a:cubicBezTo>
                    <a:pt x="2156" y="2615"/>
                    <a:pt x="2173" y="2348"/>
                    <a:pt x="2123" y="2080"/>
                  </a:cubicBezTo>
                  <a:cubicBezTo>
                    <a:pt x="2089" y="1830"/>
                    <a:pt x="2056" y="1596"/>
                    <a:pt x="2056" y="1345"/>
                  </a:cubicBezTo>
                  <a:cubicBezTo>
                    <a:pt x="2056" y="1128"/>
                    <a:pt x="2106" y="911"/>
                    <a:pt x="2223" y="710"/>
                  </a:cubicBezTo>
                  <a:cubicBezTo>
                    <a:pt x="2457" y="376"/>
                    <a:pt x="2825" y="159"/>
                    <a:pt x="3226" y="109"/>
                  </a:cubicBezTo>
                  <a:cubicBezTo>
                    <a:pt x="3291" y="102"/>
                    <a:pt x="3357" y="99"/>
                    <a:pt x="3424" y="99"/>
                  </a:cubicBezTo>
                  <a:cubicBezTo>
                    <a:pt x="3695" y="99"/>
                    <a:pt x="3970" y="155"/>
                    <a:pt x="4211" y="276"/>
                  </a:cubicBezTo>
                  <a:cubicBezTo>
                    <a:pt x="4429" y="393"/>
                    <a:pt x="4646" y="543"/>
                    <a:pt x="4846" y="710"/>
                  </a:cubicBezTo>
                  <a:cubicBezTo>
                    <a:pt x="5164" y="994"/>
                    <a:pt x="5297" y="1195"/>
                    <a:pt x="5297" y="1195"/>
                  </a:cubicBezTo>
                  <a:cubicBezTo>
                    <a:pt x="5281" y="1128"/>
                    <a:pt x="5247" y="1095"/>
                    <a:pt x="5214" y="1045"/>
                  </a:cubicBezTo>
                  <a:cubicBezTo>
                    <a:pt x="5114" y="911"/>
                    <a:pt x="4997" y="794"/>
                    <a:pt x="4880" y="677"/>
                  </a:cubicBezTo>
                  <a:cubicBezTo>
                    <a:pt x="4696" y="493"/>
                    <a:pt x="4479" y="326"/>
                    <a:pt x="4245" y="209"/>
                  </a:cubicBezTo>
                  <a:cubicBezTo>
                    <a:pt x="3980" y="70"/>
                    <a:pt x="3681" y="0"/>
                    <a:pt x="3385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36"/>
            <p:cNvSpPr/>
            <p:nvPr/>
          </p:nvSpPr>
          <p:spPr>
            <a:xfrm>
              <a:off x="1367353" y="3084236"/>
              <a:ext cx="132426" cy="165661"/>
            </a:xfrm>
            <a:custGeom>
              <a:avLst/>
              <a:gdLst/>
              <a:ahLst/>
              <a:cxnLst/>
              <a:rect l="l" t="t" r="r" b="b"/>
              <a:pathLst>
                <a:path w="4128" h="5164" extrusionOk="0">
                  <a:moveTo>
                    <a:pt x="1" y="0"/>
                  </a:moveTo>
                  <a:cubicBezTo>
                    <a:pt x="1" y="0"/>
                    <a:pt x="1" y="34"/>
                    <a:pt x="17" y="84"/>
                  </a:cubicBezTo>
                  <a:cubicBezTo>
                    <a:pt x="51" y="167"/>
                    <a:pt x="101" y="234"/>
                    <a:pt x="168" y="284"/>
                  </a:cubicBezTo>
                  <a:cubicBezTo>
                    <a:pt x="387" y="474"/>
                    <a:pt x="644" y="575"/>
                    <a:pt x="917" y="575"/>
                  </a:cubicBezTo>
                  <a:cubicBezTo>
                    <a:pt x="957" y="575"/>
                    <a:pt x="997" y="572"/>
                    <a:pt x="1037" y="568"/>
                  </a:cubicBezTo>
                  <a:cubicBezTo>
                    <a:pt x="1438" y="568"/>
                    <a:pt x="1872" y="384"/>
                    <a:pt x="2373" y="368"/>
                  </a:cubicBezTo>
                  <a:cubicBezTo>
                    <a:pt x="2416" y="362"/>
                    <a:pt x="2459" y="359"/>
                    <a:pt x="2502" y="359"/>
                  </a:cubicBezTo>
                  <a:cubicBezTo>
                    <a:pt x="2709" y="359"/>
                    <a:pt x="2912" y="424"/>
                    <a:pt x="3092" y="535"/>
                  </a:cubicBezTo>
                  <a:cubicBezTo>
                    <a:pt x="3292" y="702"/>
                    <a:pt x="3426" y="953"/>
                    <a:pt x="3443" y="1237"/>
                  </a:cubicBezTo>
                  <a:cubicBezTo>
                    <a:pt x="3493" y="1788"/>
                    <a:pt x="3259" y="2323"/>
                    <a:pt x="3225" y="2857"/>
                  </a:cubicBezTo>
                  <a:cubicBezTo>
                    <a:pt x="3209" y="3108"/>
                    <a:pt x="3242" y="3359"/>
                    <a:pt x="3359" y="3576"/>
                  </a:cubicBezTo>
                  <a:cubicBezTo>
                    <a:pt x="3459" y="3760"/>
                    <a:pt x="3593" y="3943"/>
                    <a:pt x="3743" y="4094"/>
                  </a:cubicBezTo>
                  <a:cubicBezTo>
                    <a:pt x="3961" y="4294"/>
                    <a:pt x="4077" y="4578"/>
                    <a:pt x="4061" y="4879"/>
                  </a:cubicBezTo>
                  <a:cubicBezTo>
                    <a:pt x="4027" y="4979"/>
                    <a:pt x="3977" y="5080"/>
                    <a:pt x="3910" y="5163"/>
                  </a:cubicBezTo>
                  <a:cubicBezTo>
                    <a:pt x="3910" y="5163"/>
                    <a:pt x="4044" y="5113"/>
                    <a:pt x="4111" y="4896"/>
                  </a:cubicBezTo>
                  <a:cubicBezTo>
                    <a:pt x="4128" y="4762"/>
                    <a:pt x="4128" y="4612"/>
                    <a:pt x="4094" y="4495"/>
                  </a:cubicBezTo>
                  <a:cubicBezTo>
                    <a:pt x="4027" y="4311"/>
                    <a:pt x="3944" y="4161"/>
                    <a:pt x="3810" y="4027"/>
                  </a:cubicBezTo>
                  <a:cubicBezTo>
                    <a:pt x="3676" y="3877"/>
                    <a:pt x="3559" y="3709"/>
                    <a:pt x="3459" y="3526"/>
                  </a:cubicBezTo>
                  <a:cubicBezTo>
                    <a:pt x="3359" y="3325"/>
                    <a:pt x="3326" y="3091"/>
                    <a:pt x="3359" y="2857"/>
                  </a:cubicBezTo>
                  <a:cubicBezTo>
                    <a:pt x="3376" y="2373"/>
                    <a:pt x="3626" y="1838"/>
                    <a:pt x="3576" y="1220"/>
                  </a:cubicBezTo>
                  <a:cubicBezTo>
                    <a:pt x="3559" y="902"/>
                    <a:pt x="3409" y="618"/>
                    <a:pt x="3158" y="435"/>
                  </a:cubicBezTo>
                  <a:cubicBezTo>
                    <a:pt x="2959" y="306"/>
                    <a:pt x="2723" y="227"/>
                    <a:pt x="2482" y="227"/>
                  </a:cubicBezTo>
                  <a:cubicBezTo>
                    <a:pt x="2440" y="227"/>
                    <a:pt x="2398" y="229"/>
                    <a:pt x="2356" y="234"/>
                  </a:cubicBezTo>
                  <a:cubicBezTo>
                    <a:pt x="1839" y="268"/>
                    <a:pt x="1404" y="451"/>
                    <a:pt x="1037" y="468"/>
                  </a:cubicBezTo>
                  <a:cubicBezTo>
                    <a:pt x="987" y="474"/>
                    <a:pt x="938" y="476"/>
                    <a:pt x="890" y="476"/>
                  </a:cubicBezTo>
                  <a:cubicBezTo>
                    <a:pt x="643" y="476"/>
                    <a:pt x="410" y="404"/>
                    <a:pt x="201" y="251"/>
                  </a:cubicBezTo>
                  <a:cubicBezTo>
                    <a:pt x="134" y="167"/>
                    <a:pt x="51" y="84"/>
                    <a:pt x="1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36"/>
            <p:cNvSpPr/>
            <p:nvPr/>
          </p:nvSpPr>
          <p:spPr>
            <a:xfrm>
              <a:off x="1519573" y="3331316"/>
              <a:ext cx="395097" cy="1301999"/>
            </a:xfrm>
            <a:custGeom>
              <a:avLst/>
              <a:gdLst/>
              <a:ahLst/>
              <a:cxnLst/>
              <a:rect l="l" t="t" r="r" b="b"/>
              <a:pathLst>
                <a:path w="12316" h="40586" extrusionOk="0">
                  <a:moveTo>
                    <a:pt x="7302" y="1"/>
                  </a:moveTo>
                  <a:lnTo>
                    <a:pt x="1" y="2023"/>
                  </a:lnTo>
                  <a:lnTo>
                    <a:pt x="7954" y="40402"/>
                  </a:lnTo>
                  <a:lnTo>
                    <a:pt x="12315" y="40586"/>
                  </a:lnTo>
                  <a:lnTo>
                    <a:pt x="7302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36"/>
            <p:cNvSpPr/>
            <p:nvPr/>
          </p:nvSpPr>
          <p:spPr>
            <a:xfrm>
              <a:off x="1062368" y="3244828"/>
              <a:ext cx="817430" cy="1018123"/>
            </a:xfrm>
            <a:custGeom>
              <a:avLst/>
              <a:gdLst/>
              <a:ahLst/>
              <a:cxnLst/>
              <a:rect l="l" t="t" r="r" b="b"/>
              <a:pathLst>
                <a:path w="25481" h="31737" extrusionOk="0">
                  <a:moveTo>
                    <a:pt x="8595" y="0"/>
                  </a:moveTo>
                  <a:cubicBezTo>
                    <a:pt x="8415" y="0"/>
                    <a:pt x="8234" y="13"/>
                    <a:pt x="8054" y="40"/>
                  </a:cubicBezTo>
                  <a:lnTo>
                    <a:pt x="7920" y="74"/>
                  </a:lnTo>
                  <a:lnTo>
                    <a:pt x="0" y="28361"/>
                  </a:lnTo>
                  <a:lnTo>
                    <a:pt x="5848" y="30784"/>
                  </a:lnTo>
                  <a:lnTo>
                    <a:pt x="14253" y="6991"/>
                  </a:lnTo>
                  <a:lnTo>
                    <a:pt x="19332" y="31736"/>
                  </a:lnTo>
                  <a:lnTo>
                    <a:pt x="25481" y="30533"/>
                  </a:lnTo>
                  <a:lnTo>
                    <a:pt x="21287" y="508"/>
                  </a:lnTo>
                  <a:lnTo>
                    <a:pt x="20719" y="441"/>
                  </a:lnTo>
                  <a:cubicBezTo>
                    <a:pt x="20587" y="422"/>
                    <a:pt x="20456" y="413"/>
                    <a:pt x="20325" y="413"/>
                  </a:cubicBezTo>
                  <a:cubicBezTo>
                    <a:pt x="20107" y="413"/>
                    <a:pt x="19892" y="439"/>
                    <a:pt x="19683" y="491"/>
                  </a:cubicBezTo>
                  <a:lnTo>
                    <a:pt x="19299" y="592"/>
                  </a:lnTo>
                  <a:cubicBezTo>
                    <a:pt x="19082" y="642"/>
                    <a:pt x="18860" y="667"/>
                    <a:pt x="18639" y="667"/>
                  </a:cubicBezTo>
                  <a:cubicBezTo>
                    <a:pt x="18417" y="667"/>
                    <a:pt x="18196" y="642"/>
                    <a:pt x="17979" y="592"/>
                  </a:cubicBezTo>
                  <a:lnTo>
                    <a:pt x="17695" y="525"/>
                  </a:lnTo>
                  <a:cubicBezTo>
                    <a:pt x="17485" y="472"/>
                    <a:pt x="17271" y="447"/>
                    <a:pt x="17057" y="447"/>
                  </a:cubicBezTo>
                  <a:cubicBezTo>
                    <a:pt x="16862" y="447"/>
                    <a:pt x="16666" y="468"/>
                    <a:pt x="16475" y="508"/>
                  </a:cubicBezTo>
                  <a:lnTo>
                    <a:pt x="15790" y="642"/>
                  </a:lnTo>
                  <a:cubicBezTo>
                    <a:pt x="15597" y="680"/>
                    <a:pt x="15402" y="699"/>
                    <a:pt x="15208" y="699"/>
                  </a:cubicBezTo>
                  <a:cubicBezTo>
                    <a:pt x="14896" y="699"/>
                    <a:pt x="14585" y="651"/>
                    <a:pt x="14286" y="558"/>
                  </a:cubicBezTo>
                  <a:lnTo>
                    <a:pt x="13618" y="324"/>
                  </a:lnTo>
                  <a:cubicBezTo>
                    <a:pt x="13324" y="215"/>
                    <a:pt x="13009" y="163"/>
                    <a:pt x="12695" y="163"/>
                  </a:cubicBezTo>
                  <a:cubicBezTo>
                    <a:pt x="12528" y="163"/>
                    <a:pt x="12361" y="178"/>
                    <a:pt x="12198" y="207"/>
                  </a:cubicBezTo>
                  <a:lnTo>
                    <a:pt x="11563" y="324"/>
                  </a:lnTo>
                  <a:cubicBezTo>
                    <a:pt x="11409" y="354"/>
                    <a:pt x="11252" y="367"/>
                    <a:pt x="11094" y="367"/>
                  </a:cubicBezTo>
                  <a:cubicBezTo>
                    <a:pt x="10893" y="367"/>
                    <a:pt x="10690" y="345"/>
                    <a:pt x="10493" y="307"/>
                  </a:cubicBezTo>
                  <a:lnTo>
                    <a:pt x="9407" y="90"/>
                  </a:lnTo>
                  <a:cubicBezTo>
                    <a:pt x="9137" y="30"/>
                    <a:pt x="8866" y="0"/>
                    <a:pt x="859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36"/>
            <p:cNvSpPr/>
            <p:nvPr/>
          </p:nvSpPr>
          <p:spPr>
            <a:xfrm>
              <a:off x="1774191" y="4618269"/>
              <a:ext cx="274990" cy="53445"/>
            </a:xfrm>
            <a:custGeom>
              <a:avLst/>
              <a:gdLst/>
              <a:ahLst/>
              <a:cxnLst/>
              <a:rect l="l" t="t" r="r" b="b"/>
              <a:pathLst>
                <a:path w="8572" h="1666" extrusionOk="0">
                  <a:moveTo>
                    <a:pt x="4629" y="1"/>
                  </a:moveTo>
                  <a:lnTo>
                    <a:pt x="0" y="134"/>
                  </a:lnTo>
                  <a:lnTo>
                    <a:pt x="51" y="1638"/>
                  </a:lnTo>
                  <a:lnTo>
                    <a:pt x="335" y="1638"/>
                  </a:lnTo>
                  <a:cubicBezTo>
                    <a:pt x="805" y="1651"/>
                    <a:pt x="1813" y="1665"/>
                    <a:pt x="2938" y="1665"/>
                  </a:cubicBezTo>
                  <a:cubicBezTo>
                    <a:pt x="4854" y="1665"/>
                    <a:pt x="7110" y="1623"/>
                    <a:pt x="7636" y="1454"/>
                  </a:cubicBezTo>
                  <a:cubicBezTo>
                    <a:pt x="8572" y="1170"/>
                    <a:pt x="4645" y="452"/>
                    <a:pt x="4645" y="452"/>
                  </a:cubicBezTo>
                  <a:lnTo>
                    <a:pt x="462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36"/>
            <p:cNvSpPr/>
            <p:nvPr/>
          </p:nvSpPr>
          <p:spPr>
            <a:xfrm>
              <a:off x="1774737" y="4630203"/>
              <a:ext cx="54696" cy="38496"/>
            </a:xfrm>
            <a:custGeom>
              <a:avLst/>
              <a:gdLst/>
              <a:ahLst/>
              <a:cxnLst/>
              <a:rect l="l" t="t" r="r" b="b"/>
              <a:pathLst>
                <a:path w="1705" h="1200" extrusionOk="0">
                  <a:moveTo>
                    <a:pt x="194" y="0"/>
                  </a:moveTo>
                  <a:cubicBezTo>
                    <a:pt x="129" y="0"/>
                    <a:pt x="65" y="5"/>
                    <a:pt x="0" y="13"/>
                  </a:cubicBezTo>
                  <a:lnTo>
                    <a:pt x="34" y="1199"/>
                  </a:lnTo>
                  <a:lnTo>
                    <a:pt x="1704" y="1183"/>
                  </a:lnTo>
                  <a:cubicBezTo>
                    <a:pt x="1621" y="815"/>
                    <a:pt x="1387" y="498"/>
                    <a:pt x="1086" y="297"/>
                  </a:cubicBezTo>
                  <a:cubicBezTo>
                    <a:pt x="822" y="103"/>
                    <a:pt x="51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2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36"/>
            <p:cNvSpPr/>
            <p:nvPr/>
          </p:nvSpPr>
          <p:spPr>
            <a:xfrm>
              <a:off x="1775795" y="4646147"/>
              <a:ext cx="253560" cy="26081"/>
            </a:xfrm>
            <a:custGeom>
              <a:avLst/>
              <a:gdLst/>
              <a:ahLst/>
              <a:cxnLst/>
              <a:rect l="l" t="t" r="r" b="b"/>
              <a:pathLst>
                <a:path w="7904" h="813" extrusionOk="0">
                  <a:moveTo>
                    <a:pt x="6517" y="1"/>
                  </a:moveTo>
                  <a:cubicBezTo>
                    <a:pt x="6250" y="17"/>
                    <a:pt x="6133" y="552"/>
                    <a:pt x="6133" y="552"/>
                  </a:cubicBezTo>
                  <a:lnTo>
                    <a:pt x="1" y="669"/>
                  </a:lnTo>
                  <a:lnTo>
                    <a:pt x="1" y="769"/>
                  </a:lnTo>
                  <a:cubicBezTo>
                    <a:pt x="593" y="799"/>
                    <a:pt x="1375" y="813"/>
                    <a:pt x="2215" y="813"/>
                  </a:cubicBezTo>
                  <a:cubicBezTo>
                    <a:pt x="4668" y="813"/>
                    <a:pt x="7612" y="697"/>
                    <a:pt x="7737" y="535"/>
                  </a:cubicBezTo>
                  <a:cubicBezTo>
                    <a:pt x="7904" y="335"/>
                    <a:pt x="6517" y="1"/>
                    <a:pt x="6517" y="1"/>
                  </a:cubicBezTo>
                  <a:close/>
                </a:path>
              </a:pathLst>
            </a:custGeom>
            <a:solidFill>
              <a:srgbClr val="FFFFFF">
                <a:alpha val="270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36"/>
            <p:cNvSpPr/>
            <p:nvPr/>
          </p:nvSpPr>
          <p:spPr>
            <a:xfrm>
              <a:off x="1775795" y="4659941"/>
              <a:ext cx="248203" cy="8437"/>
            </a:xfrm>
            <a:custGeom>
              <a:avLst/>
              <a:gdLst/>
              <a:ahLst/>
              <a:cxnLst/>
              <a:rect l="l" t="t" r="r" b="b"/>
              <a:pathLst>
                <a:path w="7737" h="263" extrusionOk="0">
                  <a:moveTo>
                    <a:pt x="7701" y="1"/>
                  </a:moveTo>
                  <a:cubicBezTo>
                    <a:pt x="7682" y="1"/>
                    <a:pt x="7661" y="13"/>
                    <a:pt x="7653" y="38"/>
                  </a:cubicBezTo>
                  <a:lnTo>
                    <a:pt x="7436" y="55"/>
                  </a:lnTo>
                  <a:lnTo>
                    <a:pt x="6600" y="89"/>
                  </a:lnTo>
                  <a:cubicBezTo>
                    <a:pt x="5882" y="122"/>
                    <a:pt x="4913" y="155"/>
                    <a:pt x="3827" y="189"/>
                  </a:cubicBezTo>
                  <a:cubicBezTo>
                    <a:pt x="2757" y="206"/>
                    <a:pt x="1788" y="222"/>
                    <a:pt x="1070" y="222"/>
                  </a:cubicBezTo>
                  <a:lnTo>
                    <a:pt x="234" y="239"/>
                  </a:lnTo>
                  <a:lnTo>
                    <a:pt x="1" y="239"/>
                  </a:lnTo>
                  <a:lnTo>
                    <a:pt x="234" y="256"/>
                  </a:lnTo>
                  <a:lnTo>
                    <a:pt x="1070" y="256"/>
                  </a:lnTo>
                  <a:cubicBezTo>
                    <a:pt x="1275" y="261"/>
                    <a:pt x="1505" y="263"/>
                    <a:pt x="1755" y="263"/>
                  </a:cubicBezTo>
                  <a:cubicBezTo>
                    <a:pt x="2356" y="263"/>
                    <a:pt x="3071" y="251"/>
                    <a:pt x="3827" y="239"/>
                  </a:cubicBezTo>
                  <a:cubicBezTo>
                    <a:pt x="4913" y="206"/>
                    <a:pt x="5882" y="155"/>
                    <a:pt x="6600" y="122"/>
                  </a:cubicBezTo>
                  <a:lnTo>
                    <a:pt x="7436" y="72"/>
                  </a:lnTo>
                  <a:cubicBezTo>
                    <a:pt x="7519" y="55"/>
                    <a:pt x="7586" y="55"/>
                    <a:pt x="7653" y="55"/>
                  </a:cubicBezTo>
                  <a:cubicBezTo>
                    <a:pt x="7660" y="76"/>
                    <a:pt x="7676" y="85"/>
                    <a:pt x="7692" y="85"/>
                  </a:cubicBezTo>
                  <a:cubicBezTo>
                    <a:pt x="7714" y="85"/>
                    <a:pt x="7737" y="68"/>
                    <a:pt x="7737" y="38"/>
                  </a:cubicBezTo>
                  <a:cubicBezTo>
                    <a:pt x="7737" y="13"/>
                    <a:pt x="7720" y="1"/>
                    <a:pt x="77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36"/>
            <p:cNvSpPr/>
            <p:nvPr/>
          </p:nvSpPr>
          <p:spPr>
            <a:xfrm>
              <a:off x="1971451" y="4644543"/>
              <a:ext cx="14500" cy="21462"/>
            </a:xfrm>
            <a:custGeom>
              <a:avLst/>
              <a:gdLst/>
              <a:ahLst/>
              <a:cxnLst/>
              <a:rect l="l" t="t" r="r" b="b"/>
              <a:pathLst>
                <a:path w="452" h="669" extrusionOk="0">
                  <a:moveTo>
                    <a:pt x="451" y="1"/>
                  </a:moveTo>
                  <a:lnTo>
                    <a:pt x="451" y="1"/>
                  </a:lnTo>
                  <a:cubicBezTo>
                    <a:pt x="318" y="51"/>
                    <a:pt x="201" y="151"/>
                    <a:pt x="134" y="268"/>
                  </a:cubicBezTo>
                  <a:cubicBezTo>
                    <a:pt x="50" y="385"/>
                    <a:pt x="0" y="535"/>
                    <a:pt x="34" y="669"/>
                  </a:cubicBezTo>
                  <a:cubicBezTo>
                    <a:pt x="67" y="535"/>
                    <a:pt x="117" y="418"/>
                    <a:pt x="167" y="301"/>
                  </a:cubicBezTo>
                  <a:cubicBezTo>
                    <a:pt x="251" y="184"/>
                    <a:pt x="351" y="84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36"/>
            <p:cNvSpPr/>
            <p:nvPr/>
          </p:nvSpPr>
          <p:spPr>
            <a:xfrm>
              <a:off x="1928015" y="4635368"/>
              <a:ext cx="8084" cy="11420"/>
            </a:xfrm>
            <a:custGeom>
              <a:avLst/>
              <a:gdLst/>
              <a:ahLst/>
              <a:cxnLst/>
              <a:rect l="l" t="t" r="r" b="b"/>
              <a:pathLst>
                <a:path w="252" h="356" extrusionOk="0">
                  <a:moveTo>
                    <a:pt x="233" y="0"/>
                  </a:moveTo>
                  <a:cubicBezTo>
                    <a:pt x="223" y="0"/>
                    <a:pt x="162" y="77"/>
                    <a:pt x="101" y="153"/>
                  </a:cubicBezTo>
                  <a:cubicBezTo>
                    <a:pt x="34" y="253"/>
                    <a:pt x="1" y="353"/>
                    <a:pt x="1" y="353"/>
                  </a:cubicBezTo>
                  <a:cubicBezTo>
                    <a:pt x="2" y="355"/>
                    <a:pt x="4" y="355"/>
                    <a:pt x="6" y="355"/>
                  </a:cubicBezTo>
                  <a:cubicBezTo>
                    <a:pt x="29" y="355"/>
                    <a:pt x="90" y="278"/>
                    <a:pt x="151" y="186"/>
                  </a:cubicBezTo>
                  <a:cubicBezTo>
                    <a:pt x="218" y="86"/>
                    <a:pt x="251" y="2"/>
                    <a:pt x="235" y="2"/>
                  </a:cubicBezTo>
                  <a:cubicBezTo>
                    <a:pt x="235" y="1"/>
                    <a:pt x="234" y="0"/>
                    <a:pt x="2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36"/>
            <p:cNvSpPr/>
            <p:nvPr/>
          </p:nvSpPr>
          <p:spPr>
            <a:xfrm>
              <a:off x="1915696" y="4633187"/>
              <a:ext cx="9688" cy="8180"/>
            </a:xfrm>
            <a:custGeom>
              <a:avLst/>
              <a:gdLst/>
              <a:ahLst/>
              <a:cxnLst/>
              <a:rect l="l" t="t" r="r" b="b"/>
              <a:pathLst>
                <a:path w="302" h="255" extrusionOk="0">
                  <a:moveTo>
                    <a:pt x="292" y="0"/>
                  </a:moveTo>
                  <a:cubicBezTo>
                    <a:pt x="267" y="0"/>
                    <a:pt x="207" y="46"/>
                    <a:pt x="134" y="104"/>
                  </a:cubicBezTo>
                  <a:cubicBezTo>
                    <a:pt x="51" y="171"/>
                    <a:pt x="0" y="238"/>
                    <a:pt x="17" y="254"/>
                  </a:cubicBezTo>
                  <a:cubicBezTo>
                    <a:pt x="17" y="254"/>
                    <a:pt x="101" y="221"/>
                    <a:pt x="168" y="154"/>
                  </a:cubicBezTo>
                  <a:cubicBezTo>
                    <a:pt x="251" y="70"/>
                    <a:pt x="301" y="20"/>
                    <a:pt x="301" y="4"/>
                  </a:cubicBezTo>
                  <a:cubicBezTo>
                    <a:pt x="299" y="1"/>
                    <a:pt x="296" y="0"/>
                    <a:pt x="29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36"/>
            <p:cNvSpPr/>
            <p:nvPr/>
          </p:nvSpPr>
          <p:spPr>
            <a:xfrm>
              <a:off x="1908190" y="4627669"/>
              <a:ext cx="15591" cy="1572"/>
            </a:xfrm>
            <a:custGeom>
              <a:avLst/>
              <a:gdLst/>
              <a:ahLst/>
              <a:cxnLst/>
              <a:rect l="l" t="t" r="r" b="b"/>
              <a:pathLst>
                <a:path w="486" h="49" extrusionOk="0">
                  <a:moveTo>
                    <a:pt x="237" y="0"/>
                  </a:moveTo>
                  <a:cubicBezTo>
                    <a:pt x="155" y="0"/>
                    <a:pt x="76" y="9"/>
                    <a:pt x="1" y="25"/>
                  </a:cubicBezTo>
                  <a:cubicBezTo>
                    <a:pt x="60" y="37"/>
                    <a:pt x="119" y="49"/>
                    <a:pt x="172" y="49"/>
                  </a:cubicBezTo>
                  <a:cubicBezTo>
                    <a:pt x="194" y="49"/>
                    <a:pt x="215" y="47"/>
                    <a:pt x="234" y="42"/>
                  </a:cubicBezTo>
                  <a:cubicBezTo>
                    <a:pt x="259" y="47"/>
                    <a:pt x="283" y="49"/>
                    <a:pt x="308" y="49"/>
                  </a:cubicBezTo>
                  <a:cubicBezTo>
                    <a:pt x="367" y="49"/>
                    <a:pt x="426" y="37"/>
                    <a:pt x="485" y="25"/>
                  </a:cubicBezTo>
                  <a:cubicBezTo>
                    <a:pt x="402" y="9"/>
                    <a:pt x="318" y="0"/>
                    <a:pt x="2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36"/>
            <p:cNvSpPr/>
            <p:nvPr/>
          </p:nvSpPr>
          <p:spPr>
            <a:xfrm>
              <a:off x="1905495" y="4619360"/>
              <a:ext cx="17195" cy="2374"/>
            </a:xfrm>
            <a:custGeom>
              <a:avLst/>
              <a:gdLst/>
              <a:ahLst/>
              <a:cxnLst/>
              <a:rect l="l" t="t" r="r" b="b"/>
              <a:pathLst>
                <a:path w="536" h="74" extrusionOk="0">
                  <a:moveTo>
                    <a:pt x="1" y="0"/>
                  </a:moveTo>
                  <a:cubicBezTo>
                    <a:pt x="85" y="50"/>
                    <a:pt x="168" y="67"/>
                    <a:pt x="268" y="67"/>
                  </a:cubicBezTo>
                  <a:cubicBezTo>
                    <a:pt x="289" y="71"/>
                    <a:pt x="311" y="73"/>
                    <a:pt x="334" y="73"/>
                  </a:cubicBezTo>
                  <a:cubicBezTo>
                    <a:pt x="401" y="73"/>
                    <a:pt x="473" y="55"/>
                    <a:pt x="536" y="17"/>
                  </a:cubicBezTo>
                  <a:lnTo>
                    <a:pt x="268" y="17"/>
                  </a:lnTo>
                  <a:cubicBezTo>
                    <a:pt x="185" y="0"/>
                    <a:pt x="85" y="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36"/>
            <p:cNvSpPr/>
            <p:nvPr/>
          </p:nvSpPr>
          <p:spPr>
            <a:xfrm>
              <a:off x="1932859" y="4621798"/>
              <a:ext cx="27878" cy="15270"/>
            </a:xfrm>
            <a:custGeom>
              <a:avLst/>
              <a:gdLst/>
              <a:ahLst/>
              <a:cxnLst/>
              <a:rect l="l" t="t" r="r" b="b"/>
              <a:pathLst>
                <a:path w="869" h="476" extrusionOk="0">
                  <a:moveTo>
                    <a:pt x="581" y="51"/>
                  </a:moveTo>
                  <a:cubicBezTo>
                    <a:pt x="648" y="51"/>
                    <a:pt x="714" y="64"/>
                    <a:pt x="769" y="91"/>
                  </a:cubicBezTo>
                  <a:cubicBezTo>
                    <a:pt x="819" y="125"/>
                    <a:pt x="802" y="175"/>
                    <a:pt x="752" y="208"/>
                  </a:cubicBezTo>
                  <a:cubicBezTo>
                    <a:pt x="702" y="225"/>
                    <a:pt x="652" y="258"/>
                    <a:pt x="585" y="275"/>
                  </a:cubicBezTo>
                  <a:cubicBezTo>
                    <a:pt x="501" y="309"/>
                    <a:pt x="384" y="342"/>
                    <a:pt x="284" y="359"/>
                  </a:cubicBezTo>
                  <a:cubicBezTo>
                    <a:pt x="204" y="375"/>
                    <a:pt x="136" y="383"/>
                    <a:pt x="87" y="389"/>
                  </a:cubicBezTo>
                  <a:lnTo>
                    <a:pt x="87" y="389"/>
                  </a:lnTo>
                  <a:cubicBezTo>
                    <a:pt x="111" y="336"/>
                    <a:pt x="140" y="285"/>
                    <a:pt x="184" y="242"/>
                  </a:cubicBezTo>
                  <a:cubicBezTo>
                    <a:pt x="234" y="158"/>
                    <a:pt x="334" y="108"/>
                    <a:pt x="418" y="75"/>
                  </a:cubicBezTo>
                  <a:cubicBezTo>
                    <a:pt x="470" y="60"/>
                    <a:pt x="526" y="51"/>
                    <a:pt x="581" y="51"/>
                  </a:cubicBezTo>
                  <a:close/>
                  <a:moveTo>
                    <a:pt x="575" y="0"/>
                  </a:moveTo>
                  <a:cubicBezTo>
                    <a:pt x="410" y="0"/>
                    <a:pt x="251" y="75"/>
                    <a:pt x="150" y="208"/>
                  </a:cubicBezTo>
                  <a:cubicBezTo>
                    <a:pt x="104" y="271"/>
                    <a:pt x="71" y="319"/>
                    <a:pt x="54" y="393"/>
                  </a:cubicBezTo>
                  <a:lnTo>
                    <a:pt x="54" y="393"/>
                  </a:lnTo>
                  <a:cubicBezTo>
                    <a:pt x="19" y="398"/>
                    <a:pt x="0" y="402"/>
                    <a:pt x="0" y="409"/>
                  </a:cubicBezTo>
                  <a:cubicBezTo>
                    <a:pt x="17" y="409"/>
                    <a:pt x="34" y="409"/>
                    <a:pt x="50" y="409"/>
                  </a:cubicBezTo>
                  <a:lnTo>
                    <a:pt x="50" y="409"/>
                  </a:lnTo>
                  <a:cubicBezTo>
                    <a:pt x="50" y="409"/>
                    <a:pt x="50" y="409"/>
                    <a:pt x="50" y="409"/>
                  </a:cubicBezTo>
                  <a:cubicBezTo>
                    <a:pt x="50" y="442"/>
                    <a:pt x="50" y="476"/>
                    <a:pt x="50" y="476"/>
                  </a:cubicBezTo>
                  <a:cubicBezTo>
                    <a:pt x="59" y="453"/>
                    <a:pt x="68" y="431"/>
                    <a:pt x="78" y="408"/>
                  </a:cubicBezTo>
                  <a:lnTo>
                    <a:pt x="78" y="408"/>
                  </a:lnTo>
                  <a:cubicBezTo>
                    <a:pt x="152" y="408"/>
                    <a:pt x="227" y="404"/>
                    <a:pt x="301" y="392"/>
                  </a:cubicBezTo>
                  <a:cubicBezTo>
                    <a:pt x="401" y="375"/>
                    <a:pt x="501" y="359"/>
                    <a:pt x="602" y="325"/>
                  </a:cubicBezTo>
                  <a:cubicBezTo>
                    <a:pt x="668" y="309"/>
                    <a:pt x="735" y="275"/>
                    <a:pt x="785" y="242"/>
                  </a:cubicBezTo>
                  <a:cubicBezTo>
                    <a:pt x="819" y="225"/>
                    <a:pt x="852" y="192"/>
                    <a:pt x="852" y="158"/>
                  </a:cubicBezTo>
                  <a:cubicBezTo>
                    <a:pt x="869" y="108"/>
                    <a:pt x="852" y="75"/>
                    <a:pt x="819" y="58"/>
                  </a:cubicBezTo>
                  <a:cubicBezTo>
                    <a:pt x="741" y="19"/>
                    <a:pt x="657" y="0"/>
                    <a:pt x="57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36"/>
            <p:cNvSpPr/>
            <p:nvPr/>
          </p:nvSpPr>
          <p:spPr>
            <a:xfrm>
              <a:off x="1922112" y="4618269"/>
              <a:ext cx="14532" cy="16650"/>
            </a:xfrm>
            <a:custGeom>
              <a:avLst/>
              <a:gdLst/>
              <a:ahLst/>
              <a:cxnLst/>
              <a:rect l="l" t="t" r="r" b="b"/>
              <a:pathLst>
                <a:path w="453" h="519" extrusionOk="0">
                  <a:moveTo>
                    <a:pt x="101" y="1"/>
                  </a:moveTo>
                  <a:cubicBezTo>
                    <a:pt x="51" y="18"/>
                    <a:pt x="1" y="68"/>
                    <a:pt x="18" y="134"/>
                  </a:cubicBezTo>
                  <a:cubicBezTo>
                    <a:pt x="18" y="168"/>
                    <a:pt x="51" y="218"/>
                    <a:pt x="68" y="251"/>
                  </a:cubicBezTo>
                  <a:cubicBezTo>
                    <a:pt x="118" y="302"/>
                    <a:pt x="168" y="368"/>
                    <a:pt x="218" y="419"/>
                  </a:cubicBezTo>
                  <a:cubicBezTo>
                    <a:pt x="268" y="469"/>
                    <a:pt x="318" y="502"/>
                    <a:pt x="385" y="519"/>
                  </a:cubicBezTo>
                  <a:cubicBezTo>
                    <a:pt x="385" y="519"/>
                    <a:pt x="335" y="469"/>
                    <a:pt x="252" y="385"/>
                  </a:cubicBezTo>
                  <a:cubicBezTo>
                    <a:pt x="201" y="335"/>
                    <a:pt x="151" y="285"/>
                    <a:pt x="118" y="218"/>
                  </a:cubicBezTo>
                  <a:cubicBezTo>
                    <a:pt x="68" y="168"/>
                    <a:pt x="34" y="68"/>
                    <a:pt x="118" y="51"/>
                  </a:cubicBezTo>
                  <a:cubicBezTo>
                    <a:pt x="201" y="51"/>
                    <a:pt x="268" y="101"/>
                    <a:pt x="318" y="168"/>
                  </a:cubicBezTo>
                  <a:cubicBezTo>
                    <a:pt x="352" y="218"/>
                    <a:pt x="385" y="268"/>
                    <a:pt x="402" y="335"/>
                  </a:cubicBezTo>
                  <a:cubicBezTo>
                    <a:pt x="419" y="402"/>
                    <a:pt x="419" y="469"/>
                    <a:pt x="419" y="519"/>
                  </a:cubicBezTo>
                  <a:cubicBezTo>
                    <a:pt x="452" y="469"/>
                    <a:pt x="452" y="402"/>
                    <a:pt x="435" y="335"/>
                  </a:cubicBezTo>
                  <a:cubicBezTo>
                    <a:pt x="435" y="251"/>
                    <a:pt x="402" y="185"/>
                    <a:pt x="352" y="134"/>
                  </a:cubicBezTo>
                  <a:cubicBezTo>
                    <a:pt x="302" y="51"/>
                    <a:pt x="201" y="1"/>
                    <a:pt x="1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36"/>
            <p:cNvSpPr/>
            <p:nvPr/>
          </p:nvSpPr>
          <p:spPr>
            <a:xfrm>
              <a:off x="1775250" y="4628984"/>
              <a:ext cx="53638" cy="38624"/>
            </a:xfrm>
            <a:custGeom>
              <a:avLst/>
              <a:gdLst/>
              <a:ahLst/>
              <a:cxnLst/>
              <a:rect l="l" t="t" r="r" b="b"/>
              <a:pathLst>
                <a:path w="1672" h="1204" extrusionOk="0">
                  <a:moveTo>
                    <a:pt x="352" y="1"/>
                  </a:moveTo>
                  <a:cubicBezTo>
                    <a:pt x="268" y="1"/>
                    <a:pt x="185" y="1"/>
                    <a:pt x="101" y="18"/>
                  </a:cubicBezTo>
                  <a:cubicBezTo>
                    <a:pt x="68" y="18"/>
                    <a:pt x="34" y="18"/>
                    <a:pt x="1" y="34"/>
                  </a:cubicBezTo>
                  <a:cubicBezTo>
                    <a:pt x="1" y="34"/>
                    <a:pt x="60" y="27"/>
                    <a:pt x="164" y="27"/>
                  </a:cubicBezTo>
                  <a:cubicBezTo>
                    <a:pt x="216" y="27"/>
                    <a:pt x="279" y="29"/>
                    <a:pt x="352" y="34"/>
                  </a:cubicBezTo>
                  <a:cubicBezTo>
                    <a:pt x="619" y="51"/>
                    <a:pt x="870" y="151"/>
                    <a:pt x="1087" y="302"/>
                  </a:cubicBezTo>
                  <a:cubicBezTo>
                    <a:pt x="1304" y="452"/>
                    <a:pt x="1471" y="653"/>
                    <a:pt x="1571" y="903"/>
                  </a:cubicBezTo>
                  <a:cubicBezTo>
                    <a:pt x="1655" y="1070"/>
                    <a:pt x="1655" y="1204"/>
                    <a:pt x="1672" y="1204"/>
                  </a:cubicBezTo>
                  <a:cubicBezTo>
                    <a:pt x="1672" y="1171"/>
                    <a:pt x="1672" y="1137"/>
                    <a:pt x="1672" y="1104"/>
                  </a:cubicBezTo>
                  <a:cubicBezTo>
                    <a:pt x="1655" y="1037"/>
                    <a:pt x="1638" y="953"/>
                    <a:pt x="1622" y="887"/>
                  </a:cubicBezTo>
                  <a:cubicBezTo>
                    <a:pt x="1521" y="636"/>
                    <a:pt x="1354" y="419"/>
                    <a:pt x="1120" y="252"/>
                  </a:cubicBezTo>
                  <a:cubicBezTo>
                    <a:pt x="903" y="101"/>
                    <a:pt x="619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36"/>
            <p:cNvSpPr/>
            <p:nvPr/>
          </p:nvSpPr>
          <p:spPr>
            <a:xfrm>
              <a:off x="1847077" y="4653429"/>
              <a:ext cx="43468" cy="2342"/>
            </a:xfrm>
            <a:custGeom>
              <a:avLst/>
              <a:gdLst/>
              <a:ahLst/>
              <a:cxnLst/>
              <a:rect l="l" t="t" r="r" b="b"/>
              <a:pathLst>
                <a:path w="1355" h="73" extrusionOk="0">
                  <a:moveTo>
                    <a:pt x="1283" y="1"/>
                  </a:moveTo>
                  <a:cubicBezTo>
                    <a:pt x="1172" y="1"/>
                    <a:pt x="946" y="12"/>
                    <a:pt x="686" y="24"/>
                  </a:cubicBezTo>
                  <a:cubicBezTo>
                    <a:pt x="441" y="24"/>
                    <a:pt x="225" y="17"/>
                    <a:pt x="104" y="17"/>
                  </a:cubicBezTo>
                  <a:cubicBezTo>
                    <a:pt x="43" y="17"/>
                    <a:pt x="6" y="19"/>
                    <a:pt x="1" y="24"/>
                  </a:cubicBezTo>
                  <a:cubicBezTo>
                    <a:pt x="214" y="56"/>
                    <a:pt x="427" y="72"/>
                    <a:pt x="640" y="72"/>
                  </a:cubicBezTo>
                  <a:cubicBezTo>
                    <a:pt x="878" y="72"/>
                    <a:pt x="1116" y="52"/>
                    <a:pt x="1354" y="8"/>
                  </a:cubicBezTo>
                  <a:cubicBezTo>
                    <a:pt x="1354" y="3"/>
                    <a:pt x="1328" y="1"/>
                    <a:pt x="128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36"/>
            <p:cNvSpPr/>
            <p:nvPr/>
          </p:nvSpPr>
          <p:spPr>
            <a:xfrm>
              <a:off x="1818141" y="4655129"/>
              <a:ext cx="4844" cy="7667"/>
            </a:xfrm>
            <a:custGeom>
              <a:avLst/>
              <a:gdLst/>
              <a:ahLst/>
              <a:cxnLst/>
              <a:rect l="l" t="t" r="r" b="b"/>
              <a:pathLst>
                <a:path w="151" h="239" extrusionOk="0">
                  <a:moveTo>
                    <a:pt x="13" y="1"/>
                  </a:moveTo>
                  <a:cubicBezTo>
                    <a:pt x="7" y="1"/>
                    <a:pt x="3" y="2"/>
                    <a:pt x="0" y="5"/>
                  </a:cubicBezTo>
                  <a:cubicBezTo>
                    <a:pt x="0" y="5"/>
                    <a:pt x="34" y="55"/>
                    <a:pt x="67" y="122"/>
                  </a:cubicBezTo>
                  <a:cubicBezTo>
                    <a:pt x="101" y="188"/>
                    <a:pt x="117" y="239"/>
                    <a:pt x="134" y="239"/>
                  </a:cubicBezTo>
                  <a:cubicBezTo>
                    <a:pt x="151" y="239"/>
                    <a:pt x="151" y="172"/>
                    <a:pt x="117" y="105"/>
                  </a:cubicBezTo>
                  <a:cubicBezTo>
                    <a:pt x="90" y="35"/>
                    <a:pt x="39" y="1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36"/>
            <p:cNvSpPr/>
            <p:nvPr/>
          </p:nvSpPr>
          <p:spPr>
            <a:xfrm>
              <a:off x="1806881" y="4642779"/>
              <a:ext cx="6480" cy="5165"/>
            </a:xfrm>
            <a:custGeom>
              <a:avLst/>
              <a:gdLst/>
              <a:ahLst/>
              <a:cxnLst/>
              <a:rect l="l" t="t" r="r" b="b"/>
              <a:pathLst>
                <a:path w="202" h="161" extrusionOk="0">
                  <a:moveTo>
                    <a:pt x="13" y="1"/>
                  </a:moveTo>
                  <a:cubicBezTo>
                    <a:pt x="8" y="1"/>
                    <a:pt x="4" y="2"/>
                    <a:pt x="1" y="5"/>
                  </a:cubicBezTo>
                  <a:cubicBezTo>
                    <a:pt x="1" y="5"/>
                    <a:pt x="34" y="56"/>
                    <a:pt x="84" y="89"/>
                  </a:cubicBezTo>
                  <a:cubicBezTo>
                    <a:pt x="125" y="130"/>
                    <a:pt x="155" y="160"/>
                    <a:pt x="174" y="160"/>
                  </a:cubicBezTo>
                  <a:cubicBezTo>
                    <a:pt x="178" y="160"/>
                    <a:pt x="181" y="159"/>
                    <a:pt x="184" y="156"/>
                  </a:cubicBezTo>
                  <a:cubicBezTo>
                    <a:pt x="201" y="139"/>
                    <a:pt x="168" y="106"/>
                    <a:pt x="118" y="56"/>
                  </a:cubicBezTo>
                  <a:cubicBezTo>
                    <a:pt x="77" y="28"/>
                    <a:pt x="36" y="1"/>
                    <a:pt x="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36"/>
            <p:cNvSpPr/>
            <p:nvPr/>
          </p:nvSpPr>
          <p:spPr>
            <a:xfrm>
              <a:off x="1791354" y="4636587"/>
              <a:ext cx="8597" cy="3304"/>
            </a:xfrm>
            <a:custGeom>
              <a:avLst/>
              <a:gdLst/>
              <a:ahLst/>
              <a:cxnLst/>
              <a:rect l="l" t="t" r="r" b="b"/>
              <a:pathLst>
                <a:path w="268" h="103" extrusionOk="0">
                  <a:moveTo>
                    <a:pt x="79" y="0"/>
                  </a:moveTo>
                  <a:cubicBezTo>
                    <a:pt x="32" y="0"/>
                    <a:pt x="0" y="20"/>
                    <a:pt x="0" y="31"/>
                  </a:cubicBezTo>
                  <a:cubicBezTo>
                    <a:pt x="0" y="31"/>
                    <a:pt x="67" y="31"/>
                    <a:pt x="134" y="65"/>
                  </a:cubicBezTo>
                  <a:cubicBezTo>
                    <a:pt x="188" y="78"/>
                    <a:pt x="231" y="103"/>
                    <a:pt x="254" y="103"/>
                  </a:cubicBezTo>
                  <a:cubicBezTo>
                    <a:pt x="260" y="103"/>
                    <a:pt x="264" y="101"/>
                    <a:pt x="267" y="98"/>
                  </a:cubicBezTo>
                  <a:cubicBezTo>
                    <a:pt x="267" y="81"/>
                    <a:pt x="234" y="31"/>
                    <a:pt x="150" y="15"/>
                  </a:cubicBezTo>
                  <a:cubicBezTo>
                    <a:pt x="125" y="4"/>
                    <a:pt x="100" y="0"/>
                    <a:pt x="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36"/>
            <p:cNvSpPr/>
            <p:nvPr/>
          </p:nvSpPr>
          <p:spPr>
            <a:xfrm>
              <a:off x="1780094" y="4634502"/>
              <a:ext cx="4844" cy="2438"/>
            </a:xfrm>
            <a:custGeom>
              <a:avLst/>
              <a:gdLst/>
              <a:ahLst/>
              <a:cxnLst/>
              <a:rect l="l" t="t" r="r" b="b"/>
              <a:pathLst>
                <a:path w="151" h="76" extrusionOk="0">
                  <a:moveTo>
                    <a:pt x="29" y="0"/>
                  </a:moveTo>
                  <a:cubicBezTo>
                    <a:pt x="13" y="0"/>
                    <a:pt x="0" y="4"/>
                    <a:pt x="0" y="13"/>
                  </a:cubicBezTo>
                  <a:cubicBezTo>
                    <a:pt x="0" y="29"/>
                    <a:pt x="34" y="46"/>
                    <a:pt x="67" y="63"/>
                  </a:cubicBezTo>
                  <a:cubicBezTo>
                    <a:pt x="84" y="71"/>
                    <a:pt x="100" y="75"/>
                    <a:pt x="115" y="75"/>
                  </a:cubicBezTo>
                  <a:cubicBezTo>
                    <a:pt x="130" y="75"/>
                    <a:pt x="142" y="71"/>
                    <a:pt x="151" y="63"/>
                  </a:cubicBezTo>
                  <a:cubicBezTo>
                    <a:pt x="151" y="46"/>
                    <a:pt x="117" y="29"/>
                    <a:pt x="84" y="13"/>
                  </a:cubicBezTo>
                  <a:cubicBezTo>
                    <a:pt x="67" y="4"/>
                    <a:pt x="46" y="0"/>
                    <a:pt x="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36"/>
            <p:cNvSpPr/>
            <p:nvPr/>
          </p:nvSpPr>
          <p:spPr>
            <a:xfrm>
              <a:off x="941234" y="4650766"/>
              <a:ext cx="146894" cy="6673"/>
            </a:xfrm>
            <a:custGeom>
              <a:avLst/>
              <a:gdLst/>
              <a:ahLst/>
              <a:cxnLst/>
              <a:rect l="l" t="t" r="r" b="b"/>
              <a:pathLst>
                <a:path w="4579" h="208" extrusionOk="0">
                  <a:moveTo>
                    <a:pt x="1072" y="0"/>
                  </a:moveTo>
                  <a:cubicBezTo>
                    <a:pt x="926" y="0"/>
                    <a:pt x="791" y="2"/>
                    <a:pt x="669" y="7"/>
                  </a:cubicBezTo>
                  <a:cubicBezTo>
                    <a:pt x="606" y="3"/>
                    <a:pt x="544" y="0"/>
                    <a:pt x="484" y="0"/>
                  </a:cubicBezTo>
                  <a:cubicBezTo>
                    <a:pt x="318" y="0"/>
                    <a:pt x="159" y="16"/>
                    <a:pt x="0" y="40"/>
                  </a:cubicBezTo>
                  <a:cubicBezTo>
                    <a:pt x="217" y="91"/>
                    <a:pt x="435" y="107"/>
                    <a:pt x="669" y="107"/>
                  </a:cubicBezTo>
                  <a:cubicBezTo>
                    <a:pt x="1136" y="124"/>
                    <a:pt x="1688" y="141"/>
                    <a:pt x="2289" y="174"/>
                  </a:cubicBezTo>
                  <a:cubicBezTo>
                    <a:pt x="2924" y="191"/>
                    <a:pt x="3492" y="208"/>
                    <a:pt x="3910" y="208"/>
                  </a:cubicBezTo>
                  <a:cubicBezTo>
                    <a:pt x="4144" y="208"/>
                    <a:pt x="4361" y="191"/>
                    <a:pt x="4578" y="157"/>
                  </a:cubicBezTo>
                  <a:cubicBezTo>
                    <a:pt x="4361" y="107"/>
                    <a:pt x="4144" y="91"/>
                    <a:pt x="3910" y="91"/>
                  </a:cubicBezTo>
                  <a:lnTo>
                    <a:pt x="2289" y="24"/>
                  </a:lnTo>
                  <a:cubicBezTo>
                    <a:pt x="1840" y="12"/>
                    <a:pt x="1425" y="0"/>
                    <a:pt x="10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36"/>
            <p:cNvSpPr/>
            <p:nvPr/>
          </p:nvSpPr>
          <p:spPr>
            <a:xfrm>
              <a:off x="1020023" y="4592028"/>
              <a:ext cx="6993" cy="62203"/>
            </a:xfrm>
            <a:custGeom>
              <a:avLst/>
              <a:gdLst/>
              <a:ahLst/>
              <a:cxnLst/>
              <a:rect l="l" t="t" r="r" b="b"/>
              <a:pathLst>
                <a:path w="218" h="1939" extrusionOk="0">
                  <a:moveTo>
                    <a:pt x="168" y="0"/>
                  </a:moveTo>
                  <a:cubicBezTo>
                    <a:pt x="134" y="0"/>
                    <a:pt x="67" y="435"/>
                    <a:pt x="34" y="969"/>
                  </a:cubicBezTo>
                  <a:cubicBezTo>
                    <a:pt x="0" y="1504"/>
                    <a:pt x="0" y="1938"/>
                    <a:pt x="34" y="1938"/>
                  </a:cubicBezTo>
                  <a:cubicBezTo>
                    <a:pt x="84" y="1938"/>
                    <a:pt x="134" y="1521"/>
                    <a:pt x="184" y="969"/>
                  </a:cubicBezTo>
                  <a:cubicBezTo>
                    <a:pt x="218" y="435"/>
                    <a:pt x="218" y="0"/>
                    <a:pt x="1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36"/>
            <p:cNvSpPr/>
            <p:nvPr/>
          </p:nvSpPr>
          <p:spPr>
            <a:xfrm>
              <a:off x="809899" y="2037947"/>
              <a:ext cx="472250" cy="454349"/>
            </a:xfrm>
            <a:custGeom>
              <a:avLst/>
              <a:gdLst/>
              <a:ahLst/>
              <a:cxnLst/>
              <a:rect l="l" t="t" r="r" b="b"/>
              <a:pathLst>
                <a:path w="14721" h="14163" extrusionOk="0">
                  <a:moveTo>
                    <a:pt x="7636" y="0"/>
                  </a:moveTo>
                  <a:cubicBezTo>
                    <a:pt x="4779" y="0"/>
                    <a:pt x="2189" y="1721"/>
                    <a:pt x="1087" y="4361"/>
                  </a:cubicBezTo>
                  <a:cubicBezTo>
                    <a:pt x="1" y="7018"/>
                    <a:pt x="602" y="10059"/>
                    <a:pt x="2624" y="12081"/>
                  </a:cubicBezTo>
                  <a:cubicBezTo>
                    <a:pt x="3985" y="13442"/>
                    <a:pt x="5794" y="14162"/>
                    <a:pt x="7631" y="14162"/>
                  </a:cubicBezTo>
                  <a:cubicBezTo>
                    <a:pt x="8545" y="14162"/>
                    <a:pt x="9466" y="13984"/>
                    <a:pt x="10343" y="13618"/>
                  </a:cubicBezTo>
                  <a:cubicBezTo>
                    <a:pt x="13000" y="12532"/>
                    <a:pt x="14721" y="9942"/>
                    <a:pt x="14721" y="7085"/>
                  </a:cubicBezTo>
                  <a:cubicBezTo>
                    <a:pt x="14721" y="3158"/>
                    <a:pt x="11546" y="0"/>
                    <a:pt x="763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36"/>
            <p:cNvSpPr/>
            <p:nvPr/>
          </p:nvSpPr>
          <p:spPr>
            <a:xfrm>
              <a:off x="1156716" y="2362757"/>
              <a:ext cx="156005" cy="129218"/>
            </a:xfrm>
            <a:custGeom>
              <a:avLst/>
              <a:gdLst/>
              <a:ahLst/>
              <a:cxnLst/>
              <a:rect l="l" t="t" r="r" b="b"/>
              <a:pathLst>
                <a:path w="4863" h="4028" extrusionOk="0">
                  <a:moveTo>
                    <a:pt x="2573" y="1"/>
                  </a:moveTo>
                  <a:lnTo>
                    <a:pt x="0" y="2791"/>
                  </a:lnTo>
                  <a:lnTo>
                    <a:pt x="4862" y="4027"/>
                  </a:lnTo>
                  <a:lnTo>
                    <a:pt x="2573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30" name="Google Shape;1430;p36"/>
          <p:cNvSpPr/>
          <p:nvPr/>
        </p:nvSpPr>
        <p:spPr>
          <a:xfrm>
            <a:off x="5939000" y="1563175"/>
            <a:ext cx="388800" cy="5064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431" name="Google Shape;14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8700" y="1579975"/>
            <a:ext cx="320400" cy="359649"/>
          </a:xfrm>
          <a:prstGeom prst="rect">
            <a:avLst/>
          </a:prstGeom>
          <a:noFill/>
          <a:ln>
            <a:noFill/>
          </a:ln>
        </p:spPr>
      </p:pic>
      <p:sp>
        <p:nvSpPr>
          <p:cNvPr id="1432" name="Google Shape;1432;p36"/>
          <p:cNvSpPr/>
          <p:nvPr/>
        </p:nvSpPr>
        <p:spPr>
          <a:xfrm>
            <a:off x="7165862" y="2918842"/>
            <a:ext cx="617988" cy="536211"/>
          </a:xfrm>
          <a:custGeom>
            <a:avLst/>
            <a:gdLst/>
            <a:ahLst/>
            <a:cxnLst/>
            <a:rect l="l" t="t" r="r" b="b"/>
            <a:pathLst>
              <a:path w="14721" h="14163" extrusionOk="0">
                <a:moveTo>
                  <a:pt x="7636" y="0"/>
                </a:moveTo>
                <a:cubicBezTo>
                  <a:pt x="4779" y="0"/>
                  <a:pt x="2189" y="1721"/>
                  <a:pt x="1087" y="4361"/>
                </a:cubicBezTo>
                <a:cubicBezTo>
                  <a:pt x="1" y="7018"/>
                  <a:pt x="602" y="10059"/>
                  <a:pt x="2624" y="12081"/>
                </a:cubicBezTo>
                <a:cubicBezTo>
                  <a:pt x="3985" y="13442"/>
                  <a:pt x="5794" y="14162"/>
                  <a:pt x="7631" y="14162"/>
                </a:cubicBezTo>
                <a:cubicBezTo>
                  <a:pt x="8545" y="14162"/>
                  <a:pt x="9466" y="13984"/>
                  <a:pt x="10343" y="13618"/>
                </a:cubicBezTo>
                <a:cubicBezTo>
                  <a:pt x="13000" y="12532"/>
                  <a:pt x="14721" y="9942"/>
                  <a:pt x="14721" y="7085"/>
                </a:cubicBezTo>
                <a:cubicBezTo>
                  <a:pt x="14721" y="3158"/>
                  <a:pt x="11546" y="0"/>
                  <a:pt x="76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3" name="Google Shape;1433;p36"/>
          <p:cNvSpPr/>
          <p:nvPr/>
        </p:nvSpPr>
        <p:spPr>
          <a:xfrm rot="-5400000">
            <a:off x="7572632" y="2869234"/>
            <a:ext cx="204149" cy="152500"/>
          </a:xfrm>
          <a:custGeom>
            <a:avLst/>
            <a:gdLst/>
            <a:ahLst/>
            <a:cxnLst/>
            <a:rect l="l" t="t" r="r" b="b"/>
            <a:pathLst>
              <a:path w="4863" h="4028" extrusionOk="0">
                <a:moveTo>
                  <a:pt x="2573" y="1"/>
                </a:moveTo>
                <a:lnTo>
                  <a:pt x="0" y="2791"/>
                </a:lnTo>
                <a:lnTo>
                  <a:pt x="4862" y="4027"/>
                </a:lnTo>
                <a:lnTo>
                  <a:pt x="2573" y="1"/>
                </a:lnTo>
                <a:close/>
              </a:path>
            </a:pathLst>
          </a:custGeom>
          <a:solidFill>
            <a:srgbClr val="045A6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36"/>
          <p:cNvSpPr txBox="1"/>
          <p:nvPr/>
        </p:nvSpPr>
        <p:spPr>
          <a:xfrm>
            <a:off x="7275750" y="2940650"/>
            <a:ext cx="47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Lilita One"/>
                <a:ea typeface="Lilita One"/>
                <a:cs typeface="Lilita One"/>
                <a:sym typeface="Lilita One"/>
              </a:rPr>
              <a:t>!?</a:t>
            </a:r>
            <a:endParaRPr sz="2000" dirty="0">
              <a:solidFill>
                <a:srgbClr val="FFFFFF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35" name="Google Shape;1435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sp>
        <p:nvSpPr>
          <p:cNvPr id="1436" name="Google Shape;1436;p36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INTRODUCTION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82"/>
          <p:cNvSpPr txBox="1">
            <a:spLocks noGrp="1"/>
          </p:cNvSpPr>
          <p:nvPr>
            <p:ph type="title" idx="4294967295"/>
          </p:nvPr>
        </p:nvSpPr>
        <p:spPr>
          <a:xfrm>
            <a:off x="2118475" y="257000"/>
            <a:ext cx="4818000" cy="81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000000"/>
                </a:solidFill>
              </a:rPr>
              <a:t>Distribute Frame</a:t>
            </a:r>
            <a:endParaRPr sz="3600" dirty="0"/>
          </a:p>
        </p:txBody>
      </p:sp>
      <p:grpSp>
        <p:nvGrpSpPr>
          <p:cNvPr id="3147" name="Google Shape;3147;p82"/>
          <p:cNvGrpSpPr/>
          <p:nvPr/>
        </p:nvGrpSpPr>
        <p:grpSpPr>
          <a:xfrm>
            <a:off x="777383" y="1466405"/>
            <a:ext cx="3750206" cy="1299663"/>
            <a:chOff x="5548525" y="2428300"/>
            <a:chExt cx="1556425" cy="521325"/>
          </a:xfrm>
        </p:grpSpPr>
        <p:sp>
          <p:nvSpPr>
            <p:cNvPr id="3148" name="Google Shape;3148;p82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9" name="Google Shape;3149;p82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0" name="Google Shape;3150;p82"/>
          <p:cNvSpPr/>
          <p:nvPr/>
        </p:nvSpPr>
        <p:spPr>
          <a:xfrm>
            <a:off x="777238" y="1466350"/>
            <a:ext cx="95241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1" name="Google Shape;3151;p82"/>
          <p:cNvGrpSpPr/>
          <p:nvPr/>
        </p:nvGrpSpPr>
        <p:grpSpPr>
          <a:xfrm>
            <a:off x="1941622" y="1870494"/>
            <a:ext cx="1010544" cy="895610"/>
            <a:chOff x="6260725" y="2071150"/>
            <a:chExt cx="419400" cy="359250"/>
          </a:xfrm>
        </p:grpSpPr>
        <p:sp>
          <p:nvSpPr>
            <p:cNvPr id="3152" name="Google Shape;3152;p82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3" name="Google Shape;3153;p82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4" name="Google Shape;3154;p82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5" name="Google Shape;3155;p82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6" name="Google Shape;3156;p82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57" name="Google Shape;3157;p82"/>
          <p:cNvSpPr/>
          <p:nvPr/>
        </p:nvSpPr>
        <p:spPr>
          <a:xfrm>
            <a:off x="4527238" y="1466460"/>
            <a:ext cx="82769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58" name="Google Shape;3158;p82"/>
          <p:cNvGrpSpPr/>
          <p:nvPr/>
        </p:nvGrpSpPr>
        <p:grpSpPr>
          <a:xfrm>
            <a:off x="4527505" y="1466361"/>
            <a:ext cx="3750206" cy="1299663"/>
            <a:chOff x="5548525" y="2428300"/>
            <a:chExt cx="1556425" cy="521325"/>
          </a:xfrm>
        </p:grpSpPr>
        <p:sp>
          <p:nvSpPr>
            <p:cNvPr id="3159" name="Google Shape;3159;p82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0" name="Google Shape;3160;p82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61" name="Google Shape;3161;p82"/>
          <p:cNvSpPr/>
          <p:nvPr/>
        </p:nvSpPr>
        <p:spPr>
          <a:xfrm>
            <a:off x="8182299" y="1466350"/>
            <a:ext cx="95241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162" name="Google Shape;3162;p82"/>
          <p:cNvGrpSpPr/>
          <p:nvPr/>
        </p:nvGrpSpPr>
        <p:grpSpPr>
          <a:xfrm flipH="1">
            <a:off x="6701764" y="1870450"/>
            <a:ext cx="1010544" cy="895610"/>
            <a:chOff x="6260725" y="2071150"/>
            <a:chExt cx="419400" cy="359250"/>
          </a:xfrm>
        </p:grpSpPr>
        <p:sp>
          <p:nvSpPr>
            <p:cNvPr id="3163" name="Google Shape;3163;p82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4" name="Google Shape;3164;p82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5" name="Google Shape;3165;p82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6" name="Google Shape;3166;p82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7" name="Google Shape;3167;p82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8" name="Google Shape;3168;p82"/>
          <p:cNvGrpSpPr/>
          <p:nvPr/>
        </p:nvGrpSpPr>
        <p:grpSpPr>
          <a:xfrm>
            <a:off x="5691744" y="1870450"/>
            <a:ext cx="1010544" cy="895610"/>
            <a:chOff x="6260725" y="2071150"/>
            <a:chExt cx="419400" cy="359250"/>
          </a:xfrm>
        </p:grpSpPr>
        <p:sp>
          <p:nvSpPr>
            <p:cNvPr id="3169" name="Google Shape;3169;p82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0" name="Google Shape;3170;p82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1" name="Google Shape;3171;p82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2" name="Google Shape;3172;p82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3" name="Google Shape;3173;p82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4" name="Google Shape;3174;p82"/>
          <p:cNvGrpSpPr/>
          <p:nvPr/>
        </p:nvGrpSpPr>
        <p:grpSpPr>
          <a:xfrm flipH="1">
            <a:off x="5009744" y="1770374"/>
            <a:ext cx="681467" cy="995580"/>
            <a:chOff x="6249850" y="3033975"/>
            <a:chExt cx="282825" cy="399350"/>
          </a:xfrm>
        </p:grpSpPr>
        <p:sp>
          <p:nvSpPr>
            <p:cNvPr id="3175" name="Google Shape;3175;p82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6" name="Google Shape;3176;p82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7" name="Google Shape;3177;p82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8" name="Google Shape;3178;p82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9" name="Google Shape;3179;p82"/>
          <p:cNvGrpSpPr/>
          <p:nvPr/>
        </p:nvGrpSpPr>
        <p:grpSpPr>
          <a:xfrm flipH="1">
            <a:off x="2951642" y="1870494"/>
            <a:ext cx="1010544" cy="895610"/>
            <a:chOff x="6260725" y="2071150"/>
            <a:chExt cx="419400" cy="359250"/>
          </a:xfrm>
        </p:grpSpPr>
        <p:sp>
          <p:nvSpPr>
            <p:cNvPr id="3180" name="Google Shape;3180;p82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1" name="Google Shape;3181;p82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2" name="Google Shape;3182;p82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3" name="Google Shape;3183;p82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4" name="Google Shape;3184;p82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85" name="Google Shape;3185;p82"/>
          <p:cNvGrpSpPr/>
          <p:nvPr/>
        </p:nvGrpSpPr>
        <p:grpSpPr>
          <a:xfrm flipH="1">
            <a:off x="1272109" y="1770281"/>
            <a:ext cx="681467" cy="995580"/>
            <a:chOff x="6249850" y="3033975"/>
            <a:chExt cx="282825" cy="399350"/>
          </a:xfrm>
        </p:grpSpPr>
        <p:sp>
          <p:nvSpPr>
            <p:cNvPr id="3186" name="Google Shape;3186;p82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7" name="Google Shape;3187;p82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8" name="Google Shape;3188;p82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9" name="Google Shape;3189;p82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190" name="Google Shape;3190;p82"/>
          <p:cNvSpPr/>
          <p:nvPr/>
        </p:nvSpPr>
        <p:spPr>
          <a:xfrm>
            <a:off x="706850" y="1875332"/>
            <a:ext cx="248100" cy="48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91" name="Google Shape;319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72020" y="1997875"/>
            <a:ext cx="317834" cy="23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192" name="Google Shape;3192;p82"/>
          <p:cNvSpPr/>
          <p:nvPr/>
        </p:nvSpPr>
        <p:spPr>
          <a:xfrm>
            <a:off x="4447950" y="1875345"/>
            <a:ext cx="248100" cy="48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93" name="Google Shape;319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413120" y="1997887"/>
            <a:ext cx="317834" cy="23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194" name="Google Shape;3194;p82"/>
          <p:cNvSpPr/>
          <p:nvPr/>
        </p:nvSpPr>
        <p:spPr>
          <a:xfrm>
            <a:off x="8105863" y="1875220"/>
            <a:ext cx="248100" cy="4818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195" name="Google Shape;319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071032" y="1997762"/>
            <a:ext cx="317834" cy="236690"/>
          </a:xfrm>
          <a:prstGeom prst="rect">
            <a:avLst/>
          </a:prstGeom>
          <a:noFill/>
          <a:ln>
            <a:noFill/>
          </a:ln>
        </p:spPr>
      </p:pic>
      <p:sp>
        <p:nvSpPr>
          <p:cNvPr id="3196" name="Google Shape;3196;p82"/>
          <p:cNvSpPr/>
          <p:nvPr/>
        </p:nvSpPr>
        <p:spPr>
          <a:xfrm flipH="1">
            <a:off x="8671294" y="1870256"/>
            <a:ext cx="223481" cy="895610"/>
          </a:xfrm>
          <a:custGeom>
            <a:avLst/>
            <a:gdLst/>
            <a:ahLst/>
            <a:cxnLst/>
            <a:rect l="l" t="t" r="r" b="b"/>
            <a:pathLst>
              <a:path w="3710" h="14370" extrusionOk="0">
                <a:moveTo>
                  <a:pt x="3693" y="0"/>
                </a:moveTo>
                <a:lnTo>
                  <a:pt x="0" y="17"/>
                </a:lnTo>
                <a:lnTo>
                  <a:pt x="34" y="14370"/>
                </a:lnTo>
                <a:lnTo>
                  <a:pt x="3709" y="14370"/>
                </a:lnTo>
                <a:lnTo>
                  <a:pt x="369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7" name="Google Shape;3197;p82"/>
          <p:cNvSpPr/>
          <p:nvPr/>
        </p:nvSpPr>
        <p:spPr>
          <a:xfrm flipH="1">
            <a:off x="8930978" y="1770287"/>
            <a:ext cx="77526" cy="994520"/>
          </a:xfrm>
          <a:custGeom>
            <a:avLst/>
            <a:gdLst/>
            <a:ahLst/>
            <a:cxnLst/>
            <a:rect l="l" t="t" r="r" b="b"/>
            <a:pathLst>
              <a:path w="1287" h="15957" extrusionOk="0">
                <a:moveTo>
                  <a:pt x="0" y="0"/>
                </a:moveTo>
                <a:lnTo>
                  <a:pt x="34" y="15957"/>
                </a:lnTo>
                <a:lnTo>
                  <a:pt x="1287" y="15957"/>
                </a:lnTo>
                <a:lnTo>
                  <a:pt x="125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8" name="Google Shape;3198;p82"/>
          <p:cNvSpPr/>
          <p:nvPr/>
        </p:nvSpPr>
        <p:spPr>
          <a:xfrm flipH="1">
            <a:off x="8893751" y="1925414"/>
            <a:ext cx="38311" cy="839393"/>
          </a:xfrm>
          <a:custGeom>
            <a:avLst/>
            <a:gdLst/>
            <a:ahLst/>
            <a:cxnLst/>
            <a:rect l="l" t="t" r="r" b="b"/>
            <a:pathLst>
              <a:path w="636" h="13468" extrusionOk="0">
                <a:moveTo>
                  <a:pt x="1" y="1"/>
                </a:moveTo>
                <a:lnTo>
                  <a:pt x="18" y="13468"/>
                </a:lnTo>
                <a:lnTo>
                  <a:pt x="636" y="13468"/>
                </a:lnTo>
                <a:lnTo>
                  <a:pt x="619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9" name="Google Shape;3199;p82"/>
          <p:cNvSpPr/>
          <p:nvPr/>
        </p:nvSpPr>
        <p:spPr>
          <a:xfrm>
            <a:off x="166743" y="1870394"/>
            <a:ext cx="223481" cy="895610"/>
          </a:xfrm>
          <a:custGeom>
            <a:avLst/>
            <a:gdLst/>
            <a:ahLst/>
            <a:cxnLst/>
            <a:rect l="l" t="t" r="r" b="b"/>
            <a:pathLst>
              <a:path w="3710" h="14370" extrusionOk="0">
                <a:moveTo>
                  <a:pt x="3693" y="0"/>
                </a:moveTo>
                <a:lnTo>
                  <a:pt x="0" y="17"/>
                </a:lnTo>
                <a:lnTo>
                  <a:pt x="34" y="14370"/>
                </a:lnTo>
                <a:lnTo>
                  <a:pt x="3709" y="14370"/>
                </a:lnTo>
                <a:lnTo>
                  <a:pt x="369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0" name="Google Shape;3200;p82"/>
          <p:cNvSpPr/>
          <p:nvPr/>
        </p:nvSpPr>
        <p:spPr>
          <a:xfrm>
            <a:off x="-40166" y="2039100"/>
            <a:ext cx="95232" cy="725837"/>
          </a:xfrm>
          <a:custGeom>
            <a:avLst/>
            <a:gdLst/>
            <a:ahLst/>
            <a:cxnLst/>
            <a:rect l="l" t="t" r="r" b="b"/>
            <a:pathLst>
              <a:path w="5749" h="11646" extrusionOk="0">
                <a:moveTo>
                  <a:pt x="5732" y="0"/>
                </a:moveTo>
                <a:lnTo>
                  <a:pt x="1" y="17"/>
                </a:lnTo>
                <a:lnTo>
                  <a:pt x="17" y="11646"/>
                </a:lnTo>
                <a:lnTo>
                  <a:pt x="5749" y="11646"/>
                </a:lnTo>
                <a:lnTo>
                  <a:pt x="57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1" name="Google Shape;3201;p82"/>
          <p:cNvSpPr/>
          <p:nvPr/>
        </p:nvSpPr>
        <p:spPr>
          <a:xfrm>
            <a:off x="53014" y="1770424"/>
            <a:ext cx="77526" cy="994520"/>
          </a:xfrm>
          <a:custGeom>
            <a:avLst/>
            <a:gdLst/>
            <a:ahLst/>
            <a:cxnLst/>
            <a:rect l="l" t="t" r="r" b="b"/>
            <a:pathLst>
              <a:path w="1287" h="15957" extrusionOk="0">
                <a:moveTo>
                  <a:pt x="0" y="0"/>
                </a:moveTo>
                <a:lnTo>
                  <a:pt x="34" y="15957"/>
                </a:lnTo>
                <a:lnTo>
                  <a:pt x="1287" y="15957"/>
                </a:lnTo>
                <a:lnTo>
                  <a:pt x="125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2" name="Google Shape;3202;p82"/>
          <p:cNvSpPr/>
          <p:nvPr/>
        </p:nvSpPr>
        <p:spPr>
          <a:xfrm>
            <a:off x="129456" y="1925551"/>
            <a:ext cx="38311" cy="839393"/>
          </a:xfrm>
          <a:custGeom>
            <a:avLst/>
            <a:gdLst/>
            <a:ahLst/>
            <a:cxnLst/>
            <a:rect l="l" t="t" r="r" b="b"/>
            <a:pathLst>
              <a:path w="636" h="13468" extrusionOk="0">
                <a:moveTo>
                  <a:pt x="1" y="1"/>
                </a:moveTo>
                <a:lnTo>
                  <a:pt x="18" y="13468"/>
                </a:lnTo>
                <a:lnTo>
                  <a:pt x="636" y="13468"/>
                </a:lnTo>
                <a:lnTo>
                  <a:pt x="619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3" name="Google Shape;3203;p82"/>
          <p:cNvSpPr/>
          <p:nvPr/>
        </p:nvSpPr>
        <p:spPr>
          <a:xfrm>
            <a:off x="1695025" y="23571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04" name="Google Shape;320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669431" y="24409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205" name="Google Shape;3205;p82"/>
          <p:cNvSpPr/>
          <p:nvPr/>
        </p:nvSpPr>
        <p:spPr>
          <a:xfrm>
            <a:off x="2247475" y="2357163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06" name="Google Shape;320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21881" y="2440980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207" name="Google Shape;3207;p82"/>
          <p:cNvSpPr/>
          <p:nvPr/>
        </p:nvSpPr>
        <p:spPr>
          <a:xfrm>
            <a:off x="2542238" y="23571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08" name="Google Shape;320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516643" y="24409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209" name="Google Shape;3209;p82"/>
          <p:cNvSpPr/>
          <p:nvPr/>
        </p:nvSpPr>
        <p:spPr>
          <a:xfrm>
            <a:off x="2746950" y="23571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10" name="Google Shape;32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721356" y="24409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211" name="Google Shape;3211;p82"/>
          <p:cNvSpPr/>
          <p:nvPr/>
        </p:nvSpPr>
        <p:spPr>
          <a:xfrm>
            <a:off x="2985075" y="23571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12" name="Google Shape;321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959481" y="24409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213" name="Google Shape;3213;p82"/>
          <p:cNvSpPr/>
          <p:nvPr/>
        </p:nvSpPr>
        <p:spPr>
          <a:xfrm>
            <a:off x="5432513" y="2357175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14" name="Google Shape;3214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406918" y="2440992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215" name="Google Shape;3215;p82"/>
          <p:cNvSpPr/>
          <p:nvPr/>
        </p:nvSpPr>
        <p:spPr>
          <a:xfrm>
            <a:off x="5991975" y="23571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16" name="Google Shape;321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966381" y="24409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217" name="Google Shape;3217;p82"/>
          <p:cNvSpPr/>
          <p:nvPr/>
        </p:nvSpPr>
        <p:spPr>
          <a:xfrm>
            <a:off x="6731213" y="23571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18" name="Google Shape;321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705618" y="24409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219" name="Google Shape;3219;p82"/>
          <p:cNvSpPr/>
          <p:nvPr/>
        </p:nvSpPr>
        <p:spPr>
          <a:xfrm>
            <a:off x="6497938" y="2357188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20" name="Google Shape;322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472343" y="2441005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221" name="Google Shape;3221;p82"/>
          <p:cNvSpPr/>
          <p:nvPr/>
        </p:nvSpPr>
        <p:spPr>
          <a:xfrm>
            <a:off x="6277675" y="2357150"/>
            <a:ext cx="160500" cy="320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222" name="Google Shape;3222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252081" y="2440967"/>
            <a:ext cx="211386" cy="152785"/>
          </a:xfrm>
          <a:prstGeom prst="rect">
            <a:avLst/>
          </a:prstGeom>
          <a:noFill/>
          <a:ln>
            <a:noFill/>
          </a:ln>
        </p:spPr>
      </p:pic>
      <p:sp>
        <p:nvSpPr>
          <p:cNvPr id="3223" name="Google Shape;3223;p82"/>
          <p:cNvSpPr txBox="1">
            <a:spLocks noGrp="1"/>
          </p:cNvSpPr>
          <p:nvPr>
            <p:ph type="sldNum" idx="12"/>
          </p:nvPr>
        </p:nvSpPr>
        <p:spPr>
          <a:xfrm>
            <a:off x="8532759" y="474022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 dirty="0"/>
          </a:p>
        </p:txBody>
      </p:sp>
      <p:sp>
        <p:nvSpPr>
          <p:cNvPr id="3224" name="Google Shape;3224;p82"/>
          <p:cNvSpPr txBox="1"/>
          <p:nvPr/>
        </p:nvSpPr>
        <p:spPr>
          <a:xfrm>
            <a:off x="604513" y="1466450"/>
            <a:ext cx="45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(A)</a:t>
            </a:r>
            <a:endParaRPr sz="13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25" name="Google Shape;3225;p82"/>
          <p:cNvSpPr txBox="1"/>
          <p:nvPr/>
        </p:nvSpPr>
        <p:spPr>
          <a:xfrm>
            <a:off x="4345375" y="1466450"/>
            <a:ext cx="45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(B)</a:t>
            </a:r>
            <a:endParaRPr sz="13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26" name="Google Shape;3226;p82"/>
          <p:cNvSpPr txBox="1"/>
          <p:nvPr/>
        </p:nvSpPr>
        <p:spPr>
          <a:xfrm>
            <a:off x="8000263" y="1466450"/>
            <a:ext cx="45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b="1">
                <a:latin typeface="Josefin Sans"/>
                <a:ea typeface="Josefin Sans"/>
                <a:cs typeface="Josefin Sans"/>
                <a:sym typeface="Josefin Sans"/>
              </a:rPr>
              <a:t>(C)</a:t>
            </a:r>
            <a:endParaRPr sz="13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3227" name="Google Shape;3227;p82"/>
          <p:cNvCxnSpPr/>
          <p:nvPr/>
        </p:nvCxnSpPr>
        <p:spPr>
          <a:xfrm>
            <a:off x="208000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8" name="Google Shape;3228;p82"/>
          <p:cNvCxnSpPr/>
          <p:nvPr/>
        </p:nvCxnSpPr>
        <p:spPr>
          <a:xfrm>
            <a:off x="441277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29" name="Google Shape;3229;p82"/>
          <p:cNvCxnSpPr/>
          <p:nvPr/>
        </p:nvCxnSpPr>
        <p:spPr>
          <a:xfrm>
            <a:off x="653812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0" name="Google Shape;3230;p82"/>
          <p:cNvCxnSpPr/>
          <p:nvPr/>
        </p:nvCxnSpPr>
        <p:spPr>
          <a:xfrm>
            <a:off x="855978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1" name="Google Shape;3231;p82"/>
          <p:cNvCxnSpPr/>
          <p:nvPr/>
        </p:nvCxnSpPr>
        <p:spPr>
          <a:xfrm>
            <a:off x="1089254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2" name="Google Shape;3232;p82"/>
          <p:cNvCxnSpPr/>
          <p:nvPr/>
        </p:nvCxnSpPr>
        <p:spPr>
          <a:xfrm>
            <a:off x="1301790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3" name="Google Shape;3233;p82"/>
          <p:cNvCxnSpPr/>
          <p:nvPr/>
        </p:nvCxnSpPr>
        <p:spPr>
          <a:xfrm>
            <a:off x="1514326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4" name="Google Shape;3234;p82"/>
          <p:cNvCxnSpPr/>
          <p:nvPr/>
        </p:nvCxnSpPr>
        <p:spPr>
          <a:xfrm>
            <a:off x="1747602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5" name="Google Shape;3235;p82"/>
          <p:cNvCxnSpPr/>
          <p:nvPr/>
        </p:nvCxnSpPr>
        <p:spPr>
          <a:xfrm>
            <a:off x="1960138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6" name="Google Shape;3236;p82"/>
          <p:cNvCxnSpPr/>
          <p:nvPr/>
        </p:nvCxnSpPr>
        <p:spPr>
          <a:xfrm>
            <a:off x="2172674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7" name="Google Shape;3237;p82"/>
          <p:cNvCxnSpPr/>
          <p:nvPr/>
        </p:nvCxnSpPr>
        <p:spPr>
          <a:xfrm>
            <a:off x="2405950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8" name="Google Shape;3238;p82"/>
          <p:cNvCxnSpPr/>
          <p:nvPr/>
        </p:nvCxnSpPr>
        <p:spPr>
          <a:xfrm>
            <a:off x="2618486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39" name="Google Shape;3239;p82"/>
          <p:cNvCxnSpPr/>
          <p:nvPr/>
        </p:nvCxnSpPr>
        <p:spPr>
          <a:xfrm>
            <a:off x="2851763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0" name="Google Shape;3240;p82"/>
          <p:cNvCxnSpPr/>
          <p:nvPr/>
        </p:nvCxnSpPr>
        <p:spPr>
          <a:xfrm>
            <a:off x="3085039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1" name="Google Shape;3241;p82"/>
          <p:cNvCxnSpPr/>
          <p:nvPr/>
        </p:nvCxnSpPr>
        <p:spPr>
          <a:xfrm>
            <a:off x="3297575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2" name="Google Shape;3242;p82"/>
          <p:cNvCxnSpPr/>
          <p:nvPr/>
        </p:nvCxnSpPr>
        <p:spPr>
          <a:xfrm>
            <a:off x="202888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3" name="Google Shape;3243;p82"/>
          <p:cNvCxnSpPr/>
          <p:nvPr/>
        </p:nvCxnSpPr>
        <p:spPr>
          <a:xfrm>
            <a:off x="436164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4" name="Google Shape;3244;p82"/>
          <p:cNvCxnSpPr/>
          <p:nvPr/>
        </p:nvCxnSpPr>
        <p:spPr>
          <a:xfrm>
            <a:off x="648700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5" name="Google Shape;3245;p82"/>
          <p:cNvCxnSpPr/>
          <p:nvPr/>
        </p:nvCxnSpPr>
        <p:spPr>
          <a:xfrm>
            <a:off x="850865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6" name="Google Shape;3246;p82"/>
          <p:cNvCxnSpPr/>
          <p:nvPr/>
        </p:nvCxnSpPr>
        <p:spPr>
          <a:xfrm>
            <a:off x="1084142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7" name="Google Shape;3247;p82"/>
          <p:cNvCxnSpPr/>
          <p:nvPr/>
        </p:nvCxnSpPr>
        <p:spPr>
          <a:xfrm>
            <a:off x="1296677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8" name="Google Shape;3248;p82"/>
          <p:cNvCxnSpPr/>
          <p:nvPr/>
        </p:nvCxnSpPr>
        <p:spPr>
          <a:xfrm>
            <a:off x="1509213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49" name="Google Shape;3249;p82"/>
          <p:cNvCxnSpPr/>
          <p:nvPr/>
        </p:nvCxnSpPr>
        <p:spPr>
          <a:xfrm>
            <a:off x="1742490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0" name="Google Shape;3250;p82"/>
          <p:cNvCxnSpPr/>
          <p:nvPr/>
        </p:nvCxnSpPr>
        <p:spPr>
          <a:xfrm>
            <a:off x="1955026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1" name="Google Shape;3251;p82"/>
          <p:cNvCxnSpPr/>
          <p:nvPr/>
        </p:nvCxnSpPr>
        <p:spPr>
          <a:xfrm>
            <a:off x="2167561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2" name="Google Shape;3252;p82"/>
          <p:cNvCxnSpPr/>
          <p:nvPr/>
        </p:nvCxnSpPr>
        <p:spPr>
          <a:xfrm>
            <a:off x="2400838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3" name="Google Shape;3253;p82"/>
          <p:cNvCxnSpPr/>
          <p:nvPr/>
        </p:nvCxnSpPr>
        <p:spPr>
          <a:xfrm>
            <a:off x="2613374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4" name="Google Shape;3254;p82"/>
          <p:cNvCxnSpPr/>
          <p:nvPr/>
        </p:nvCxnSpPr>
        <p:spPr>
          <a:xfrm>
            <a:off x="2846650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5" name="Google Shape;3255;p82"/>
          <p:cNvCxnSpPr/>
          <p:nvPr/>
        </p:nvCxnSpPr>
        <p:spPr>
          <a:xfrm>
            <a:off x="3079927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6" name="Google Shape;3256;p82"/>
          <p:cNvCxnSpPr/>
          <p:nvPr/>
        </p:nvCxnSpPr>
        <p:spPr>
          <a:xfrm>
            <a:off x="3292463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7" name="Google Shape;3257;p82"/>
          <p:cNvCxnSpPr/>
          <p:nvPr/>
        </p:nvCxnSpPr>
        <p:spPr>
          <a:xfrm>
            <a:off x="3611613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8" name="Google Shape;3258;p82"/>
          <p:cNvCxnSpPr/>
          <p:nvPr/>
        </p:nvCxnSpPr>
        <p:spPr>
          <a:xfrm>
            <a:off x="3844889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59" name="Google Shape;3259;p82"/>
          <p:cNvCxnSpPr/>
          <p:nvPr/>
        </p:nvCxnSpPr>
        <p:spPr>
          <a:xfrm>
            <a:off x="4057425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0" name="Google Shape;3260;p82"/>
          <p:cNvCxnSpPr/>
          <p:nvPr/>
        </p:nvCxnSpPr>
        <p:spPr>
          <a:xfrm>
            <a:off x="4259590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1" name="Google Shape;3261;p82"/>
          <p:cNvCxnSpPr/>
          <p:nvPr/>
        </p:nvCxnSpPr>
        <p:spPr>
          <a:xfrm>
            <a:off x="4492867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2" name="Google Shape;3262;p82"/>
          <p:cNvCxnSpPr/>
          <p:nvPr/>
        </p:nvCxnSpPr>
        <p:spPr>
          <a:xfrm>
            <a:off x="4705402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3" name="Google Shape;3263;p82"/>
          <p:cNvCxnSpPr/>
          <p:nvPr/>
        </p:nvCxnSpPr>
        <p:spPr>
          <a:xfrm>
            <a:off x="4917938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4" name="Google Shape;3264;p82"/>
          <p:cNvCxnSpPr/>
          <p:nvPr/>
        </p:nvCxnSpPr>
        <p:spPr>
          <a:xfrm>
            <a:off x="5151215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5" name="Google Shape;3265;p82"/>
          <p:cNvCxnSpPr/>
          <p:nvPr/>
        </p:nvCxnSpPr>
        <p:spPr>
          <a:xfrm>
            <a:off x="5363751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6" name="Google Shape;3266;p82"/>
          <p:cNvCxnSpPr/>
          <p:nvPr/>
        </p:nvCxnSpPr>
        <p:spPr>
          <a:xfrm>
            <a:off x="5576286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7" name="Google Shape;3267;p82"/>
          <p:cNvCxnSpPr/>
          <p:nvPr/>
        </p:nvCxnSpPr>
        <p:spPr>
          <a:xfrm>
            <a:off x="5809563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8" name="Google Shape;3268;p82"/>
          <p:cNvCxnSpPr/>
          <p:nvPr/>
        </p:nvCxnSpPr>
        <p:spPr>
          <a:xfrm>
            <a:off x="6022099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69" name="Google Shape;3269;p82"/>
          <p:cNvCxnSpPr/>
          <p:nvPr/>
        </p:nvCxnSpPr>
        <p:spPr>
          <a:xfrm>
            <a:off x="6255375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0" name="Google Shape;3270;p82"/>
          <p:cNvCxnSpPr/>
          <p:nvPr/>
        </p:nvCxnSpPr>
        <p:spPr>
          <a:xfrm>
            <a:off x="6488652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1" name="Google Shape;3271;p82"/>
          <p:cNvCxnSpPr/>
          <p:nvPr/>
        </p:nvCxnSpPr>
        <p:spPr>
          <a:xfrm>
            <a:off x="6701188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2" name="Google Shape;3272;p82"/>
          <p:cNvCxnSpPr/>
          <p:nvPr/>
        </p:nvCxnSpPr>
        <p:spPr>
          <a:xfrm>
            <a:off x="3606500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3" name="Google Shape;3273;p82"/>
          <p:cNvCxnSpPr/>
          <p:nvPr/>
        </p:nvCxnSpPr>
        <p:spPr>
          <a:xfrm>
            <a:off x="3839777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4" name="Google Shape;3274;p82"/>
          <p:cNvCxnSpPr/>
          <p:nvPr/>
        </p:nvCxnSpPr>
        <p:spPr>
          <a:xfrm>
            <a:off x="4052312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5" name="Google Shape;3275;p82"/>
          <p:cNvCxnSpPr/>
          <p:nvPr/>
        </p:nvCxnSpPr>
        <p:spPr>
          <a:xfrm>
            <a:off x="4254478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6" name="Google Shape;3276;p82"/>
          <p:cNvCxnSpPr/>
          <p:nvPr/>
        </p:nvCxnSpPr>
        <p:spPr>
          <a:xfrm>
            <a:off x="4487754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7" name="Google Shape;3277;p82"/>
          <p:cNvCxnSpPr/>
          <p:nvPr/>
        </p:nvCxnSpPr>
        <p:spPr>
          <a:xfrm>
            <a:off x="4700290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8" name="Google Shape;3278;p82"/>
          <p:cNvCxnSpPr/>
          <p:nvPr/>
        </p:nvCxnSpPr>
        <p:spPr>
          <a:xfrm>
            <a:off x="4912826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79" name="Google Shape;3279;p82"/>
          <p:cNvCxnSpPr/>
          <p:nvPr/>
        </p:nvCxnSpPr>
        <p:spPr>
          <a:xfrm>
            <a:off x="5146102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0" name="Google Shape;3280;p82"/>
          <p:cNvCxnSpPr/>
          <p:nvPr/>
        </p:nvCxnSpPr>
        <p:spPr>
          <a:xfrm>
            <a:off x="5358638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1" name="Google Shape;3281;p82"/>
          <p:cNvCxnSpPr/>
          <p:nvPr/>
        </p:nvCxnSpPr>
        <p:spPr>
          <a:xfrm>
            <a:off x="5571174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2" name="Google Shape;3282;p82"/>
          <p:cNvCxnSpPr/>
          <p:nvPr/>
        </p:nvCxnSpPr>
        <p:spPr>
          <a:xfrm>
            <a:off x="5804450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3" name="Google Shape;3283;p82"/>
          <p:cNvCxnSpPr/>
          <p:nvPr/>
        </p:nvCxnSpPr>
        <p:spPr>
          <a:xfrm>
            <a:off x="6016986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4" name="Google Shape;3284;p82"/>
          <p:cNvCxnSpPr/>
          <p:nvPr/>
        </p:nvCxnSpPr>
        <p:spPr>
          <a:xfrm>
            <a:off x="6250263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5" name="Google Shape;3285;p82"/>
          <p:cNvCxnSpPr/>
          <p:nvPr/>
        </p:nvCxnSpPr>
        <p:spPr>
          <a:xfrm>
            <a:off x="6483539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6" name="Google Shape;3286;p82"/>
          <p:cNvCxnSpPr/>
          <p:nvPr/>
        </p:nvCxnSpPr>
        <p:spPr>
          <a:xfrm>
            <a:off x="6696075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7" name="Google Shape;3287;p82"/>
          <p:cNvCxnSpPr/>
          <p:nvPr/>
        </p:nvCxnSpPr>
        <p:spPr>
          <a:xfrm>
            <a:off x="6993138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8" name="Google Shape;3288;p82"/>
          <p:cNvCxnSpPr/>
          <p:nvPr/>
        </p:nvCxnSpPr>
        <p:spPr>
          <a:xfrm>
            <a:off x="7226414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89" name="Google Shape;3289;p82"/>
          <p:cNvCxnSpPr/>
          <p:nvPr/>
        </p:nvCxnSpPr>
        <p:spPr>
          <a:xfrm>
            <a:off x="7438950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0" name="Google Shape;3290;p82"/>
          <p:cNvCxnSpPr/>
          <p:nvPr/>
        </p:nvCxnSpPr>
        <p:spPr>
          <a:xfrm>
            <a:off x="7641115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1" name="Google Shape;3291;p82"/>
          <p:cNvCxnSpPr/>
          <p:nvPr/>
        </p:nvCxnSpPr>
        <p:spPr>
          <a:xfrm>
            <a:off x="7874392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2" name="Google Shape;3292;p82"/>
          <p:cNvCxnSpPr/>
          <p:nvPr/>
        </p:nvCxnSpPr>
        <p:spPr>
          <a:xfrm>
            <a:off x="8086927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3" name="Google Shape;3293;p82"/>
          <p:cNvCxnSpPr/>
          <p:nvPr/>
        </p:nvCxnSpPr>
        <p:spPr>
          <a:xfrm>
            <a:off x="8299463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4" name="Google Shape;3294;p82"/>
          <p:cNvCxnSpPr/>
          <p:nvPr/>
        </p:nvCxnSpPr>
        <p:spPr>
          <a:xfrm>
            <a:off x="8532740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5" name="Google Shape;3295;p82"/>
          <p:cNvCxnSpPr/>
          <p:nvPr/>
        </p:nvCxnSpPr>
        <p:spPr>
          <a:xfrm>
            <a:off x="8745276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6" name="Google Shape;3296;p82"/>
          <p:cNvCxnSpPr/>
          <p:nvPr/>
        </p:nvCxnSpPr>
        <p:spPr>
          <a:xfrm>
            <a:off x="8957811" y="2837327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7" name="Google Shape;3297;p82"/>
          <p:cNvCxnSpPr/>
          <p:nvPr/>
        </p:nvCxnSpPr>
        <p:spPr>
          <a:xfrm>
            <a:off x="6988025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8" name="Google Shape;3298;p82"/>
          <p:cNvCxnSpPr/>
          <p:nvPr/>
        </p:nvCxnSpPr>
        <p:spPr>
          <a:xfrm>
            <a:off x="7221302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299" name="Google Shape;3299;p82"/>
          <p:cNvCxnSpPr/>
          <p:nvPr/>
        </p:nvCxnSpPr>
        <p:spPr>
          <a:xfrm>
            <a:off x="7433837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0" name="Google Shape;3300;p82"/>
          <p:cNvCxnSpPr/>
          <p:nvPr/>
        </p:nvCxnSpPr>
        <p:spPr>
          <a:xfrm>
            <a:off x="7636003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1" name="Google Shape;3301;p82"/>
          <p:cNvCxnSpPr/>
          <p:nvPr/>
        </p:nvCxnSpPr>
        <p:spPr>
          <a:xfrm>
            <a:off x="7869279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2" name="Google Shape;3302;p82"/>
          <p:cNvCxnSpPr/>
          <p:nvPr/>
        </p:nvCxnSpPr>
        <p:spPr>
          <a:xfrm>
            <a:off x="8081815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3" name="Google Shape;3303;p82"/>
          <p:cNvCxnSpPr/>
          <p:nvPr/>
        </p:nvCxnSpPr>
        <p:spPr>
          <a:xfrm>
            <a:off x="8294351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4" name="Google Shape;3304;p82"/>
          <p:cNvCxnSpPr/>
          <p:nvPr/>
        </p:nvCxnSpPr>
        <p:spPr>
          <a:xfrm>
            <a:off x="8527627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5" name="Google Shape;3305;p82"/>
          <p:cNvCxnSpPr/>
          <p:nvPr/>
        </p:nvCxnSpPr>
        <p:spPr>
          <a:xfrm>
            <a:off x="8740163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06" name="Google Shape;3306;p82"/>
          <p:cNvCxnSpPr/>
          <p:nvPr/>
        </p:nvCxnSpPr>
        <p:spPr>
          <a:xfrm>
            <a:off x="8952699" y="1280754"/>
            <a:ext cx="0" cy="2244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07" name="Google Shape;3307;p82"/>
          <p:cNvSpPr/>
          <p:nvPr/>
        </p:nvSpPr>
        <p:spPr>
          <a:xfrm>
            <a:off x="2338875" y="3627201"/>
            <a:ext cx="453300" cy="813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3308" name="Google Shape;330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97211" y="3817788"/>
            <a:ext cx="536762" cy="432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09" name="Google Shape;3309;p82"/>
          <p:cNvCxnSpPr/>
          <p:nvPr/>
        </p:nvCxnSpPr>
        <p:spPr>
          <a:xfrm>
            <a:off x="2921238" y="4034000"/>
            <a:ext cx="339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10" name="Google Shape;3310;p82"/>
          <p:cNvSpPr txBox="1"/>
          <p:nvPr/>
        </p:nvSpPr>
        <p:spPr>
          <a:xfrm>
            <a:off x="2291250" y="322145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(A)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311" name="Google Shape;3311;p82"/>
          <p:cNvSpPr/>
          <p:nvPr/>
        </p:nvSpPr>
        <p:spPr>
          <a:xfrm>
            <a:off x="3312238" y="3310850"/>
            <a:ext cx="3807300" cy="144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12" name="Google Shape;3312;p82"/>
          <p:cNvSpPr txBox="1"/>
          <p:nvPr/>
        </p:nvSpPr>
        <p:spPr>
          <a:xfrm>
            <a:off x="4974100" y="4356950"/>
            <a:ext cx="4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(A)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3313" name="Google Shape;3313;p82"/>
          <p:cNvGrpSpPr/>
          <p:nvPr/>
        </p:nvGrpSpPr>
        <p:grpSpPr>
          <a:xfrm>
            <a:off x="3515199" y="3420830"/>
            <a:ext cx="795998" cy="400243"/>
            <a:chOff x="3167375" y="2791400"/>
            <a:chExt cx="3401700" cy="1459675"/>
          </a:xfrm>
        </p:grpSpPr>
        <p:sp>
          <p:nvSpPr>
            <p:cNvPr id="3314" name="Google Shape;3314;p82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15" name="Google Shape;3315;p82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316" name="Google Shape;3316;p82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7" name="Google Shape;3317;p82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8" name="Google Shape;3318;p82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19" name="Google Shape;3319;p82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0" name="Google Shape;3320;p82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1" name="Google Shape;3321;p82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2" name="Google Shape;3322;p82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3" name="Google Shape;3323;p82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4" name="Google Shape;3324;p82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5" name="Google Shape;3325;p82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6" name="Google Shape;3326;p82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7" name="Google Shape;3327;p82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8" name="Google Shape;3328;p82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29" name="Google Shape;3329;p82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0" name="Google Shape;3330;p82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1" name="Google Shape;3331;p82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2" name="Google Shape;3332;p82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3" name="Google Shape;3333;p82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4" name="Google Shape;3334;p82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5" name="Google Shape;3335;p82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6" name="Google Shape;3336;p82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7" name="Google Shape;3337;p82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8" name="Google Shape;3338;p82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39" name="Google Shape;3339;p82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0" name="Google Shape;3340;p82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1" name="Google Shape;3341;p82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2" name="Google Shape;3342;p82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3" name="Google Shape;3343;p82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4" name="Google Shape;3344;p82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45" name="Google Shape;3345;p82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346" name="Google Shape;3346;p82"/>
          <p:cNvGrpSpPr/>
          <p:nvPr/>
        </p:nvGrpSpPr>
        <p:grpSpPr>
          <a:xfrm>
            <a:off x="3534179" y="3484533"/>
            <a:ext cx="758035" cy="272818"/>
            <a:chOff x="706850" y="1161550"/>
            <a:chExt cx="3820739" cy="1299754"/>
          </a:xfrm>
        </p:grpSpPr>
        <p:grpSp>
          <p:nvGrpSpPr>
            <p:cNvPr id="3347" name="Google Shape;3347;p82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3348" name="Google Shape;3348;p82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49" name="Google Shape;3349;p82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50" name="Google Shape;3350;p82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351" name="Google Shape;3351;p82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3352" name="Google Shape;3352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3" name="Google Shape;3353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4" name="Google Shape;3354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5" name="Google Shape;3355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6" name="Google Shape;3356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57" name="Google Shape;3357;p82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3358" name="Google Shape;3358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59" name="Google Shape;3359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0" name="Google Shape;3360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1" name="Google Shape;3361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2" name="Google Shape;3362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363" name="Google Shape;3363;p82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3364" name="Google Shape;3364;p82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5" name="Google Shape;3365;p82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6" name="Google Shape;3366;p82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67" name="Google Shape;3367;p82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368" name="Google Shape;3368;p82"/>
            <p:cNvSpPr/>
            <p:nvPr/>
          </p:nvSpPr>
          <p:spPr>
            <a:xfrm>
              <a:off x="706850" y="1570532"/>
              <a:ext cx="248100" cy="481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369" name="Google Shape;3369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72020" y="1693075"/>
              <a:ext cx="317834" cy="236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0" name="Google Shape;3370;p82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371" name="Google Shape;3371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2" name="Google Shape;3372;p82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373" name="Google Shape;3373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4" name="Google Shape;3374;p82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375" name="Google Shape;3375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6" name="Google Shape;3376;p82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377" name="Google Shape;3377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78" name="Google Shape;3378;p82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379" name="Google Shape;3379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80" name="Google Shape;3380;p82"/>
          <p:cNvGrpSpPr/>
          <p:nvPr/>
        </p:nvGrpSpPr>
        <p:grpSpPr>
          <a:xfrm>
            <a:off x="4375099" y="3420830"/>
            <a:ext cx="795998" cy="400243"/>
            <a:chOff x="3167375" y="2791400"/>
            <a:chExt cx="3401700" cy="1459675"/>
          </a:xfrm>
        </p:grpSpPr>
        <p:sp>
          <p:nvSpPr>
            <p:cNvPr id="3381" name="Google Shape;3381;p82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382" name="Google Shape;3382;p82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383" name="Google Shape;3383;p82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4" name="Google Shape;3384;p82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5" name="Google Shape;3385;p82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6" name="Google Shape;3386;p82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7" name="Google Shape;3387;p82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8" name="Google Shape;3388;p82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89" name="Google Shape;3389;p82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0" name="Google Shape;3390;p82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1" name="Google Shape;3391;p82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2" name="Google Shape;3392;p82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3" name="Google Shape;3393;p82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4" name="Google Shape;3394;p82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5" name="Google Shape;3395;p82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6" name="Google Shape;3396;p82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7" name="Google Shape;3397;p82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8" name="Google Shape;3398;p82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399" name="Google Shape;3399;p82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0" name="Google Shape;3400;p82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1" name="Google Shape;3401;p82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2" name="Google Shape;3402;p82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3" name="Google Shape;3403;p82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4" name="Google Shape;3404;p82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5" name="Google Shape;3405;p82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6" name="Google Shape;3406;p82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7" name="Google Shape;3407;p82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8" name="Google Shape;3408;p82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09" name="Google Shape;3409;p82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0" name="Google Shape;3410;p82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1" name="Google Shape;3411;p82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12" name="Google Shape;3412;p82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13" name="Google Shape;3413;p82"/>
          <p:cNvGrpSpPr/>
          <p:nvPr/>
        </p:nvGrpSpPr>
        <p:grpSpPr>
          <a:xfrm>
            <a:off x="4408043" y="3484533"/>
            <a:ext cx="744070" cy="272818"/>
            <a:chOff x="777238" y="1161550"/>
            <a:chExt cx="3750352" cy="1299754"/>
          </a:xfrm>
        </p:grpSpPr>
        <p:grpSp>
          <p:nvGrpSpPr>
            <p:cNvPr id="3414" name="Google Shape;3414;p82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3415" name="Google Shape;3415;p82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16" name="Google Shape;3416;p82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17" name="Google Shape;3417;p82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18" name="Google Shape;3418;p82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3419" name="Google Shape;3419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0" name="Google Shape;3420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1" name="Google Shape;3421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2" name="Google Shape;3422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3" name="Google Shape;3423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24" name="Google Shape;3424;p82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3425" name="Google Shape;3425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6" name="Google Shape;3426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7" name="Google Shape;3427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8" name="Google Shape;3428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29" name="Google Shape;3429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30" name="Google Shape;3430;p82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3431" name="Google Shape;3431;p82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2" name="Google Shape;3432;p82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3" name="Google Shape;3433;p82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4" name="Google Shape;3434;p82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35" name="Google Shape;3435;p82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436" name="Google Shape;3436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7" name="Google Shape;3437;p82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438" name="Google Shape;343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9" name="Google Shape;3439;p82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440" name="Google Shape;3440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1" name="Google Shape;3441;p82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442" name="Google Shape;3442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3" name="Google Shape;3443;p82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444" name="Google Shape;3444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445" name="Google Shape;3445;p82"/>
          <p:cNvGrpSpPr/>
          <p:nvPr/>
        </p:nvGrpSpPr>
        <p:grpSpPr>
          <a:xfrm>
            <a:off x="5234999" y="3420830"/>
            <a:ext cx="795998" cy="400243"/>
            <a:chOff x="3167375" y="2791400"/>
            <a:chExt cx="3401700" cy="1459675"/>
          </a:xfrm>
        </p:grpSpPr>
        <p:sp>
          <p:nvSpPr>
            <p:cNvPr id="3446" name="Google Shape;3446;p82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47" name="Google Shape;3447;p82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448" name="Google Shape;3448;p82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49" name="Google Shape;3449;p82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0" name="Google Shape;3450;p82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1" name="Google Shape;3451;p82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2" name="Google Shape;3452;p82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3" name="Google Shape;3453;p82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4" name="Google Shape;3454;p82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5" name="Google Shape;3455;p82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6" name="Google Shape;3456;p82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7" name="Google Shape;3457;p82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8" name="Google Shape;3458;p82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59" name="Google Shape;3459;p82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0" name="Google Shape;3460;p82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1" name="Google Shape;3461;p82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2" name="Google Shape;3462;p82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3" name="Google Shape;3463;p82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4" name="Google Shape;3464;p82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5" name="Google Shape;3465;p82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6" name="Google Shape;3466;p82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7" name="Google Shape;3467;p82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8" name="Google Shape;3468;p82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69" name="Google Shape;3469;p82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0" name="Google Shape;3470;p82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1" name="Google Shape;3471;p82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2" name="Google Shape;3472;p82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3" name="Google Shape;3473;p82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4" name="Google Shape;3474;p82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5" name="Google Shape;3475;p82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6" name="Google Shape;3476;p82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477" name="Google Shape;3477;p82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478" name="Google Shape;3478;p82"/>
          <p:cNvGrpSpPr/>
          <p:nvPr/>
        </p:nvGrpSpPr>
        <p:grpSpPr>
          <a:xfrm>
            <a:off x="5267943" y="3484533"/>
            <a:ext cx="744070" cy="272818"/>
            <a:chOff x="777238" y="1161550"/>
            <a:chExt cx="3750352" cy="1299754"/>
          </a:xfrm>
        </p:grpSpPr>
        <p:grpSp>
          <p:nvGrpSpPr>
            <p:cNvPr id="3479" name="Google Shape;3479;p82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3480" name="Google Shape;3480;p82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1" name="Google Shape;3481;p82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482" name="Google Shape;3482;p82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483" name="Google Shape;3483;p82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3484" name="Google Shape;3484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5" name="Google Shape;3485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6" name="Google Shape;3486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7" name="Google Shape;3487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8" name="Google Shape;3488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89" name="Google Shape;3489;p82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3490" name="Google Shape;3490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1" name="Google Shape;3491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2" name="Google Shape;3492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3" name="Google Shape;3493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4" name="Google Shape;3494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495" name="Google Shape;3495;p82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3496" name="Google Shape;3496;p82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7" name="Google Shape;3497;p82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8" name="Google Shape;3498;p82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99" name="Google Shape;3499;p82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00" name="Google Shape;3500;p82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01" name="Google Shape;3501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2" name="Google Shape;3502;p82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03" name="Google Shape;3503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4" name="Google Shape;3504;p82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05" name="Google Shape;3505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6" name="Google Shape;3506;p82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07" name="Google Shape;3507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08" name="Google Shape;3508;p82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09" name="Google Shape;3509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10" name="Google Shape;3510;p82"/>
          <p:cNvGrpSpPr/>
          <p:nvPr/>
        </p:nvGrpSpPr>
        <p:grpSpPr>
          <a:xfrm>
            <a:off x="6094899" y="3420830"/>
            <a:ext cx="795998" cy="400243"/>
            <a:chOff x="3167375" y="2791400"/>
            <a:chExt cx="3401700" cy="1459675"/>
          </a:xfrm>
        </p:grpSpPr>
        <p:sp>
          <p:nvSpPr>
            <p:cNvPr id="3511" name="Google Shape;3511;p82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12" name="Google Shape;3512;p82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513" name="Google Shape;3513;p82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4" name="Google Shape;3514;p82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5" name="Google Shape;3515;p82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6" name="Google Shape;3516;p82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7" name="Google Shape;3517;p82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8" name="Google Shape;3518;p82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19" name="Google Shape;3519;p82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0" name="Google Shape;3520;p82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1" name="Google Shape;3521;p82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2" name="Google Shape;3522;p82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3" name="Google Shape;3523;p82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4" name="Google Shape;3524;p82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5" name="Google Shape;3525;p82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6" name="Google Shape;3526;p82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7" name="Google Shape;3527;p82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8" name="Google Shape;3528;p82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29" name="Google Shape;3529;p82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0" name="Google Shape;3530;p82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1" name="Google Shape;3531;p82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2" name="Google Shape;3532;p82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3" name="Google Shape;3533;p82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4" name="Google Shape;3534;p82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5" name="Google Shape;3535;p82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6" name="Google Shape;3536;p82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7" name="Google Shape;3537;p82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8" name="Google Shape;3538;p82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39" name="Google Shape;3539;p82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0" name="Google Shape;3540;p82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1" name="Google Shape;3541;p82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42" name="Google Shape;3542;p82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543" name="Google Shape;3543;p82"/>
          <p:cNvGrpSpPr/>
          <p:nvPr/>
        </p:nvGrpSpPr>
        <p:grpSpPr>
          <a:xfrm>
            <a:off x="6127843" y="3484533"/>
            <a:ext cx="744070" cy="272818"/>
            <a:chOff x="777238" y="1161550"/>
            <a:chExt cx="3750352" cy="1299754"/>
          </a:xfrm>
        </p:grpSpPr>
        <p:grpSp>
          <p:nvGrpSpPr>
            <p:cNvPr id="3544" name="Google Shape;3544;p82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3545" name="Google Shape;3545;p82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46" name="Google Shape;3546;p82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47" name="Google Shape;3547;p82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548" name="Google Shape;3548;p82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3549" name="Google Shape;3549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0" name="Google Shape;3550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1" name="Google Shape;3551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2" name="Google Shape;3552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3" name="Google Shape;3553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54" name="Google Shape;3554;p82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3555" name="Google Shape;3555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6" name="Google Shape;3556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7" name="Google Shape;3557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8" name="Google Shape;3558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59" name="Google Shape;3559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560" name="Google Shape;3560;p82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3561" name="Google Shape;3561;p82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2" name="Google Shape;3562;p82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3" name="Google Shape;3563;p82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564" name="Google Shape;3564;p82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565" name="Google Shape;3565;p82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66" name="Google Shape;3566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7" name="Google Shape;3567;p82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68" name="Google Shape;356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69" name="Google Shape;3569;p82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70" name="Google Shape;3570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1" name="Google Shape;3571;p82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72" name="Google Shape;3572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73" name="Google Shape;3573;p82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574" name="Google Shape;3574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575" name="Google Shape;3575;p82"/>
          <p:cNvGrpSpPr/>
          <p:nvPr/>
        </p:nvGrpSpPr>
        <p:grpSpPr>
          <a:xfrm>
            <a:off x="3515199" y="3956705"/>
            <a:ext cx="795998" cy="400243"/>
            <a:chOff x="3167375" y="2791400"/>
            <a:chExt cx="3401700" cy="1459675"/>
          </a:xfrm>
        </p:grpSpPr>
        <p:sp>
          <p:nvSpPr>
            <p:cNvPr id="3576" name="Google Shape;3576;p82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577" name="Google Shape;3577;p82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578" name="Google Shape;3578;p82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79" name="Google Shape;3579;p82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0" name="Google Shape;3580;p82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1" name="Google Shape;3581;p82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2" name="Google Shape;3582;p82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3" name="Google Shape;3583;p82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4" name="Google Shape;3584;p82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5" name="Google Shape;3585;p82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6" name="Google Shape;3586;p82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7" name="Google Shape;3587;p82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8" name="Google Shape;3588;p82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89" name="Google Shape;3589;p82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0" name="Google Shape;3590;p82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1" name="Google Shape;3591;p82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2" name="Google Shape;3592;p82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3" name="Google Shape;3593;p82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4" name="Google Shape;3594;p82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5" name="Google Shape;3595;p82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6" name="Google Shape;3596;p82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7" name="Google Shape;3597;p82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8" name="Google Shape;3598;p82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9" name="Google Shape;3599;p82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0" name="Google Shape;3600;p82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1" name="Google Shape;3601;p82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2" name="Google Shape;3602;p82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3" name="Google Shape;3603;p82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4" name="Google Shape;3604;p82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5" name="Google Shape;3605;p82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6" name="Google Shape;3606;p82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07" name="Google Shape;3607;p82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08" name="Google Shape;3608;p82"/>
          <p:cNvGrpSpPr/>
          <p:nvPr/>
        </p:nvGrpSpPr>
        <p:grpSpPr>
          <a:xfrm>
            <a:off x="3548143" y="4020408"/>
            <a:ext cx="744070" cy="272818"/>
            <a:chOff x="777238" y="1161550"/>
            <a:chExt cx="3750352" cy="1299754"/>
          </a:xfrm>
        </p:grpSpPr>
        <p:grpSp>
          <p:nvGrpSpPr>
            <p:cNvPr id="3609" name="Google Shape;3609;p82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3610" name="Google Shape;3610;p82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1" name="Google Shape;3611;p82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12" name="Google Shape;3612;p82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13" name="Google Shape;3613;p82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3614" name="Google Shape;3614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5" name="Google Shape;3615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6" name="Google Shape;3616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7" name="Google Shape;3617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18" name="Google Shape;3618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19" name="Google Shape;3619;p82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3620" name="Google Shape;3620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1" name="Google Shape;3621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2" name="Google Shape;3622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3" name="Google Shape;3623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4" name="Google Shape;3624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25" name="Google Shape;3625;p82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3626" name="Google Shape;3626;p82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7" name="Google Shape;3627;p82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8" name="Google Shape;3628;p82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29" name="Google Shape;3629;p82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30" name="Google Shape;3630;p82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631" name="Google Shape;3631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2" name="Google Shape;3632;p82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633" name="Google Shape;3633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4" name="Google Shape;3634;p82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635" name="Google Shape;3635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6" name="Google Shape;3636;p82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637" name="Google Shape;3637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8" name="Google Shape;3638;p82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639" name="Google Shape;3639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640" name="Google Shape;3640;p82"/>
          <p:cNvGrpSpPr/>
          <p:nvPr/>
        </p:nvGrpSpPr>
        <p:grpSpPr>
          <a:xfrm>
            <a:off x="4376574" y="3956705"/>
            <a:ext cx="795998" cy="400243"/>
            <a:chOff x="3167375" y="2791400"/>
            <a:chExt cx="3401700" cy="1459675"/>
          </a:xfrm>
        </p:grpSpPr>
        <p:sp>
          <p:nvSpPr>
            <p:cNvPr id="3641" name="Google Shape;3641;p82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642" name="Google Shape;3642;p82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643" name="Google Shape;3643;p82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4" name="Google Shape;3644;p82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5" name="Google Shape;3645;p82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6" name="Google Shape;3646;p82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7" name="Google Shape;3647;p82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8" name="Google Shape;3648;p82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49" name="Google Shape;3649;p82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0" name="Google Shape;3650;p82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1" name="Google Shape;3651;p82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2" name="Google Shape;3652;p82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3" name="Google Shape;3653;p82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4" name="Google Shape;3654;p82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5" name="Google Shape;3655;p82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6" name="Google Shape;3656;p82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7" name="Google Shape;3657;p82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8" name="Google Shape;3658;p82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59" name="Google Shape;3659;p82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0" name="Google Shape;3660;p82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1" name="Google Shape;3661;p82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2" name="Google Shape;3662;p82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3" name="Google Shape;3663;p82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4" name="Google Shape;3664;p82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5" name="Google Shape;3665;p82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6" name="Google Shape;3666;p82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7" name="Google Shape;3667;p82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8" name="Google Shape;3668;p82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69" name="Google Shape;3669;p82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0" name="Google Shape;3670;p82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1" name="Google Shape;3671;p82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672" name="Google Shape;3672;p82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673" name="Google Shape;3673;p82"/>
          <p:cNvGrpSpPr/>
          <p:nvPr/>
        </p:nvGrpSpPr>
        <p:grpSpPr>
          <a:xfrm>
            <a:off x="4409518" y="4020408"/>
            <a:ext cx="744070" cy="272818"/>
            <a:chOff x="777238" y="1161550"/>
            <a:chExt cx="3750352" cy="1299754"/>
          </a:xfrm>
        </p:grpSpPr>
        <p:grpSp>
          <p:nvGrpSpPr>
            <p:cNvPr id="3674" name="Google Shape;3674;p82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3675" name="Google Shape;3675;p82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76" name="Google Shape;3676;p82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77" name="Google Shape;3677;p82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678" name="Google Shape;3678;p82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3679" name="Google Shape;3679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0" name="Google Shape;3680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1" name="Google Shape;3681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2" name="Google Shape;3682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3" name="Google Shape;3683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84" name="Google Shape;3684;p82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3685" name="Google Shape;3685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6" name="Google Shape;3686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7" name="Google Shape;3687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8" name="Google Shape;3688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89" name="Google Shape;3689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690" name="Google Shape;3690;p82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3691" name="Google Shape;3691;p82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2" name="Google Shape;3692;p82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3" name="Google Shape;3693;p82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694" name="Google Shape;3694;p82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695" name="Google Shape;3695;p82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696" name="Google Shape;3696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7" name="Google Shape;3697;p82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698" name="Google Shape;369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9" name="Google Shape;3699;p82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700" name="Google Shape;3700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1" name="Google Shape;3701;p82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702" name="Google Shape;3702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03" name="Google Shape;3703;p82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704" name="Google Shape;3704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705" name="Google Shape;3705;p82"/>
          <p:cNvGrpSpPr/>
          <p:nvPr/>
        </p:nvGrpSpPr>
        <p:grpSpPr>
          <a:xfrm>
            <a:off x="5237949" y="3956693"/>
            <a:ext cx="795998" cy="400243"/>
            <a:chOff x="3167375" y="2791400"/>
            <a:chExt cx="3401700" cy="1459675"/>
          </a:xfrm>
        </p:grpSpPr>
        <p:sp>
          <p:nvSpPr>
            <p:cNvPr id="3706" name="Google Shape;3706;p82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07" name="Google Shape;3707;p82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08" name="Google Shape;3708;p82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09" name="Google Shape;3709;p82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0" name="Google Shape;3710;p82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1" name="Google Shape;3711;p82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2" name="Google Shape;3712;p82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3" name="Google Shape;3713;p82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4" name="Google Shape;3714;p82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5" name="Google Shape;3715;p82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6" name="Google Shape;3716;p82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7" name="Google Shape;3717;p82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8" name="Google Shape;3718;p82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19" name="Google Shape;3719;p82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0" name="Google Shape;3720;p82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1" name="Google Shape;3721;p82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2" name="Google Shape;3722;p82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3" name="Google Shape;3723;p82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4" name="Google Shape;3724;p82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5" name="Google Shape;3725;p82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6" name="Google Shape;3726;p82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7" name="Google Shape;3727;p82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8" name="Google Shape;3728;p82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29" name="Google Shape;3729;p82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0" name="Google Shape;3730;p82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1" name="Google Shape;3731;p82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2" name="Google Shape;3732;p82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3" name="Google Shape;3733;p82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4" name="Google Shape;3734;p82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5" name="Google Shape;3735;p82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6" name="Google Shape;3736;p82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37" name="Google Shape;3737;p82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3738" name="Google Shape;3738;p82"/>
          <p:cNvGrpSpPr/>
          <p:nvPr/>
        </p:nvGrpSpPr>
        <p:grpSpPr>
          <a:xfrm>
            <a:off x="5270893" y="4020395"/>
            <a:ext cx="744070" cy="272818"/>
            <a:chOff x="777238" y="1161550"/>
            <a:chExt cx="3750352" cy="1299754"/>
          </a:xfrm>
        </p:grpSpPr>
        <p:grpSp>
          <p:nvGrpSpPr>
            <p:cNvPr id="3739" name="Google Shape;3739;p82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3740" name="Google Shape;3740;p82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1" name="Google Shape;3741;p82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42" name="Google Shape;3742;p82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3743" name="Google Shape;3743;p82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3744" name="Google Shape;3744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5" name="Google Shape;3745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6" name="Google Shape;3746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7" name="Google Shape;3747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48" name="Google Shape;3748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49" name="Google Shape;3749;p82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3750" name="Google Shape;3750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1" name="Google Shape;3751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2" name="Google Shape;3752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3" name="Google Shape;3753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4" name="Google Shape;3754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755" name="Google Shape;3755;p82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3756" name="Google Shape;3756;p82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7" name="Google Shape;3757;p82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8" name="Google Shape;3758;p82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759" name="Google Shape;3759;p82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760" name="Google Shape;3760;p82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761" name="Google Shape;3761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2" name="Google Shape;3762;p82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763" name="Google Shape;3763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4" name="Google Shape;3764;p82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765" name="Google Shape;3765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6" name="Google Shape;3766;p82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767" name="Google Shape;3767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68" name="Google Shape;3768;p82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769" name="Google Shape;3769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3770" name="Google Shape;3770;p82"/>
          <p:cNvCxnSpPr/>
          <p:nvPr/>
        </p:nvCxnSpPr>
        <p:spPr>
          <a:xfrm>
            <a:off x="-1900" y="1285875"/>
            <a:ext cx="91560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1" name="Google Shape;3771;p82"/>
          <p:cNvCxnSpPr/>
          <p:nvPr/>
        </p:nvCxnSpPr>
        <p:spPr>
          <a:xfrm>
            <a:off x="-1900" y="1504950"/>
            <a:ext cx="91359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2" name="Google Shape;3772;p82"/>
          <p:cNvCxnSpPr/>
          <p:nvPr/>
        </p:nvCxnSpPr>
        <p:spPr>
          <a:xfrm>
            <a:off x="-1900" y="2832075"/>
            <a:ext cx="91659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773" name="Google Shape;3773;p82"/>
          <p:cNvCxnSpPr/>
          <p:nvPr/>
        </p:nvCxnSpPr>
        <p:spPr>
          <a:xfrm>
            <a:off x="-1900" y="3051150"/>
            <a:ext cx="91560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4" name="Google Shape;3774;p82"/>
          <p:cNvGrpSpPr/>
          <p:nvPr/>
        </p:nvGrpSpPr>
        <p:grpSpPr>
          <a:xfrm>
            <a:off x="6099404" y="3956701"/>
            <a:ext cx="796208" cy="400257"/>
            <a:chOff x="1887557" y="486049"/>
            <a:chExt cx="5007600" cy="3870955"/>
          </a:xfrm>
        </p:grpSpPr>
        <p:sp>
          <p:nvSpPr>
            <p:cNvPr id="3775" name="Google Shape;3775;p82"/>
            <p:cNvSpPr/>
            <p:nvPr/>
          </p:nvSpPr>
          <p:spPr>
            <a:xfrm>
              <a:off x="1887557" y="486049"/>
              <a:ext cx="5007600" cy="38703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776" name="Google Shape;3776;p82"/>
            <p:cNvSpPr/>
            <p:nvPr/>
          </p:nvSpPr>
          <p:spPr>
            <a:xfrm>
              <a:off x="1887557" y="939186"/>
              <a:ext cx="5007600" cy="29301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3777" name="Google Shape;3777;p82"/>
            <p:cNvCxnSpPr/>
            <p:nvPr/>
          </p:nvCxnSpPr>
          <p:spPr>
            <a:xfrm>
              <a:off x="2124814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8" name="Google Shape;3778;p82"/>
            <p:cNvCxnSpPr/>
            <p:nvPr/>
          </p:nvCxnSpPr>
          <p:spPr>
            <a:xfrm>
              <a:off x="2468208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79" name="Google Shape;3779;p82"/>
            <p:cNvCxnSpPr/>
            <p:nvPr/>
          </p:nvCxnSpPr>
          <p:spPr>
            <a:xfrm>
              <a:off x="2781071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0" name="Google Shape;3780;p82"/>
            <p:cNvCxnSpPr/>
            <p:nvPr/>
          </p:nvCxnSpPr>
          <p:spPr>
            <a:xfrm>
              <a:off x="3078668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1" name="Google Shape;3781;p82"/>
            <p:cNvCxnSpPr/>
            <p:nvPr/>
          </p:nvCxnSpPr>
          <p:spPr>
            <a:xfrm>
              <a:off x="3422062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2" name="Google Shape;3782;p82"/>
            <p:cNvCxnSpPr/>
            <p:nvPr/>
          </p:nvCxnSpPr>
          <p:spPr>
            <a:xfrm>
              <a:off x="3734924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3" name="Google Shape;3783;p82"/>
            <p:cNvCxnSpPr/>
            <p:nvPr/>
          </p:nvCxnSpPr>
          <p:spPr>
            <a:xfrm>
              <a:off x="4047787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4" name="Google Shape;3784;p82"/>
            <p:cNvCxnSpPr/>
            <p:nvPr/>
          </p:nvCxnSpPr>
          <p:spPr>
            <a:xfrm>
              <a:off x="4391181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5" name="Google Shape;3785;p82"/>
            <p:cNvCxnSpPr/>
            <p:nvPr/>
          </p:nvCxnSpPr>
          <p:spPr>
            <a:xfrm>
              <a:off x="4704044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6" name="Google Shape;3786;p82"/>
            <p:cNvCxnSpPr/>
            <p:nvPr/>
          </p:nvCxnSpPr>
          <p:spPr>
            <a:xfrm>
              <a:off x="5016906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7" name="Google Shape;3787;p82"/>
            <p:cNvCxnSpPr/>
            <p:nvPr/>
          </p:nvCxnSpPr>
          <p:spPr>
            <a:xfrm>
              <a:off x="5360300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8" name="Google Shape;3788;p82"/>
            <p:cNvCxnSpPr/>
            <p:nvPr/>
          </p:nvCxnSpPr>
          <p:spPr>
            <a:xfrm>
              <a:off x="5673163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89" name="Google Shape;3789;p82"/>
            <p:cNvCxnSpPr/>
            <p:nvPr/>
          </p:nvCxnSpPr>
          <p:spPr>
            <a:xfrm>
              <a:off x="6016557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0" name="Google Shape;3790;p82"/>
            <p:cNvCxnSpPr/>
            <p:nvPr/>
          </p:nvCxnSpPr>
          <p:spPr>
            <a:xfrm>
              <a:off x="6359951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1" name="Google Shape;3791;p82"/>
            <p:cNvCxnSpPr/>
            <p:nvPr/>
          </p:nvCxnSpPr>
          <p:spPr>
            <a:xfrm>
              <a:off x="6672814" y="3869205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2" name="Google Shape;3792;p82"/>
            <p:cNvCxnSpPr/>
            <p:nvPr/>
          </p:nvCxnSpPr>
          <p:spPr>
            <a:xfrm>
              <a:off x="2117288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3" name="Google Shape;3793;p82"/>
            <p:cNvCxnSpPr/>
            <p:nvPr/>
          </p:nvCxnSpPr>
          <p:spPr>
            <a:xfrm>
              <a:off x="2460682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4" name="Google Shape;3794;p82"/>
            <p:cNvCxnSpPr/>
            <p:nvPr/>
          </p:nvCxnSpPr>
          <p:spPr>
            <a:xfrm>
              <a:off x="2773545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5" name="Google Shape;3795;p82"/>
            <p:cNvCxnSpPr/>
            <p:nvPr/>
          </p:nvCxnSpPr>
          <p:spPr>
            <a:xfrm>
              <a:off x="3071142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6" name="Google Shape;3796;p82"/>
            <p:cNvCxnSpPr/>
            <p:nvPr/>
          </p:nvCxnSpPr>
          <p:spPr>
            <a:xfrm>
              <a:off x="3414536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7" name="Google Shape;3797;p82"/>
            <p:cNvCxnSpPr/>
            <p:nvPr/>
          </p:nvCxnSpPr>
          <p:spPr>
            <a:xfrm>
              <a:off x="3727398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8" name="Google Shape;3798;p82"/>
            <p:cNvCxnSpPr/>
            <p:nvPr/>
          </p:nvCxnSpPr>
          <p:spPr>
            <a:xfrm>
              <a:off x="4040261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99" name="Google Shape;3799;p82"/>
            <p:cNvCxnSpPr/>
            <p:nvPr/>
          </p:nvCxnSpPr>
          <p:spPr>
            <a:xfrm>
              <a:off x="4383655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0" name="Google Shape;3800;p82"/>
            <p:cNvCxnSpPr/>
            <p:nvPr/>
          </p:nvCxnSpPr>
          <p:spPr>
            <a:xfrm>
              <a:off x="4696518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1" name="Google Shape;3801;p82"/>
            <p:cNvCxnSpPr/>
            <p:nvPr/>
          </p:nvCxnSpPr>
          <p:spPr>
            <a:xfrm>
              <a:off x="5009381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2" name="Google Shape;3802;p82"/>
            <p:cNvCxnSpPr/>
            <p:nvPr/>
          </p:nvCxnSpPr>
          <p:spPr>
            <a:xfrm>
              <a:off x="5352775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3" name="Google Shape;3803;p82"/>
            <p:cNvCxnSpPr/>
            <p:nvPr/>
          </p:nvCxnSpPr>
          <p:spPr>
            <a:xfrm>
              <a:off x="5665637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4" name="Google Shape;3804;p82"/>
            <p:cNvCxnSpPr/>
            <p:nvPr/>
          </p:nvCxnSpPr>
          <p:spPr>
            <a:xfrm>
              <a:off x="6009031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5" name="Google Shape;3805;p82"/>
            <p:cNvCxnSpPr/>
            <p:nvPr/>
          </p:nvCxnSpPr>
          <p:spPr>
            <a:xfrm>
              <a:off x="6352426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06" name="Google Shape;3806;p82"/>
            <p:cNvCxnSpPr/>
            <p:nvPr/>
          </p:nvCxnSpPr>
          <p:spPr>
            <a:xfrm>
              <a:off x="6665288" y="486050"/>
              <a:ext cx="0" cy="4878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3807" name="Google Shape;3807;p82"/>
            <p:cNvGrpSpPr/>
            <p:nvPr/>
          </p:nvGrpSpPr>
          <p:grpSpPr>
            <a:xfrm>
              <a:off x="2095070" y="1102355"/>
              <a:ext cx="4680637" cy="2638322"/>
              <a:chOff x="5548525" y="2428300"/>
              <a:chExt cx="1556425" cy="521325"/>
            </a:xfrm>
          </p:grpSpPr>
          <p:sp>
            <p:nvSpPr>
              <p:cNvPr id="3808" name="Google Shape;3808;p82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09" name="Google Shape;3809;p82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10" name="Google Shape;3810;p82"/>
            <p:cNvGrpSpPr/>
            <p:nvPr/>
          </p:nvGrpSpPr>
          <p:grpSpPr>
            <a:xfrm>
              <a:off x="3548162" y="1922633"/>
              <a:ext cx="1261262" cy="1818092"/>
              <a:chOff x="6260725" y="2071150"/>
              <a:chExt cx="419400" cy="359250"/>
            </a:xfrm>
          </p:grpSpPr>
          <p:sp>
            <p:nvSpPr>
              <p:cNvPr id="3811" name="Google Shape;3811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2" name="Google Shape;3812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3" name="Google Shape;3813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4" name="Google Shape;3814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5" name="Google Shape;3815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16" name="Google Shape;3816;p82"/>
            <p:cNvGrpSpPr/>
            <p:nvPr/>
          </p:nvGrpSpPr>
          <p:grpSpPr>
            <a:xfrm flipH="1">
              <a:off x="4808558" y="1922633"/>
              <a:ext cx="1261262" cy="1818092"/>
              <a:chOff x="6260725" y="2071150"/>
              <a:chExt cx="419400" cy="359250"/>
            </a:xfrm>
          </p:grpSpPr>
          <p:sp>
            <p:nvSpPr>
              <p:cNvPr id="3817" name="Google Shape;3817;p82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8" name="Google Shape;3818;p82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19" name="Google Shape;3819;p82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0" name="Google Shape;3820;p82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1" name="Google Shape;3821;p82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22" name="Google Shape;3822;p82"/>
            <p:cNvGrpSpPr/>
            <p:nvPr/>
          </p:nvGrpSpPr>
          <p:grpSpPr>
            <a:xfrm flipH="1">
              <a:off x="2712345" y="1719248"/>
              <a:ext cx="850540" cy="2021030"/>
              <a:chOff x="6249850" y="3033975"/>
              <a:chExt cx="282825" cy="399350"/>
            </a:xfrm>
          </p:grpSpPr>
          <p:sp>
            <p:nvSpPr>
              <p:cNvPr id="3823" name="Google Shape;3823;p82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4" name="Google Shape;3824;p82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5" name="Google Shape;3825;p82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26" name="Google Shape;3826;p82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3827" name="Google Shape;3827;p82"/>
            <p:cNvSpPr/>
            <p:nvPr/>
          </p:nvSpPr>
          <p:spPr>
            <a:xfrm>
              <a:off x="3240287" y="2910439"/>
              <a:ext cx="200400" cy="65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828" name="Google Shape;382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3125703" y="3140318"/>
              <a:ext cx="429110" cy="190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29" name="Google Shape;3829;p82"/>
            <p:cNvSpPr/>
            <p:nvPr/>
          </p:nvSpPr>
          <p:spPr>
            <a:xfrm>
              <a:off x="3929797" y="2910464"/>
              <a:ext cx="200400" cy="65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830" name="Google Shape;3830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3815213" y="3140343"/>
              <a:ext cx="429110" cy="190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1" name="Google Shape;3831;p82"/>
            <p:cNvSpPr/>
            <p:nvPr/>
          </p:nvSpPr>
          <p:spPr>
            <a:xfrm>
              <a:off x="4297688" y="2910439"/>
              <a:ext cx="200400" cy="65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832" name="Google Shape;3832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183104" y="3140318"/>
              <a:ext cx="429110" cy="190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3" name="Google Shape;3833;p82"/>
            <p:cNvSpPr/>
            <p:nvPr/>
          </p:nvSpPr>
          <p:spPr>
            <a:xfrm>
              <a:off x="4553189" y="2910439"/>
              <a:ext cx="200400" cy="65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834" name="Google Shape;3834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438605" y="3140318"/>
              <a:ext cx="429110" cy="1906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835" name="Google Shape;3835;p82"/>
            <p:cNvSpPr/>
            <p:nvPr/>
          </p:nvSpPr>
          <p:spPr>
            <a:xfrm>
              <a:off x="4850392" y="2910439"/>
              <a:ext cx="200400" cy="65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836" name="Google Shape;3836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735807" y="3140318"/>
              <a:ext cx="429110" cy="1906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37" name="Google Shape;3837;p82"/>
            <p:cNvGrpSpPr/>
            <p:nvPr/>
          </p:nvGrpSpPr>
          <p:grpSpPr>
            <a:xfrm>
              <a:off x="6338126" y="1102391"/>
              <a:ext cx="309600" cy="2638127"/>
              <a:chOff x="7985351" y="1252691"/>
              <a:chExt cx="309600" cy="2638127"/>
            </a:xfrm>
          </p:grpSpPr>
          <p:sp>
            <p:nvSpPr>
              <p:cNvPr id="3838" name="Google Shape;3838;p82"/>
              <p:cNvSpPr/>
              <p:nvPr/>
            </p:nvSpPr>
            <p:spPr>
              <a:xfrm>
                <a:off x="8073201" y="1252691"/>
                <a:ext cx="118869" cy="2638127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03527" extrusionOk="0">
                    <a:moveTo>
                      <a:pt x="0" y="0"/>
                    </a:moveTo>
                    <a:lnTo>
                      <a:pt x="167" y="103526"/>
                    </a:lnTo>
                    <a:lnTo>
                      <a:pt x="2507" y="103526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39" name="Google Shape;3839;p82"/>
              <p:cNvSpPr/>
              <p:nvPr/>
            </p:nvSpPr>
            <p:spPr>
              <a:xfrm>
                <a:off x="7985351" y="2082919"/>
                <a:ext cx="309600" cy="9780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3840" name="Google Shape;3840;p82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7817624" y="2424212"/>
                <a:ext cx="645198" cy="295411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5" name="Google Shape;3845;p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 dirty="0"/>
          </a:p>
        </p:txBody>
      </p:sp>
      <p:sp>
        <p:nvSpPr>
          <p:cNvPr id="3846" name="Google Shape;3846;p83"/>
          <p:cNvSpPr txBox="1">
            <a:spLocks noGrp="1"/>
          </p:cNvSpPr>
          <p:nvPr>
            <p:ph type="title" idx="4294967295"/>
          </p:nvPr>
        </p:nvSpPr>
        <p:spPr>
          <a:xfrm>
            <a:off x="2025688" y="517650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Distribute Frame</a:t>
            </a:r>
            <a:endParaRPr sz="3000" dirty="0"/>
          </a:p>
        </p:txBody>
      </p:sp>
      <p:grpSp>
        <p:nvGrpSpPr>
          <p:cNvPr id="3847" name="Google Shape;3847;p83"/>
          <p:cNvGrpSpPr/>
          <p:nvPr/>
        </p:nvGrpSpPr>
        <p:grpSpPr>
          <a:xfrm>
            <a:off x="200648" y="2127754"/>
            <a:ext cx="2645595" cy="2027146"/>
            <a:chOff x="200648" y="2127754"/>
            <a:chExt cx="2645595" cy="2027146"/>
          </a:xfrm>
        </p:grpSpPr>
        <p:grpSp>
          <p:nvGrpSpPr>
            <p:cNvPr id="3848" name="Google Shape;3848;p83"/>
            <p:cNvGrpSpPr/>
            <p:nvPr/>
          </p:nvGrpSpPr>
          <p:grpSpPr>
            <a:xfrm>
              <a:off x="200648" y="2127754"/>
              <a:ext cx="2645595" cy="1188364"/>
              <a:chOff x="2497850" y="1054175"/>
              <a:chExt cx="4078303" cy="1800825"/>
            </a:xfrm>
          </p:grpSpPr>
          <p:cxnSp>
            <p:nvCxnSpPr>
              <p:cNvPr id="3849" name="Google Shape;3849;p83"/>
              <p:cNvCxnSpPr/>
              <p:nvPr/>
            </p:nvCxnSpPr>
            <p:spPr>
              <a:xfrm>
                <a:off x="2529850" y="1064300"/>
                <a:ext cx="0" cy="17907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3850" name="Google Shape;3850;p83"/>
              <p:cNvGrpSpPr/>
              <p:nvPr/>
            </p:nvGrpSpPr>
            <p:grpSpPr>
              <a:xfrm>
                <a:off x="2497850" y="1054175"/>
                <a:ext cx="4078303" cy="1790700"/>
                <a:chOff x="2497850" y="1054175"/>
                <a:chExt cx="4078303" cy="1790700"/>
              </a:xfrm>
            </p:grpSpPr>
            <p:sp>
              <p:nvSpPr>
                <p:cNvPr id="3851" name="Google Shape;3851;p83"/>
                <p:cNvSpPr/>
                <p:nvPr/>
              </p:nvSpPr>
              <p:spPr>
                <a:xfrm>
                  <a:off x="2741688" y="13114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3852" name="Google Shape;3852;p83"/>
                <p:cNvGrpSpPr/>
                <p:nvPr/>
              </p:nvGrpSpPr>
              <p:grpSpPr>
                <a:xfrm>
                  <a:off x="2497850" y="1054175"/>
                  <a:ext cx="4078303" cy="1790700"/>
                  <a:chOff x="2497850" y="1054175"/>
                  <a:chExt cx="4078303" cy="1790700"/>
                </a:xfrm>
              </p:grpSpPr>
              <p:grpSp>
                <p:nvGrpSpPr>
                  <p:cNvPr id="3853" name="Google Shape;3853;p83"/>
                  <p:cNvGrpSpPr/>
                  <p:nvPr/>
                </p:nvGrpSpPr>
                <p:grpSpPr>
                  <a:xfrm>
                    <a:off x="2741833" y="1311505"/>
                    <a:ext cx="3750206" cy="1299663"/>
                    <a:chOff x="5548525" y="2428300"/>
                    <a:chExt cx="1556425" cy="521325"/>
                  </a:xfrm>
                </p:grpSpPr>
                <p:sp>
                  <p:nvSpPr>
                    <p:cNvPr id="3854" name="Google Shape;3854;p83"/>
                    <p:cNvSpPr/>
                    <p:nvPr/>
                  </p:nvSpPr>
                  <p:spPr>
                    <a:xfrm>
                      <a:off x="5548525" y="2428300"/>
                      <a:ext cx="1555575" cy="20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223" h="819" extrusionOk="0">
                          <a:moveTo>
                            <a:pt x="62223" y="0"/>
                          </a:moveTo>
                          <a:lnTo>
                            <a:pt x="0" y="117"/>
                          </a:lnTo>
                          <a:lnTo>
                            <a:pt x="17" y="819"/>
                          </a:lnTo>
                          <a:lnTo>
                            <a:pt x="62223" y="718"/>
                          </a:lnTo>
                          <a:lnTo>
                            <a:pt x="62223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55" name="Google Shape;3855;p83"/>
                    <p:cNvSpPr/>
                    <p:nvPr/>
                  </p:nvSpPr>
                  <p:spPr>
                    <a:xfrm>
                      <a:off x="5549350" y="2929550"/>
                      <a:ext cx="1555600" cy="20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224" h="803" extrusionOk="0">
                          <a:moveTo>
                            <a:pt x="62223" y="0"/>
                          </a:moveTo>
                          <a:lnTo>
                            <a:pt x="1" y="100"/>
                          </a:lnTo>
                          <a:lnTo>
                            <a:pt x="17" y="802"/>
                          </a:lnTo>
                          <a:lnTo>
                            <a:pt x="62223" y="702"/>
                          </a:lnTo>
                          <a:lnTo>
                            <a:pt x="62223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856" name="Google Shape;3856;p83"/>
                  <p:cNvGrpSpPr/>
                  <p:nvPr/>
                </p:nvGrpSpPr>
                <p:grpSpPr>
                  <a:xfrm>
                    <a:off x="3906072" y="1715594"/>
                    <a:ext cx="1010544" cy="895610"/>
                    <a:chOff x="6260725" y="2071150"/>
                    <a:chExt cx="419400" cy="359250"/>
                  </a:xfrm>
                </p:grpSpPr>
                <p:sp>
                  <p:nvSpPr>
                    <p:cNvPr id="3857" name="Google Shape;3857;p83"/>
                    <p:cNvSpPr/>
                    <p:nvPr/>
                  </p:nvSpPr>
                  <p:spPr>
                    <a:xfrm>
                      <a:off x="6260725" y="2206075"/>
                      <a:ext cx="45550" cy="223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2" h="8956" extrusionOk="0">
                          <a:moveTo>
                            <a:pt x="1805" y="0"/>
                          </a:moveTo>
                          <a:lnTo>
                            <a:pt x="0" y="17"/>
                          </a:lnTo>
                          <a:lnTo>
                            <a:pt x="0" y="8956"/>
                          </a:lnTo>
                          <a:lnTo>
                            <a:pt x="1821" y="8956"/>
                          </a:lnTo>
                          <a:lnTo>
                            <a:pt x="1805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58" name="Google Shape;3858;p83"/>
                    <p:cNvSpPr/>
                    <p:nvPr/>
                  </p:nvSpPr>
                  <p:spPr>
                    <a:xfrm>
                      <a:off x="6305825" y="2138800"/>
                      <a:ext cx="45975" cy="29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9" h="11647" extrusionOk="0">
                          <a:moveTo>
                            <a:pt x="1" y="1"/>
                          </a:moveTo>
                          <a:lnTo>
                            <a:pt x="17" y="11647"/>
                          </a:lnTo>
                          <a:lnTo>
                            <a:pt x="1839" y="11647"/>
                          </a:lnTo>
                          <a:lnTo>
                            <a:pt x="1822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59" name="Google Shape;3859;p83"/>
                    <p:cNvSpPr/>
                    <p:nvPr/>
                  </p:nvSpPr>
                  <p:spPr>
                    <a:xfrm>
                      <a:off x="6493375" y="2071150"/>
                      <a:ext cx="92775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1" h="14370" extrusionOk="0">
                          <a:moveTo>
                            <a:pt x="1" y="0"/>
                          </a:moveTo>
                          <a:lnTo>
                            <a:pt x="18" y="14370"/>
                          </a:lnTo>
                          <a:lnTo>
                            <a:pt x="3710" y="14370"/>
                          </a:lnTo>
                          <a:lnTo>
                            <a:pt x="3677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60" name="Google Shape;3860;p83"/>
                    <p:cNvSpPr/>
                    <p:nvPr/>
                  </p:nvSpPr>
                  <p:spPr>
                    <a:xfrm>
                      <a:off x="6587375" y="2168050"/>
                      <a:ext cx="92750" cy="261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0444" extrusionOk="0">
                          <a:moveTo>
                            <a:pt x="0" y="1"/>
                          </a:moveTo>
                          <a:lnTo>
                            <a:pt x="17" y="10443"/>
                          </a:lnTo>
                          <a:lnTo>
                            <a:pt x="3710" y="10443"/>
                          </a:lnTo>
                          <a:lnTo>
                            <a:pt x="3676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61" name="Google Shape;3861;p83"/>
                    <p:cNvSpPr/>
                    <p:nvPr/>
                  </p:nvSpPr>
                  <p:spPr>
                    <a:xfrm>
                      <a:off x="6349275" y="2138400"/>
                      <a:ext cx="143725" cy="291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63" extrusionOk="0">
                          <a:moveTo>
                            <a:pt x="5715" y="0"/>
                          </a:moveTo>
                          <a:lnTo>
                            <a:pt x="0" y="17"/>
                          </a:lnTo>
                          <a:lnTo>
                            <a:pt x="17" y="11663"/>
                          </a:lnTo>
                          <a:lnTo>
                            <a:pt x="5748" y="11646"/>
                          </a:lnTo>
                          <a:lnTo>
                            <a:pt x="5715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3862" name="Google Shape;3862;p83"/>
                  <p:cNvSpPr/>
                  <p:nvPr/>
                </p:nvSpPr>
                <p:spPr>
                  <a:xfrm>
                    <a:off x="6491688" y="1311560"/>
                    <a:ext cx="82769" cy="1299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7" h="103527" extrusionOk="0">
                        <a:moveTo>
                          <a:pt x="0" y="0"/>
                        </a:moveTo>
                        <a:lnTo>
                          <a:pt x="167" y="103526"/>
                        </a:lnTo>
                        <a:lnTo>
                          <a:pt x="2507" y="103526"/>
                        </a:lnTo>
                        <a:lnTo>
                          <a:pt x="23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3863" name="Google Shape;3863;p83"/>
                  <p:cNvGrpSpPr/>
                  <p:nvPr/>
                </p:nvGrpSpPr>
                <p:grpSpPr>
                  <a:xfrm flipH="1">
                    <a:off x="4916092" y="1715594"/>
                    <a:ext cx="1010544" cy="895610"/>
                    <a:chOff x="6260725" y="2071150"/>
                    <a:chExt cx="419400" cy="359250"/>
                  </a:xfrm>
                </p:grpSpPr>
                <p:sp>
                  <p:nvSpPr>
                    <p:cNvPr id="3864" name="Google Shape;3864;p83"/>
                    <p:cNvSpPr/>
                    <p:nvPr/>
                  </p:nvSpPr>
                  <p:spPr>
                    <a:xfrm>
                      <a:off x="6260725" y="2206075"/>
                      <a:ext cx="45550" cy="223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2" h="8956" extrusionOk="0">
                          <a:moveTo>
                            <a:pt x="1805" y="0"/>
                          </a:moveTo>
                          <a:lnTo>
                            <a:pt x="0" y="17"/>
                          </a:lnTo>
                          <a:lnTo>
                            <a:pt x="0" y="8956"/>
                          </a:lnTo>
                          <a:lnTo>
                            <a:pt x="1821" y="8956"/>
                          </a:lnTo>
                          <a:lnTo>
                            <a:pt x="180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65" name="Google Shape;3865;p83"/>
                    <p:cNvSpPr/>
                    <p:nvPr/>
                  </p:nvSpPr>
                  <p:spPr>
                    <a:xfrm>
                      <a:off x="6587375" y="2168050"/>
                      <a:ext cx="92750" cy="261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0444" extrusionOk="0">
                          <a:moveTo>
                            <a:pt x="0" y="1"/>
                          </a:moveTo>
                          <a:lnTo>
                            <a:pt x="17" y="10443"/>
                          </a:lnTo>
                          <a:lnTo>
                            <a:pt x="3710" y="10443"/>
                          </a:lnTo>
                          <a:lnTo>
                            <a:pt x="367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66" name="Google Shape;3866;p83"/>
                    <p:cNvSpPr/>
                    <p:nvPr/>
                  </p:nvSpPr>
                  <p:spPr>
                    <a:xfrm>
                      <a:off x="6305825" y="2138800"/>
                      <a:ext cx="45975" cy="29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9" h="11647" extrusionOk="0">
                          <a:moveTo>
                            <a:pt x="1" y="1"/>
                          </a:moveTo>
                          <a:lnTo>
                            <a:pt x="17" y="11647"/>
                          </a:lnTo>
                          <a:lnTo>
                            <a:pt x="1839" y="11647"/>
                          </a:lnTo>
                          <a:lnTo>
                            <a:pt x="1822" y="1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67" name="Google Shape;3867;p83"/>
                    <p:cNvSpPr/>
                    <p:nvPr/>
                  </p:nvSpPr>
                  <p:spPr>
                    <a:xfrm>
                      <a:off x="6349275" y="2138400"/>
                      <a:ext cx="143725" cy="291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63" extrusionOk="0">
                          <a:moveTo>
                            <a:pt x="5715" y="0"/>
                          </a:moveTo>
                          <a:lnTo>
                            <a:pt x="0" y="17"/>
                          </a:lnTo>
                          <a:lnTo>
                            <a:pt x="17" y="11663"/>
                          </a:lnTo>
                          <a:lnTo>
                            <a:pt x="5748" y="11646"/>
                          </a:lnTo>
                          <a:lnTo>
                            <a:pt x="571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68" name="Google Shape;3868;p83"/>
                    <p:cNvSpPr/>
                    <p:nvPr/>
                  </p:nvSpPr>
                  <p:spPr>
                    <a:xfrm>
                      <a:off x="6493375" y="2071150"/>
                      <a:ext cx="92775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1" h="14370" extrusionOk="0">
                          <a:moveTo>
                            <a:pt x="1" y="0"/>
                          </a:moveTo>
                          <a:lnTo>
                            <a:pt x="18" y="14370"/>
                          </a:lnTo>
                          <a:lnTo>
                            <a:pt x="3710" y="14370"/>
                          </a:lnTo>
                          <a:lnTo>
                            <a:pt x="3677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3869" name="Google Shape;3869;p83"/>
                  <p:cNvGrpSpPr/>
                  <p:nvPr/>
                </p:nvGrpSpPr>
                <p:grpSpPr>
                  <a:xfrm flipH="1">
                    <a:off x="3236559" y="1615381"/>
                    <a:ext cx="681467" cy="995580"/>
                    <a:chOff x="6249850" y="3033975"/>
                    <a:chExt cx="282825" cy="399350"/>
                  </a:xfrm>
                </p:grpSpPr>
                <p:sp>
                  <p:nvSpPr>
                    <p:cNvPr id="3870" name="Google Shape;3870;p83"/>
                    <p:cNvSpPr/>
                    <p:nvPr/>
                  </p:nvSpPr>
                  <p:spPr>
                    <a:xfrm>
                      <a:off x="6249850" y="3141750"/>
                      <a:ext cx="143725" cy="2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46" extrusionOk="0">
                          <a:moveTo>
                            <a:pt x="5732" y="0"/>
                          </a:moveTo>
                          <a:lnTo>
                            <a:pt x="1" y="17"/>
                          </a:lnTo>
                          <a:lnTo>
                            <a:pt x="17" y="11646"/>
                          </a:lnTo>
                          <a:lnTo>
                            <a:pt x="5749" y="11646"/>
                          </a:lnTo>
                          <a:lnTo>
                            <a:pt x="5732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71" name="Google Shape;3871;p83"/>
                    <p:cNvSpPr/>
                    <p:nvPr/>
                  </p:nvSpPr>
                  <p:spPr>
                    <a:xfrm>
                      <a:off x="6392725" y="3033975"/>
                      <a:ext cx="32175" cy="398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87" h="15957" extrusionOk="0">
                          <a:moveTo>
                            <a:pt x="0" y="0"/>
                          </a:moveTo>
                          <a:lnTo>
                            <a:pt x="34" y="15957"/>
                          </a:lnTo>
                          <a:lnTo>
                            <a:pt x="1287" y="15957"/>
                          </a:lnTo>
                          <a:lnTo>
                            <a:pt x="1253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72" name="Google Shape;3872;p83"/>
                    <p:cNvSpPr/>
                    <p:nvPr/>
                  </p:nvSpPr>
                  <p:spPr>
                    <a:xfrm>
                      <a:off x="6424450" y="3096200"/>
                      <a:ext cx="15900" cy="336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6" h="13468" extrusionOk="0">
                          <a:moveTo>
                            <a:pt x="1" y="1"/>
                          </a:moveTo>
                          <a:lnTo>
                            <a:pt x="18" y="13468"/>
                          </a:lnTo>
                          <a:lnTo>
                            <a:pt x="636" y="13468"/>
                          </a:lnTo>
                          <a:lnTo>
                            <a:pt x="619" y="1"/>
                          </a:ln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3873" name="Google Shape;3873;p83"/>
                    <p:cNvSpPr/>
                    <p:nvPr/>
                  </p:nvSpPr>
                  <p:spPr>
                    <a:xfrm>
                      <a:off x="6439925" y="3074075"/>
                      <a:ext cx="92750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4370" extrusionOk="0">
                          <a:moveTo>
                            <a:pt x="3693" y="0"/>
                          </a:moveTo>
                          <a:lnTo>
                            <a:pt x="0" y="17"/>
                          </a:lnTo>
                          <a:lnTo>
                            <a:pt x="34" y="14370"/>
                          </a:lnTo>
                          <a:lnTo>
                            <a:pt x="3709" y="14370"/>
                          </a:lnTo>
                          <a:lnTo>
                            <a:pt x="3693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3874" name="Google Shape;3874;p83"/>
                  <p:cNvSpPr/>
                  <p:nvPr/>
                </p:nvSpPr>
                <p:spPr>
                  <a:xfrm>
                    <a:off x="2671300" y="1720432"/>
                    <a:ext cx="248100" cy="4818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8575" cap="flat" cmpd="sng">
                    <a:solidFill>
                      <a:schemeClr val="accent2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3875" name="Google Shape;3875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2636470" y="1842975"/>
                    <a:ext cx="317834" cy="2366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76" name="Google Shape;3876;p83"/>
                  <p:cNvSpPr/>
                  <p:nvPr/>
                </p:nvSpPr>
                <p:spPr>
                  <a:xfrm>
                    <a:off x="3659475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3877" name="Google Shape;3877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3633881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78" name="Google Shape;3878;p83"/>
                  <p:cNvSpPr/>
                  <p:nvPr/>
                </p:nvSpPr>
                <p:spPr>
                  <a:xfrm>
                    <a:off x="4211925" y="2202263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3879" name="Google Shape;3879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186331" y="2286080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80" name="Google Shape;3880;p83"/>
                  <p:cNvSpPr/>
                  <p:nvPr/>
                </p:nvSpPr>
                <p:spPr>
                  <a:xfrm>
                    <a:off x="4506688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3881" name="Google Shape;3881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481093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82" name="Google Shape;3882;p83"/>
                  <p:cNvSpPr/>
                  <p:nvPr/>
                </p:nvSpPr>
                <p:spPr>
                  <a:xfrm>
                    <a:off x="4711400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3883" name="Google Shape;3883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685806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84" name="Google Shape;3884;p83"/>
                  <p:cNvSpPr/>
                  <p:nvPr/>
                </p:nvSpPr>
                <p:spPr>
                  <a:xfrm>
                    <a:off x="4949525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3885" name="Google Shape;3885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923931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3886" name="Google Shape;3886;p83"/>
                  <p:cNvSpPr txBox="1"/>
                  <p:nvPr/>
                </p:nvSpPr>
                <p:spPr>
                  <a:xfrm>
                    <a:off x="2568963" y="1311550"/>
                    <a:ext cx="453300" cy="583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300" b="1" dirty="0">
                      <a:latin typeface="Josefin Sans"/>
                      <a:ea typeface="Josefin Sans"/>
                      <a:cs typeface="Josefin Sans"/>
                      <a:sym typeface="Josefin Sans"/>
                    </a:endParaRPr>
                  </a:p>
                </p:txBody>
              </p:sp>
              <p:grpSp>
                <p:nvGrpSpPr>
                  <p:cNvPr id="3887" name="Google Shape;3887;p83"/>
                  <p:cNvGrpSpPr/>
                  <p:nvPr/>
                </p:nvGrpSpPr>
                <p:grpSpPr>
                  <a:xfrm>
                    <a:off x="2497850" y="1077773"/>
                    <a:ext cx="4078303" cy="242327"/>
                    <a:chOff x="-1900" y="2514600"/>
                    <a:chExt cx="4611900" cy="242327"/>
                  </a:xfrm>
                </p:grpSpPr>
                <p:cxnSp>
                  <p:nvCxnSpPr>
                    <p:cNvPr id="3888" name="Google Shape;3888;p83"/>
                    <p:cNvCxnSpPr/>
                    <p:nvPr/>
                  </p:nvCxnSpPr>
                  <p:spPr>
                    <a:xfrm>
                      <a:off x="20800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889" name="Google Shape;3889;p83"/>
                    <p:cNvCxnSpPr/>
                    <p:nvPr/>
                  </p:nvCxnSpPr>
                  <p:spPr>
                    <a:xfrm>
                      <a:off x="44127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890" name="Google Shape;3890;p83"/>
                    <p:cNvCxnSpPr/>
                    <p:nvPr/>
                  </p:nvCxnSpPr>
                  <p:spPr>
                    <a:xfrm>
                      <a:off x="65381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891" name="Google Shape;3891;p83"/>
                    <p:cNvCxnSpPr/>
                    <p:nvPr/>
                  </p:nvCxnSpPr>
                  <p:spPr>
                    <a:xfrm>
                      <a:off x="85597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892" name="Google Shape;3892;p83"/>
                    <p:cNvCxnSpPr/>
                    <p:nvPr/>
                  </p:nvCxnSpPr>
                  <p:spPr>
                    <a:xfrm>
                      <a:off x="108925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893" name="Google Shape;3893;p83"/>
                    <p:cNvCxnSpPr/>
                    <p:nvPr/>
                  </p:nvCxnSpPr>
                  <p:spPr>
                    <a:xfrm>
                      <a:off x="13017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894" name="Google Shape;3894;p83"/>
                    <p:cNvCxnSpPr/>
                    <p:nvPr/>
                  </p:nvCxnSpPr>
                  <p:spPr>
                    <a:xfrm>
                      <a:off x="151432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895" name="Google Shape;3895;p83"/>
                    <p:cNvCxnSpPr/>
                    <p:nvPr/>
                  </p:nvCxnSpPr>
                  <p:spPr>
                    <a:xfrm>
                      <a:off x="174760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896" name="Google Shape;3896;p83"/>
                    <p:cNvCxnSpPr/>
                    <p:nvPr/>
                  </p:nvCxnSpPr>
                  <p:spPr>
                    <a:xfrm>
                      <a:off x="196013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897" name="Google Shape;3897;p83"/>
                    <p:cNvCxnSpPr/>
                    <p:nvPr/>
                  </p:nvCxnSpPr>
                  <p:spPr>
                    <a:xfrm>
                      <a:off x="217267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898" name="Google Shape;3898;p83"/>
                    <p:cNvCxnSpPr/>
                    <p:nvPr/>
                  </p:nvCxnSpPr>
                  <p:spPr>
                    <a:xfrm>
                      <a:off x="240595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899" name="Google Shape;3899;p83"/>
                    <p:cNvCxnSpPr/>
                    <p:nvPr/>
                  </p:nvCxnSpPr>
                  <p:spPr>
                    <a:xfrm>
                      <a:off x="261848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00" name="Google Shape;3900;p83"/>
                    <p:cNvCxnSpPr/>
                    <p:nvPr/>
                  </p:nvCxnSpPr>
                  <p:spPr>
                    <a:xfrm>
                      <a:off x="285176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01" name="Google Shape;3901;p83"/>
                    <p:cNvCxnSpPr/>
                    <p:nvPr/>
                  </p:nvCxnSpPr>
                  <p:spPr>
                    <a:xfrm>
                      <a:off x="308503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02" name="Google Shape;3902;p83"/>
                    <p:cNvCxnSpPr/>
                    <p:nvPr/>
                  </p:nvCxnSpPr>
                  <p:spPr>
                    <a:xfrm>
                      <a:off x="329757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03" name="Google Shape;3903;p83"/>
                    <p:cNvCxnSpPr/>
                    <p:nvPr/>
                  </p:nvCxnSpPr>
                  <p:spPr>
                    <a:xfrm>
                      <a:off x="361161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04" name="Google Shape;3904;p83"/>
                    <p:cNvCxnSpPr/>
                    <p:nvPr/>
                  </p:nvCxnSpPr>
                  <p:spPr>
                    <a:xfrm>
                      <a:off x="384488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05" name="Google Shape;3905;p83"/>
                    <p:cNvCxnSpPr/>
                    <p:nvPr/>
                  </p:nvCxnSpPr>
                  <p:spPr>
                    <a:xfrm>
                      <a:off x="405742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06" name="Google Shape;3906;p83"/>
                    <p:cNvCxnSpPr/>
                    <p:nvPr/>
                  </p:nvCxnSpPr>
                  <p:spPr>
                    <a:xfrm>
                      <a:off x="42595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07" name="Google Shape;3907;p83"/>
                    <p:cNvCxnSpPr/>
                    <p:nvPr/>
                  </p:nvCxnSpPr>
                  <p:spPr>
                    <a:xfrm>
                      <a:off x="449286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08" name="Google Shape;3908;p83"/>
                    <p:cNvCxnSpPr/>
                    <p:nvPr/>
                  </p:nvCxnSpPr>
                  <p:spPr>
                    <a:xfrm>
                      <a:off x="-1900" y="2514600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09" name="Google Shape;3909;p83"/>
                    <p:cNvCxnSpPr/>
                    <p:nvPr/>
                  </p:nvCxnSpPr>
                  <p:spPr>
                    <a:xfrm>
                      <a:off x="-1900" y="2756925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3910" name="Google Shape;3910;p83"/>
                  <p:cNvGrpSpPr/>
                  <p:nvPr/>
                </p:nvGrpSpPr>
                <p:grpSpPr>
                  <a:xfrm>
                    <a:off x="2497850" y="2602548"/>
                    <a:ext cx="4078303" cy="242327"/>
                    <a:chOff x="-1900" y="2514600"/>
                    <a:chExt cx="4611900" cy="242327"/>
                  </a:xfrm>
                </p:grpSpPr>
                <p:cxnSp>
                  <p:nvCxnSpPr>
                    <p:cNvPr id="3911" name="Google Shape;3911;p83"/>
                    <p:cNvCxnSpPr/>
                    <p:nvPr/>
                  </p:nvCxnSpPr>
                  <p:spPr>
                    <a:xfrm>
                      <a:off x="20800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12" name="Google Shape;3912;p83"/>
                    <p:cNvCxnSpPr/>
                    <p:nvPr/>
                  </p:nvCxnSpPr>
                  <p:spPr>
                    <a:xfrm>
                      <a:off x="44127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13" name="Google Shape;3913;p83"/>
                    <p:cNvCxnSpPr/>
                    <p:nvPr/>
                  </p:nvCxnSpPr>
                  <p:spPr>
                    <a:xfrm>
                      <a:off x="65381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14" name="Google Shape;3914;p83"/>
                    <p:cNvCxnSpPr/>
                    <p:nvPr/>
                  </p:nvCxnSpPr>
                  <p:spPr>
                    <a:xfrm>
                      <a:off x="85597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15" name="Google Shape;3915;p83"/>
                    <p:cNvCxnSpPr/>
                    <p:nvPr/>
                  </p:nvCxnSpPr>
                  <p:spPr>
                    <a:xfrm>
                      <a:off x="108925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16" name="Google Shape;3916;p83"/>
                    <p:cNvCxnSpPr/>
                    <p:nvPr/>
                  </p:nvCxnSpPr>
                  <p:spPr>
                    <a:xfrm>
                      <a:off x="13017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17" name="Google Shape;3917;p83"/>
                    <p:cNvCxnSpPr/>
                    <p:nvPr/>
                  </p:nvCxnSpPr>
                  <p:spPr>
                    <a:xfrm>
                      <a:off x="151432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18" name="Google Shape;3918;p83"/>
                    <p:cNvCxnSpPr/>
                    <p:nvPr/>
                  </p:nvCxnSpPr>
                  <p:spPr>
                    <a:xfrm>
                      <a:off x="174760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19" name="Google Shape;3919;p83"/>
                    <p:cNvCxnSpPr/>
                    <p:nvPr/>
                  </p:nvCxnSpPr>
                  <p:spPr>
                    <a:xfrm>
                      <a:off x="196013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20" name="Google Shape;3920;p83"/>
                    <p:cNvCxnSpPr/>
                    <p:nvPr/>
                  </p:nvCxnSpPr>
                  <p:spPr>
                    <a:xfrm>
                      <a:off x="217267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21" name="Google Shape;3921;p83"/>
                    <p:cNvCxnSpPr/>
                    <p:nvPr/>
                  </p:nvCxnSpPr>
                  <p:spPr>
                    <a:xfrm>
                      <a:off x="240595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22" name="Google Shape;3922;p83"/>
                    <p:cNvCxnSpPr/>
                    <p:nvPr/>
                  </p:nvCxnSpPr>
                  <p:spPr>
                    <a:xfrm>
                      <a:off x="261848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23" name="Google Shape;3923;p83"/>
                    <p:cNvCxnSpPr/>
                    <p:nvPr/>
                  </p:nvCxnSpPr>
                  <p:spPr>
                    <a:xfrm>
                      <a:off x="285176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24" name="Google Shape;3924;p83"/>
                    <p:cNvCxnSpPr/>
                    <p:nvPr/>
                  </p:nvCxnSpPr>
                  <p:spPr>
                    <a:xfrm>
                      <a:off x="308503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25" name="Google Shape;3925;p83"/>
                    <p:cNvCxnSpPr/>
                    <p:nvPr/>
                  </p:nvCxnSpPr>
                  <p:spPr>
                    <a:xfrm>
                      <a:off x="329757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26" name="Google Shape;3926;p83"/>
                    <p:cNvCxnSpPr/>
                    <p:nvPr/>
                  </p:nvCxnSpPr>
                  <p:spPr>
                    <a:xfrm>
                      <a:off x="361161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27" name="Google Shape;3927;p83"/>
                    <p:cNvCxnSpPr/>
                    <p:nvPr/>
                  </p:nvCxnSpPr>
                  <p:spPr>
                    <a:xfrm>
                      <a:off x="384488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28" name="Google Shape;3928;p83"/>
                    <p:cNvCxnSpPr/>
                    <p:nvPr/>
                  </p:nvCxnSpPr>
                  <p:spPr>
                    <a:xfrm>
                      <a:off x="405742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29" name="Google Shape;3929;p83"/>
                    <p:cNvCxnSpPr/>
                    <p:nvPr/>
                  </p:nvCxnSpPr>
                  <p:spPr>
                    <a:xfrm>
                      <a:off x="42595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30" name="Google Shape;3930;p83"/>
                    <p:cNvCxnSpPr/>
                    <p:nvPr/>
                  </p:nvCxnSpPr>
                  <p:spPr>
                    <a:xfrm>
                      <a:off x="449286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31" name="Google Shape;3931;p83"/>
                    <p:cNvCxnSpPr/>
                    <p:nvPr/>
                  </p:nvCxnSpPr>
                  <p:spPr>
                    <a:xfrm>
                      <a:off x="-1900" y="2514600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3932" name="Google Shape;3932;p83"/>
                    <p:cNvCxnSpPr/>
                    <p:nvPr/>
                  </p:nvCxnSpPr>
                  <p:spPr>
                    <a:xfrm>
                      <a:off x="-1900" y="2756925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3933" name="Google Shape;3933;p83"/>
                  <p:cNvCxnSpPr/>
                  <p:nvPr/>
                </p:nvCxnSpPr>
                <p:spPr>
                  <a:xfrm>
                    <a:off x="6546538" y="1054175"/>
                    <a:ext cx="0" cy="17907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sp>
          <p:nvSpPr>
            <p:cNvPr id="3934" name="Google Shape;3934;p83"/>
            <p:cNvSpPr txBox="1"/>
            <p:nvPr/>
          </p:nvSpPr>
          <p:spPr>
            <a:xfrm>
              <a:off x="581000" y="3539300"/>
              <a:ext cx="1884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Contains Drawer Barcode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3935" name="Google Shape;3935;p83"/>
          <p:cNvGrpSpPr/>
          <p:nvPr/>
        </p:nvGrpSpPr>
        <p:grpSpPr>
          <a:xfrm>
            <a:off x="3366388" y="2101699"/>
            <a:ext cx="2645704" cy="2079263"/>
            <a:chOff x="3174213" y="2127762"/>
            <a:chExt cx="2645704" cy="2079263"/>
          </a:xfrm>
        </p:grpSpPr>
        <p:grpSp>
          <p:nvGrpSpPr>
            <p:cNvPr id="3936" name="Google Shape;3936;p83"/>
            <p:cNvGrpSpPr/>
            <p:nvPr/>
          </p:nvGrpSpPr>
          <p:grpSpPr>
            <a:xfrm>
              <a:off x="3174213" y="2127762"/>
              <a:ext cx="2645704" cy="1188367"/>
              <a:chOff x="650000" y="1618300"/>
              <a:chExt cx="3529487" cy="1408017"/>
            </a:xfrm>
          </p:grpSpPr>
          <p:grpSp>
            <p:nvGrpSpPr>
              <p:cNvPr id="3937" name="Google Shape;3937;p83"/>
              <p:cNvGrpSpPr/>
              <p:nvPr/>
            </p:nvGrpSpPr>
            <p:grpSpPr>
              <a:xfrm>
                <a:off x="861160" y="1819278"/>
                <a:ext cx="3245613" cy="1016219"/>
                <a:chOff x="5548525" y="2428300"/>
                <a:chExt cx="1556425" cy="521325"/>
              </a:xfrm>
            </p:grpSpPr>
            <p:sp>
              <p:nvSpPr>
                <p:cNvPr id="3938" name="Google Shape;3938;p83"/>
                <p:cNvSpPr/>
                <p:nvPr/>
              </p:nvSpPr>
              <p:spPr>
                <a:xfrm>
                  <a:off x="5548525" y="2428300"/>
                  <a:ext cx="15555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23" h="819" extrusionOk="0">
                      <a:moveTo>
                        <a:pt x="62223" y="0"/>
                      </a:moveTo>
                      <a:lnTo>
                        <a:pt x="0" y="117"/>
                      </a:lnTo>
                      <a:lnTo>
                        <a:pt x="17" y="819"/>
                      </a:lnTo>
                      <a:lnTo>
                        <a:pt x="62223" y="718"/>
                      </a:lnTo>
                      <a:lnTo>
                        <a:pt x="622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39" name="Google Shape;3939;p83"/>
                <p:cNvSpPr/>
                <p:nvPr/>
              </p:nvSpPr>
              <p:spPr>
                <a:xfrm>
                  <a:off x="5549350" y="2929550"/>
                  <a:ext cx="1555600" cy="2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24" h="803" extrusionOk="0">
                      <a:moveTo>
                        <a:pt x="62223" y="0"/>
                      </a:moveTo>
                      <a:lnTo>
                        <a:pt x="1" y="100"/>
                      </a:lnTo>
                      <a:lnTo>
                        <a:pt x="17" y="802"/>
                      </a:lnTo>
                      <a:lnTo>
                        <a:pt x="62223" y="702"/>
                      </a:lnTo>
                      <a:lnTo>
                        <a:pt x="622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40" name="Google Shape;3940;p83"/>
              <p:cNvGrpSpPr/>
              <p:nvPr/>
            </p:nvGrpSpPr>
            <p:grpSpPr>
              <a:xfrm>
                <a:off x="1868749" y="2135291"/>
                <a:ext cx="874575" cy="700286"/>
                <a:chOff x="6260725" y="2071150"/>
                <a:chExt cx="419400" cy="359250"/>
              </a:xfrm>
            </p:grpSpPr>
            <p:sp>
              <p:nvSpPr>
                <p:cNvPr id="3941" name="Google Shape;3941;p83"/>
                <p:cNvSpPr/>
                <p:nvPr/>
              </p:nvSpPr>
              <p:spPr>
                <a:xfrm>
                  <a:off x="6260725" y="2206075"/>
                  <a:ext cx="45550" cy="2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" h="8956" extrusionOk="0">
                      <a:moveTo>
                        <a:pt x="1805" y="0"/>
                      </a:moveTo>
                      <a:lnTo>
                        <a:pt x="0" y="17"/>
                      </a:lnTo>
                      <a:lnTo>
                        <a:pt x="0" y="8956"/>
                      </a:lnTo>
                      <a:lnTo>
                        <a:pt x="1821" y="8956"/>
                      </a:lnTo>
                      <a:lnTo>
                        <a:pt x="180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2" name="Google Shape;3942;p83"/>
                <p:cNvSpPr/>
                <p:nvPr/>
              </p:nvSpPr>
              <p:spPr>
                <a:xfrm>
                  <a:off x="6305825" y="2138800"/>
                  <a:ext cx="45975" cy="29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" h="11647" extrusionOk="0">
                      <a:moveTo>
                        <a:pt x="1" y="1"/>
                      </a:moveTo>
                      <a:lnTo>
                        <a:pt x="17" y="11647"/>
                      </a:lnTo>
                      <a:lnTo>
                        <a:pt x="1839" y="11647"/>
                      </a:lnTo>
                      <a:lnTo>
                        <a:pt x="182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3" name="Google Shape;3943;p83"/>
                <p:cNvSpPr/>
                <p:nvPr/>
              </p:nvSpPr>
              <p:spPr>
                <a:xfrm>
                  <a:off x="6493375" y="2071150"/>
                  <a:ext cx="92775" cy="3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4370" extrusionOk="0">
                      <a:moveTo>
                        <a:pt x="1" y="0"/>
                      </a:moveTo>
                      <a:lnTo>
                        <a:pt x="18" y="14370"/>
                      </a:lnTo>
                      <a:lnTo>
                        <a:pt x="3710" y="14370"/>
                      </a:lnTo>
                      <a:lnTo>
                        <a:pt x="367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4" name="Google Shape;3944;p83"/>
                <p:cNvSpPr/>
                <p:nvPr/>
              </p:nvSpPr>
              <p:spPr>
                <a:xfrm>
                  <a:off x="6587375" y="2168050"/>
                  <a:ext cx="92750" cy="2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0444" extrusionOk="0">
                      <a:moveTo>
                        <a:pt x="0" y="1"/>
                      </a:moveTo>
                      <a:lnTo>
                        <a:pt x="17" y="10443"/>
                      </a:lnTo>
                      <a:lnTo>
                        <a:pt x="3710" y="10443"/>
                      </a:lnTo>
                      <a:lnTo>
                        <a:pt x="36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5" name="Google Shape;3945;p83"/>
                <p:cNvSpPr/>
                <p:nvPr/>
              </p:nvSpPr>
              <p:spPr>
                <a:xfrm>
                  <a:off x="6349275" y="2138400"/>
                  <a:ext cx="143725" cy="29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9" h="11663" extrusionOk="0">
                      <a:moveTo>
                        <a:pt x="5715" y="0"/>
                      </a:moveTo>
                      <a:lnTo>
                        <a:pt x="0" y="17"/>
                      </a:lnTo>
                      <a:lnTo>
                        <a:pt x="17" y="11663"/>
                      </a:lnTo>
                      <a:lnTo>
                        <a:pt x="5748" y="11646"/>
                      </a:lnTo>
                      <a:lnTo>
                        <a:pt x="57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46" name="Google Shape;3946;p83"/>
              <p:cNvSpPr/>
              <p:nvPr/>
            </p:nvSpPr>
            <p:spPr>
              <a:xfrm>
                <a:off x="4106463" y="1819562"/>
                <a:ext cx="71631" cy="1016118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03527" extrusionOk="0">
                    <a:moveTo>
                      <a:pt x="0" y="0"/>
                    </a:moveTo>
                    <a:lnTo>
                      <a:pt x="167" y="103526"/>
                    </a:lnTo>
                    <a:lnTo>
                      <a:pt x="2507" y="103526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947" name="Google Shape;3947;p83"/>
              <p:cNvGrpSpPr/>
              <p:nvPr/>
            </p:nvGrpSpPr>
            <p:grpSpPr>
              <a:xfrm flipH="1">
                <a:off x="2742858" y="2135291"/>
                <a:ext cx="874575" cy="700286"/>
                <a:chOff x="6260725" y="2071150"/>
                <a:chExt cx="419400" cy="359250"/>
              </a:xfrm>
            </p:grpSpPr>
            <p:sp>
              <p:nvSpPr>
                <p:cNvPr id="3948" name="Google Shape;3948;p83"/>
                <p:cNvSpPr/>
                <p:nvPr/>
              </p:nvSpPr>
              <p:spPr>
                <a:xfrm>
                  <a:off x="6260725" y="2206075"/>
                  <a:ext cx="45550" cy="2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" h="8956" extrusionOk="0">
                      <a:moveTo>
                        <a:pt x="1805" y="0"/>
                      </a:moveTo>
                      <a:lnTo>
                        <a:pt x="0" y="17"/>
                      </a:lnTo>
                      <a:lnTo>
                        <a:pt x="0" y="8956"/>
                      </a:lnTo>
                      <a:lnTo>
                        <a:pt x="1821" y="8956"/>
                      </a:lnTo>
                      <a:lnTo>
                        <a:pt x="1805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49" name="Google Shape;3949;p83"/>
                <p:cNvSpPr/>
                <p:nvPr/>
              </p:nvSpPr>
              <p:spPr>
                <a:xfrm>
                  <a:off x="6587375" y="2168050"/>
                  <a:ext cx="92750" cy="2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0444" extrusionOk="0">
                      <a:moveTo>
                        <a:pt x="0" y="1"/>
                      </a:moveTo>
                      <a:lnTo>
                        <a:pt x="17" y="10443"/>
                      </a:lnTo>
                      <a:lnTo>
                        <a:pt x="3710" y="10443"/>
                      </a:lnTo>
                      <a:lnTo>
                        <a:pt x="3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0" name="Google Shape;3950;p83"/>
                <p:cNvSpPr/>
                <p:nvPr/>
              </p:nvSpPr>
              <p:spPr>
                <a:xfrm>
                  <a:off x="6305825" y="2138800"/>
                  <a:ext cx="45975" cy="29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" h="11647" extrusionOk="0">
                      <a:moveTo>
                        <a:pt x="1" y="1"/>
                      </a:moveTo>
                      <a:lnTo>
                        <a:pt x="17" y="11647"/>
                      </a:lnTo>
                      <a:lnTo>
                        <a:pt x="1839" y="11647"/>
                      </a:lnTo>
                      <a:lnTo>
                        <a:pt x="1822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1" name="Google Shape;3951;p83"/>
                <p:cNvSpPr/>
                <p:nvPr/>
              </p:nvSpPr>
              <p:spPr>
                <a:xfrm>
                  <a:off x="6349275" y="2138400"/>
                  <a:ext cx="143725" cy="29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9" h="11663" extrusionOk="0">
                      <a:moveTo>
                        <a:pt x="5715" y="0"/>
                      </a:moveTo>
                      <a:lnTo>
                        <a:pt x="0" y="17"/>
                      </a:lnTo>
                      <a:lnTo>
                        <a:pt x="17" y="11663"/>
                      </a:lnTo>
                      <a:lnTo>
                        <a:pt x="5748" y="11646"/>
                      </a:lnTo>
                      <a:lnTo>
                        <a:pt x="5715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2" name="Google Shape;3952;p83"/>
                <p:cNvSpPr/>
                <p:nvPr/>
              </p:nvSpPr>
              <p:spPr>
                <a:xfrm>
                  <a:off x="6493375" y="2071150"/>
                  <a:ext cx="92775" cy="3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4370" extrusionOk="0">
                      <a:moveTo>
                        <a:pt x="1" y="0"/>
                      </a:moveTo>
                      <a:lnTo>
                        <a:pt x="18" y="14370"/>
                      </a:lnTo>
                      <a:lnTo>
                        <a:pt x="3710" y="14370"/>
                      </a:lnTo>
                      <a:lnTo>
                        <a:pt x="3677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3953" name="Google Shape;3953;p83"/>
              <p:cNvGrpSpPr/>
              <p:nvPr/>
            </p:nvGrpSpPr>
            <p:grpSpPr>
              <a:xfrm flipH="1">
                <a:off x="1289309" y="2056834"/>
                <a:ext cx="589775" cy="778453"/>
                <a:chOff x="6249850" y="3033975"/>
                <a:chExt cx="282825" cy="399350"/>
              </a:xfrm>
            </p:grpSpPr>
            <p:sp>
              <p:nvSpPr>
                <p:cNvPr id="3954" name="Google Shape;3954;p83"/>
                <p:cNvSpPr/>
                <p:nvPr/>
              </p:nvSpPr>
              <p:spPr>
                <a:xfrm>
                  <a:off x="6249850" y="3141750"/>
                  <a:ext cx="143725" cy="2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9" h="11646" extrusionOk="0">
                      <a:moveTo>
                        <a:pt x="5732" y="0"/>
                      </a:moveTo>
                      <a:lnTo>
                        <a:pt x="1" y="17"/>
                      </a:lnTo>
                      <a:lnTo>
                        <a:pt x="17" y="11646"/>
                      </a:lnTo>
                      <a:lnTo>
                        <a:pt x="5749" y="11646"/>
                      </a:lnTo>
                      <a:lnTo>
                        <a:pt x="57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5" name="Google Shape;3955;p83"/>
                <p:cNvSpPr/>
                <p:nvPr/>
              </p:nvSpPr>
              <p:spPr>
                <a:xfrm>
                  <a:off x="6392725" y="3033975"/>
                  <a:ext cx="32175" cy="3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5957" extrusionOk="0">
                      <a:moveTo>
                        <a:pt x="0" y="0"/>
                      </a:moveTo>
                      <a:lnTo>
                        <a:pt x="34" y="15957"/>
                      </a:lnTo>
                      <a:lnTo>
                        <a:pt x="1287" y="15957"/>
                      </a:lnTo>
                      <a:lnTo>
                        <a:pt x="125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6" name="Google Shape;3956;p83"/>
                <p:cNvSpPr/>
                <p:nvPr/>
              </p:nvSpPr>
              <p:spPr>
                <a:xfrm>
                  <a:off x="6424450" y="3096200"/>
                  <a:ext cx="15900" cy="33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13468" extrusionOk="0">
                      <a:moveTo>
                        <a:pt x="1" y="1"/>
                      </a:moveTo>
                      <a:lnTo>
                        <a:pt x="18" y="13468"/>
                      </a:lnTo>
                      <a:lnTo>
                        <a:pt x="636" y="13468"/>
                      </a:lnTo>
                      <a:lnTo>
                        <a:pt x="619" y="1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57" name="Google Shape;3957;p83"/>
                <p:cNvSpPr/>
                <p:nvPr/>
              </p:nvSpPr>
              <p:spPr>
                <a:xfrm>
                  <a:off x="6439925" y="3074075"/>
                  <a:ext cx="92750" cy="3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4370" extrusionOk="0">
                      <a:moveTo>
                        <a:pt x="3693" y="0"/>
                      </a:moveTo>
                      <a:lnTo>
                        <a:pt x="0" y="17"/>
                      </a:lnTo>
                      <a:lnTo>
                        <a:pt x="34" y="14370"/>
                      </a:lnTo>
                      <a:lnTo>
                        <a:pt x="3709" y="14370"/>
                      </a:lnTo>
                      <a:lnTo>
                        <a:pt x="369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3958" name="Google Shape;3958;p83"/>
              <p:cNvSpPr/>
              <p:nvPr/>
            </p:nvSpPr>
            <p:spPr>
              <a:xfrm>
                <a:off x="1655327" y="2516036"/>
                <a:ext cx="138900" cy="250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3959" name="Google Shape;3959;p8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1642002" y="2575197"/>
                <a:ext cx="165293" cy="1322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0" name="Google Shape;3960;p83"/>
              <p:cNvSpPr/>
              <p:nvPr/>
            </p:nvSpPr>
            <p:spPr>
              <a:xfrm>
                <a:off x="2133444" y="2516045"/>
                <a:ext cx="138900" cy="250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3961" name="Google Shape;3961;p8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2120119" y="2575207"/>
                <a:ext cx="165293" cy="1322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2" name="Google Shape;3962;p83"/>
              <p:cNvSpPr/>
              <p:nvPr/>
            </p:nvSpPr>
            <p:spPr>
              <a:xfrm>
                <a:off x="2388546" y="2516036"/>
                <a:ext cx="138900" cy="250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3963" name="Google Shape;3963;p8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2375221" y="2575197"/>
                <a:ext cx="165293" cy="1322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4" name="Google Shape;3964;p83"/>
              <p:cNvSpPr/>
              <p:nvPr/>
            </p:nvSpPr>
            <p:spPr>
              <a:xfrm>
                <a:off x="2565714" y="2516036"/>
                <a:ext cx="138900" cy="250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3965" name="Google Shape;3965;p8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2552389" y="2575197"/>
                <a:ext cx="165293" cy="1322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966" name="Google Shape;3966;p83"/>
              <p:cNvSpPr/>
              <p:nvPr/>
            </p:nvSpPr>
            <p:spPr>
              <a:xfrm>
                <a:off x="2771799" y="2516036"/>
                <a:ext cx="138900" cy="250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3967" name="Google Shape;3967;p83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2758474" y="2575197"/>
                <a:ext cx="165293" cy="13222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968" name="Google Shape;3968;p83"/>
              <p:cNvGrpSpPr/>
              <p:nvPr/>
            </p:nvGrpSpPr>
            <p:grpSpPr>
              <a:xfrm>
                <a:off x="650000" y="1636629"/>
                <a:ext cx="3529487" cy="189476"/>
                <a:chOff x="-1900" y="2514600"/>
                <a:chExt cx="4611900" cy="242327"/>
              </a:xfrm>
            </p:grpSpPr>
            <p:cxnSp>
              <p:nvCxnSpPr>
                <p:cNvPr id="3969" name="Google Shape;3969;p83"/>
                <p:cNvCxnSpPr/>
                <p:nvPr/>
              </p:nvCxnSpPr>
              <p:spPr>
                <a:xfrm>
                  <a:off x="20800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70" name="Google Shape;3970;p83"/>
                <p:cNvCxnSpPr/>
                <p:nvPr/>
              </p:nvCxnSpPr>
              <p:spPr>
                <a:xfrm>
                  <a:off x="44127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71" name="Google Shape;3971;p83"/>
                <p:cNvCxnSpPr/>
                <p:nvPr/>
              </p:nvCxnSpPr>
              <p:spPr>
                <a:xfrm>
                  <a:off x="65381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72" name="Google Shape;3972;p83"/>
                <p:cNvCxnSpPr/>
                <p:nvPr/>
              </p:nvCxnSpPr>
              <p:spPr>
                <a:xfrm>
                  <a:off x="85597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73" name="Google Shape;3973;p83"/>
                <p:cNvCxnSpPr/>
                <p:nvPr/>
              </p:nvCxnSpPr>
              <p:spPr>
                <a:xfrm>
                  <a:off x="108925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74" name="Google Shape;3974;p83"/>
                <p:cNvCxnSpPr/>
                <p:nvPr/>
              </p:nvCxnSpPr>
              <p:spPr>
                <a:xfrm>
                  <a:off x="13017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75" name="Google Shape;3975;p83"/>
                <p:cNvCxnSpPr/>
                <p:nvPr/>
              </p:nvCxnSpPr>
              <p:spPr>
                <a:xfrm>
                  <a:off x="151432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76" name="Google Shape;3976;p83"/>
                <p:cNvCxnSpPr/>
                <p:nvPr/>
              </p:nvCxnSpPr>
              <p:spPr>
                <a:xfrm>
                  <a:off x="174760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77" name="Google Shape;3977;p83"/>
                <p:cNvCxnSpPr/>
                <p:nvPr/>
              </p:nvCxnSpPr>
              <p:spPr>
                <a:xfrm>
                  <a:off x="196013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78" name="Google Shape;3978;p83"/>
                <p:cNvCxnSpPr/>
                <p:nvPr/>
              </p:nvCxnSpPr>
              <p:spPr>
                <a:xfrm>
                  <a:off x="217267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79" name="Google Shape;3979;p83"/>
                <p:cNvCxnSpPr/>
                <p:nvPr/>
              </p:nvCxnSpPr>
              <p:spPr>
                <a:xfrm>
                  <a:off x="240595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80" name="Google Shape;3980;p83"/>
                <p:cNvCxnSpPr/>
                <p:nvPr/>
              </p:nvCxnSpPr>
              <p:spPr>
                <a:xfrm>
                  <a:off x="261848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81" name="Google Shape;3981;p83"/>
                <p:cNvCxnSpPr/>
                <p:nvPr/>
              </p:nvCxnSpPr>
              <p:spPr>
                <a:xfrm>
                  <a:off x="285176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82" name="Google Shape;3982;p83"/>
                <p:cNvCxnSpPr/>
                <p:nvPr/>
              </p:nvCxnSpPr>
              <p:spPr>
                <a:xfrm>
                  <a:off x="308503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83" name="Google Shape;3983;p83"/>
                <p:cNvCxnSpPr/>
                <p:nvPr/>
              </p:nvCxnSpPr>
              <p:spPr>
                <a:xfrm>
                  <a:off x="329757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84" name="Google Shape;3984;p83"/>
                <p:cNvCxnSpPr/>
                <p:nvPr/>
              </p:nvCxnSpPr>
              <p:spPr>
                <a:xfrm>
                  <a:off x="361161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85" name="Google Shape;3985;p83"/>
                <p:cNvCxnSpPr/>
                <p:nvPr/>
              </p:nvCxnSpPr>
              <p:spPr>
                <a:xfrm>
                  <a:off x="384488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86" name="Google Shape;3986;p83"/>
                <p:cNvCxnSpPr/>
                <p:nvPr/>
              </p:nvCxnSpPr>
              <p:spPr>
                <a:xfrm>
                  <a:off x="405742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87" name="Google Shape;3987;p83"/>
                <p:cNvCxnSpPr/>
                <p:nvPr/>
              </p:nvCxnSpPr>
              <p:spPr>
                <a:xfrm>
                  <a:off x="42595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88" name="Google Shape;3988;p83"/>
                <p:cNvCxnSpPr/>
                <p:nvPr/>
              </p:nvCxnSpPr>
              <p:spPr>
                <a:xfrm>
                  <a:off x="449286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89" name="Google Shape;3989;p83"/>
                <p:cNvCxnSpPr/>
                <p:nvPr/>
              </p:nvCxnSpPr>
              <p:spPr>
                <a:xfrm>
                  <a:off x="-1900" y="2514600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90" name="Google Shape;3990;p83"/>
                <p:cNvCxnSpPr/>
                <p:nvPr/>
              </p:nvCxnSpPr>
              <p:spPr>
                <a:xfrm>
                  <a:off x="-1900" y="2756925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3991" name="Google Shape;3991;p83"/>
              <p:cNvGrpSpPr/>
              <p:nvPr/>
            </p:nvGrpSpPr>
            <p:grpSpPr>
              <a:xfrm>
                <a:off x="650000" y="2828925"/>
                <a:ext cx="3529487" cy="189476"/>
                <a:chOff x="-1900" y="2514600"/>
                <a:chExt cx="4611900" cy="242327"/>
              </a:xfrm>
            </p:grpSpPr>
            <p:cxnSp>
              <p:nvCxnSpPr>
                <p:cNvPr id="3992" name="Google Shape;3992;p83"/>
                <p:cNvCxnSpPr/>
                <p:nvPr/>
              </p:nvCxnSpPr>
              <p:spPr>
                <a:xfrm>
                  <a:off x="20800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93" name="Google Shape;3993;p83"/>
                <p:cNvCxnSpPr/>
                <p:nvPr/>
              </p:nvCxnSpPr>
              <p:spPr>
                <a:xfrm>
                  <a:off x="44127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94" name="Google Shape;3994;p83"/>
                <p:cNvCxnSpPr/>
                <p:nvPr/>
              </p:nvCxnSpPr>
              <p:spPr>
                <a:xfrm>
                  <a:off x="65381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95" name="Google Shape;3995;p83"/>
                <p:cNvCxnSpPr/>
                <p:nvPr/>
              </p:nvCxnSpPr>
              <p:spPr>
                <a:xfrm>
                  <a:off x="85597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96" name="Google Shape;3996;p83"/>
                <p:cNvCxnSpPr/>
                <p:nvPr/>
              </p:nvCxnSpPr>
              <p:spPr>
                <a:xfrm>
                  <a:off x="108925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97" name="Google Shape;3997;p83"/>
                <p:cNvCxnSpPr/>
                <p:nvPr/>
              </p:nvCxnSpPr>
              <p:spPr>
                <a:xfrm>
                  <a:off x="13017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98" name="Google Shape;3998;p83"/>
                <p:cNvCxnSpPr/>
                <p:nvPr/>
              </p:nvCxnSpPr>
              <p:spPr>
                <a:xfrm>
                  <a:off x="151432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3999" name="Google Shape;3999;p83"/>
                <p:cNvCxnSpPr/>
                <p:nvPr/>
              </p:nvCxnSpPr>
              <p:spPr>
                <a:xfrm>
                  <a:off x="174760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0" name="Google Shape;4000;p83"/>
                <p:cNvCxnSpPr/>
                <p:nvPr/>
              </p:nvCxnSpPr>
              <p:spPr>
                <a:xfrm>
                  <a:off x="196013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1" name="Google Shape;4001;p83"/>
                <p:cNvCxnSpPr/>
                <p:nvPr/>
              </p:nvCxnSpPr>
              <p:spPr>
                <a:xfrm>
                  <a:off x="217267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2" name="Google Shape;4002;p83"/>
                <p:cNvCxnSpPr/>
                <p:nvPr/>
              </p:nvCxnSpPr>
              <p:spPr>
                <a:xfrm>
                  <a:off x="240595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3" name="Google Shape;4003;p83"/>
                <p:cNvCxnSpPr/>
                <p:nvPr/>
              </p:nvCxnSpPr>
              <p:spPr>
                <a:xfrm>
                  <a:off x="261848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4" name="Google Shape;4004;p83"/>
                <p:cNvCxnSpPr/>
                <p:nvPr/>
              </p:nvCxnSpPr>
              <p:spPr>
                <a:xfrm>
                  <a:off x="285176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5" name="Google Shape;4005;p83"/>
                <p:cNvCxnSpPr/>
                <p:nvPr/>
              </p:nvCxnSpPr>
              <p:spPr>
                <a:xfrm>
                  <a:off x="308503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6" name="Google Shape;4006;p83"/>
                <p:cNvCxnSpPr/>
                <p:nvPr/>
              </p:nvCxnSpPr>
              <p:spPr>
                <a:xfrm>
                  <a:off x="329757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7" name="Google Shape;4007;p83"/>
                <p:cNvCxnSpPr/>
                <p:nvPr/>
              </p:nvCxnSpPr>
              <p:spPr>
                <a:xfrm>
                  <a:off x="361161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8" name="Google Shape;4008;p83"/>
                <p:cNvCxnSpPr/>
                <p:nvPr/>
              </p:nvCxnSpPr>
              <p:spPr>
                <a:xfrm>
                  <a:off x="384488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09" name="Google Shape;4009;p83"/>
                <p:cNvCxnSpPr/>
                <p:nvPr/>
              </p:nvCxnSpPr>
              <p:spPr>
                <a:xfrm>
                  <a:off x="405742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10" name="Google Shape;4010;p83"/>
                <p:cNvCxnSpPr/>
                <p:nvPr/>
              </p:nvCxnSpPr>
              <p:spPr>
                <a:xfrm>
                  <a:off x="42595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11" name="Google Shape;4011;p83"/>
                <p:cNvCxnSpPr/>
                <p:nvPr/>
              </p:nvCxnSpPr>
              <p:spPr>
                <a:xfrm>
                  <a:off x="449286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12" name="Google Shape;4012;p83"/>
                <p:cNvCxnSpPr/>
                <p:nvPr/>
              </p:nvCxnSpPr>
              <p:spPr>
                <a:xfrm>
                  <a:off x="-1900" y="2514600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013" name="Google Shape;4013;p83"/>
                <p:cNvCxnSpPr/>
                <p:nvPr/>
              </p:nvCxnSpPr>
              <p:spPr>
                <a:xfrm>
                  <a:off x="-1900" y="2756925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014" name="Google Shape;4014;p83"/>
              <p:cNvCxnSpPr/>
              <p:nvPr/>
            </p:nvCxnSpPr>
            <p:spPr>
              <a:xfrm>
                <a:off x="677694" y="1626217"/>
                <a:ext cx="0" cy="14001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015" name="Google Shape;4015;p83"/>
              <p:cNvCxnSpPr/>
              <p:nvPr/>
            </p:nvCxnSpPr>
            <p:spPr>
              <a:xfrm>
                <a:off x="4153932" y="1618300"/>
                <a:ext cx="0" cy="14001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016" name="Google Shape;4016;p83"/>
            <p:cNvSpPr txBox="1"/>
            <p:nvPr/>
          </p:nvSpPr>
          <p:spPr>
            <a:xfrm>
              <a:off x="3514875" y="3591425"/>
              <a:ext cx="1884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Not Contains Drawer Barcode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4017" name="Google Shape;4017;p83"/>
          <p:cNvGrpSpPr/>
          <p:nvPr/>
        </p:nvGrpSpPr>
        <p:grpSpPr>
          <a:xfrm>
            <a:off x="6157423" y="2127754"/>
            <a:ext cx="2645595" cy="2145846"/>
            <a:chOff x="6157423" y="2127754"/>
            <a:chExt cx="2645595" cy="2145846"/>
          </a:xfrm>
        </p:grpSpPr>
        <p:grpSp>
          <p:nvGrpSpPr>
            <p:cNvPr id="4018" name="Google Shape;4018;p83"/>
            <p:cNvGrpSpPr/>
            <p:nvPr/>
          </p:nvGrpSpPr>
          <p:grpSpPr>
            <a:xfrm flipH="1">
              <a:off x="6157423" y="2127754"/>
              <a:ext cx="2645595" cy="1188364"/>
              <a:chOff x="2497850" y="1054175"/>
              <a:chExt cx="4078303" cy="1800825"/>
            </a:xfrm>
          </p:grpSpPr>
          <p:cxnSp>
            <p:nvCxnSpPr>
              <p:cNvPr id="4019" name="Google Shape;4019;p83"/>
              <p:cNvCxnSpPr/>
              <p:nvPr/>
            </p:nvCxnSpPr>
            <p:spPr>
              <a:xfrm>
                <a:off x="2529850" y="1064300"/>
                <a:ext cx="0" cy="17907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020" name="Google Shape;4020;p83"/>
              <p:cNvGrpSpPr/>
              <p:nvPr/>
            </p:nvGrpSpPr>
            <p:grpSpPr>
              <a:xfrm>
                <a:off x="2497850" y="1054175"/>
                <a:ext cx="4078303" cy="1790700"/>
                <a:chOff x="2497850" y="1054175"/>
                <a:chExt cx="4078303" cy="1790700"/>
              </a:xfrm>
            </p:grpSpPr>
            <p:sp>
              <p:nvSpPr>
                <p:cNvPr id="4021" name="Google Shape;4021;p83"/>
                <p:cNvSpPr/>
                <p:nvPr/>
              </p:nvSpPr>
              <p:spPr>
                <a:xfrm>
                  <a:off x="2741688" y="13114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022" name="Google Shape;4022;p83"/>
                <p:cNvGrpSpPr/>
                <p:nvPr/>
              </p:nvGrpSpPr>
              <p:grpSpPr>
                <a:xfrm>
                  <a:off x="2497850" y="1054175"/>
                  <a:ext cx="4078303" cy="1790700"/>
                  <a:chOff x="2497850" y="1054175"/>
                  <a:chExt cx="4078303" cy="1790700"/>
                </a:xfrm>
              </p:grpSpPr>
              <p:grpSp>
                <p:nvGrpSpPr>
                  <p:cNvPr id="4023" name="Google Shape;4023;p83"/>
                  <p:cNvGrpSpPr/>
                  <p:nvPr/>
                </p:nvGrpSpPr>
                <p:grpSpPr>
                  <a:xfrm>
                    <a:off x="2741833" y="1311505"/>
                    <a:ext cx="3750206" cy="1299663"/>
                    <a:chOff x="5548525" y="2428300"/>
                    <a:chExt cx="1556425" cy="521325"/>
                  </a:xfrm>
                </p:grpSpPr>
                <p:sp>
                  <p:nvSpPr>
                    <p:cNvPr id="4024" name="Google Shape;4024;p83"/>
                    <p:cNvSpPr/>
                    <p:nvPr/>
                  </p:nvSpPr>
                  <p:spPr>
                    <a:xfrm>
                      <a:off x="5548525" y="2428300"/>
                      <a:ext cx="1555575" cy="20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223" h="819" extrusionOk="0">
                          <a:moveTo>
                            <a:pt x="62223" y="0"/>
                          </a:moveTo>
                          <a:lnTo>
                            <a:pt x="0" y="117"/>
                          </a:lnTo>
                          <a:lnTo>
                            <a:pt x="17" y="819"/>
                          </a:lnTo>
                          <a:lnTo>
                            <a:pt x="62223" y="718"/>
                          </a:lnTo>
                          <a:lnTo>
                            <a:pt x="62223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25" name="Google Shape;4025;p83"/>
                    <p:cNvSpPr/>
                    <p:nvPr/>
                  </p:nvSpPr>
                  <p:spPr>
                    <a:xfrm>
                      <a:off x="5549350" y="2929550"/>
                      <a:ext cx="1555600" cy="20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224" h="803" extrusionOk="0">
                          <a:moveTo>
                            <a:pt x="62223" y="0"/>
                          </a:moveTo>
                          <a:lnTo>
                            <a:pt x="1" y="100"/>
                          </a:lnTo>
                          <a:lnTo>
                            <a:pt x="17" y="802"/>
                          </a:lnTo>
                          <a:lnTo>
                            <a:pt x="62223" y="702"/>
                          </a:lnTo>
                          <a:lnTo>
                            <a:pt x="62223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4026" name="Google Shape;4026;p83"/>
                  <p:cNvGrpSpPr/>
                  <p:nvPr/>
                </p:nvGrpSpPr>
                <p:grpSpPr>
                  <a:xfrm>
                    <a:off x="3906072" y="1715594"/>
                    <a:ext cx="1010544" cy="895610"/>
                    <a:chOff x="6260725" y="2071150"/>
                    <a:chExt cx="419400" cy="359250"/>
                  </a:xfrm>
                </p:grpSpPr>
                <p:sp>
                  <p:nvSpPr>
                    <p:cNvPr id="4027" name="Google Shape;4027;p83"/>
                    <p:cNvSpPr/>
                    <p:nvPr/>
                  </p:nvSpPr>
                  <p:spPr>
                    <a:xfrm>
                      <a:off x="6260725" y="2206075"/>
                      <a:ext cx="45550" cy="223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2" h="8956" extrusionOk="0">
                          <a:moveTo>
                            <a:pt x="1805" y="0"/>
                          </a:moveTo>
                          <a:lnTo>
                            <a:pt x="0" y="17"/>
                          </a:lnTo>
                          <a:lnTo>
                            <a:pt x="0" y="8956"/>
                          </a:lnTo>
                          <a:lnTo>
                            <a:pt x="1821" y="8956"/>
                          </a:lnTo>
                          <a:lnTo>
                            <a:pt x="1805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28" name="Google Shape;4028;p83"/>
                    <p:cNvSpPr/>
                    <p:nvPr/>
                  </p:nvSpPr>
                  <p:spPr>
                    <a:xfrm>
                      <a:off x="6305825" y="2138800"/>
                      <a:ext cx="45975" cy="29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9" h="11647" extrusionOk="0">
                          <a:moveTo>
                            <a:pt x="1" y="1"/>
                          </a:moveTo>
                          <a:lnTo>
                            <a:pt x="17" y="11647"/>
                          </a:lnTo>
                          <a:lnTo>
                            <a:pt x="1839" y="11647"/>
                          </a:lnTo>
                          <a:lnTo>
                            <a:pt x="1822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29" name="Google Shape;4029;p83"/>
                    <p:cNvSpPr/>
                    <p:nvPr/>
                  </p:nvSpPr>
                  <p:spPr>
                    <a:xfrm>
                      <a:off x="6493375" y="2071150"/>
                      <a:ext cx="92775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1" h="14370" extrusionOk="0">
                          <a:moveTo>
                            <a:pt x="1" y="0"/>
                          </a:moveTo>
                          <a:lnTo>
                            <a:pt x="18" y="14370"/>
                          </a:lnTo>
                          <a:lnTo>
                            <a:pt x="3710" y="14370"/>
                          </a:lnTo>
                          <a:lnTo>
                            <a:pt x="3677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30" name="Google Shape;4030;p83"/>
                    <p:cNvSpPr/>
                    <p:nvPr/>
                  </p:nvSpPr>
                  <p:spPr>
                    <a:xfrm>
                      <a:off x="6587375" y="2168050"/>
                      <a:ext cx="92750" cy="261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0444" extrusionOk="0">
                          <a:moveTo>
                            <a:pt x="0" y="1"/>
                          </a:moveTo>
                          <a:lnTo>
                            <a:pt x="17" y="10443"/>
                          </a:lnTo>
                          <a:lnTo>
                            <a:pt x="3710" y="10443"/>
                          </a:lnTo>
                          <a:lnTo>
                            <a:pt x="3676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31" name="Google Shape;4031;p83"/>
                    <p:cNvSpPr/>
                    <p:nvPr/>
                  </p:nvSpPr>
                  <p:spPr>
                    <a:xfrm>
                      <a:off x="6349275" y="2138400"/>
                      <a:ext cx="143725" cy="291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63" extrusionOk="0">
                          <a:moveTo>
                            <a:pt x="5715" y="0"/>
                          </a:moveTo>
                          <a:lnTo>
                            <a:pt x="0" y="17"/>
                          </a:lnTo>
                          <a:lnTo>
                            <a:pt x="17" y="11663"/>
                          </a:lnTo>
                          <a:lnTo>
                            <a:pt x="5748" y="11646"/>
                          </a:lnTo>
                          <a:lnTo>
                            <a:pt x="5715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4032" name="Google Shape;4032;p83"/>
                  <p:cNvSpPr/>
                  <p:nvPr/>
                </p:nvSpPr>
                <p:spPr>
                  <a:xfrm>
                    <a:off x="6491688" y="1311560"/>
                    <a:ext cx="82769" cy="1299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7" h="103527" extrusionOk="0">
                        <a:moveTo>
                          <a:pt x="0" y="0"/>
                        </a:moveTo>
                        <a:lnTo>
                          <a:pt x="167" y="103526"/>
                        </a:lnTo>
                        <a:lnTo>
                          <a:pt x="2507" y="103526"/>
                        </a:lnTo>
                        <a:lnTo>
                          <a:pt x="23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033" name="Google Shape;4033;p83"/>
                  <p:cNvGrpSpPr/>
                  <p:nvPr/>
                </p:nvGrpSpPr>
                <p:grpSpPr>
                  <a:xfrm flipH="1">
                    <a:off x="4916092" y="1715594"/>
                    <a:ext cx="1010544" cy="895610"/>
                    <a:chOff x="6260725" y="2071150"/>
                    <a:chExt cx="419400" cy="359250"/>
                  </a:xfrm>
                </p:grpSpPr>
                <p:sp>
                  <p:nvSpPr>
                    <p:cNvPr id="4034" name="Google Shape;4034;p83"/>
                    <p:cNvSpPr/>
                    <p:nvPr/>
                  </p:nvSpPr>
                  <p:spPr>
                    <a:xfrm>
                      <a:off x="6260725" y="2206075"/>
                      <a:ext cx="45550" cy="223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2" h="8956" extrusionOk="0">
                          <a:moveTo>
                            <a:pt x="1805" y="0"/>
                          </a:moveTo>
                          <a:lnTo>
                            <a:pt x="0" y="17"/>
                          </a:lnTo>
                          <a:lnTo>
                            <a:pt x="0" y="8956"/>
                          </a:lnTo>
                          <a:lnTo>
                            <a:pt x="1821" y="8956"/>
                          </a:lnTo>
                          <a:lnTo>
                            <a:pt x="180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35" name="Google Shape;4035;p83"/>
                    <p:cNvSpPr/>
                    <p:nvPr/>
                  </p:nvSpPr>
                  <p:spPr>
                    <a:xfrm>
                      <a:off x="6587375" y="2168050"/>
                      <a:ext cx="92750" cy="261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0444" extrusionOk="0">
                          <a:moveTo>
                            <a:pt x="0" y="1"/>
                          </a:moveTo>
                          <a:lnTo>
                            <a:pt x="17" y="10443"/>
                          </a:lnTo>
                          <a:lnTo>
                            <a:pt x="3710" y="10443"/>
                          </a:lnTo>
                          <a:lnTo>
                            <a:pt x="367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36" name="Google Shape;4036;p83"/>
                    <p:cNvSpPr/>
                    <p:nvPr/>
                  </p:nvSpPr>
                  <p:spPr>
                    <a:xfrm>
                      <a:off x="6305825" y="2138800"/>
                      <a:ext cx="45975" cy="29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9" h="11647" extrusionOk="0">
                          <a:moveTo>
                            <a:pt x="1" y="1"/>
                          </a:moveTo>
                          <a:lnTo>
                            <a:pt x="17" y="11647"/>
                          </a:lnTo>
                          <a:lnTo>
                            <a:pt x="1839" y="11647"/>
                          </a:lnTo>
                          <a:lnTo>
                            <a:pt x="1822" y="1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37" name="Google Shape;4037;p83"/>
                    <p:cNvSpPr/>
                    <p:nvPr/>
                  </p:nvSpPr>
                  <p:spPr>
                    <a:xfrm>
                      <a:off x="6349275" y="2138400"/>
                      <a:ext cx="143725" cy="291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63" extrusionOk="0">
                          <a:moveTo>
                            <a:pt x="5715" y="0"/>
                          </a:moveTo>
                          <a:lnTo>
                            <a:pt x="0" y="17"/>
                          </a:lnTo>
                          <a:lnTo>
                            <a:pt x="17" y="11663"/>
                          </a:lnTo>
                          <a:lnTo>
                            <a:pt x="5748" y="11646"/>
                          </a:lnTo>
                          <a:lnTo>
                            <a:pt x="571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38" name="Google Shape;4038;p83"/>
                    <p:cNvSpPr/>
                    <p:nvPr/>
                  </p:nvSpPr>
                  <p:spPr>
                    <a:xfrm>
                      <a:off x="6493375" y="2071150"/>
                      <a:ext cx="92775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1" h="14370" extrusionOk="0">
                          <a:moveTo>
                            <a:pt x="1" y="0"/>
                          </a:moveTo>
                          <a:lnTo>
                            <a:pt x="18" y="14370"/>
                          </a:lnTo>
                          <a:lnTo>
                            <a:pt x="3710" y="14370"/>
                          </a:lnTo>
                          <a:lnTo>
                            <a:pt x="3677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4039" name="Google Shape;4039;p83"/>
                  <p:cNvGrpSpPr/>
                  <p:nvPr/>
                </p:nvGrpSpPr>
                <p:grpSpPr>
                  <a:xfrm flipH="1">
                    <a:off x="3236559" y="1615381"/>
                    <a:ext cx="681467" cy="995580"/>
                    <a:chOff x="6249850" y="3033975"/>
                    <a:chExt cx="282825" cy="399350"/>
                  </a:xfrm>
                </p:grpSpPr>
                <p:sp>
                  <p:nvSpPr>
                    <p:cNvPr id="4040" name="Google Shape;4040;p83"/>
                    <p:cNvSpPr/>
                    <p:nvPr/>
                  </p:nvSpPr>
                  <p:spPr>
                    <a:xfrm>
                      <a:off x="6249850" y="3141750"/>
                      <a:ext cx="143725" cy="2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46" extrusionOk="0">
                          <a:moveTo>
                            <a:pt x="5732" y="0"/>
                          </a:moveTo>
                          <a:lnTo>
                            <a:pt x="1" y="17"/>
                          </a:lnTo>
                          <a:lnTo>
                            <a:pt x="17" y="11646"/>
                          </a:lnTo>
                          <a:lnTo>
                            <a:pt x="5749" y="11646"/>
                          </a:lnTo>
                          <a:lnTo>
                            <a:pt x="5732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41" name="Google Shape;4041;p83"/>
                    <p:cNvSpPr/>
                    <p:nvPr/>
                  </p:nvSpPr>
                  <p:spPr>
                    <a:xfrm>
                      <a:off x="6392725" y="3033975"/>
                      <a:ext cx="32175" cy="398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87" h="15957" extrusionOk="0">
                          <a:moveTo>
                            <a:pt x="0" y="0"/>
                          </a:moveTo>
                          <a:lnTo>
                            <a:pt x="34" y="15957"/>
                          </a:lnTo>
                          <a:lnTo>
                            <a:pt x="1287" y="15957"/>
                          </a:lnTo>
                          <a:lnTo>
                            <a:pt x="1253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42" name="Google Shape;4042;p83"/>
                    <p:cNvSpPr/>
                    <p:nvPr/>
                  </p:nvSpPr>
                  <p:spPr>
                    <a:xfrm>
                      <a:off x="6424450" y="3096200"/>
                      <a:ext cx="15900" cy="336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6" h="13468" extrusionOk="0">
                          <a:moveTo>
                            <a:pt x="1" y="1"/>
                          </a:moveTo>
                          <a:lnTo>
                            <a:pt x="18" y="13468"/>
                          </a:lnTo>
                          <a:lnTo>
                            <a:pt x="636" y="13468"/>
                          </a:lnTo>
                          <a:lnTo>
                            <a:pt x="619" y="1"/>
                          </a:ln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043" name="Google Shape;4043;p83"/>
                    <p:cNvSpPr/>
                    <p:nvPr/>
                  </p:nvSpPr>
                  <p:spPr>
                    <a:xfrm>
                      <a:off x="6439925" y="3074075"/>
                      <a:ext cx="92750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4370" extrusionOk="0">
                          <a:moveTo>
                            <a:pt x="3693" y="0"/>
                          </a:moveTo>
                          <a:lnTo>
                            <a:pt x="0" y="17"/>
                          </a:lnTo>
                          <a:lnTo>
                            <a:pt x="34" y="14370"/>
                          </a:lnTo>
                          <a:lnTo>
                            <a:pt x="3709" y="14370"/>
                          </a:lnTo>
                          <a:lnTo>
                            <a:pt x="3693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4044" name="Google Shape;4044;p83"/>
                  <p:cNvSpPr/>
                  <p:nvPr/>
                </p:nvSpPr>
                <p:spPr>
                  <a:xfrm>
                    <a:off x="2671300" y="1720432"/>
                    <a:ext cx="248100" cy="4818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8575" cap="flat" cmpd="sng">
                    <a:solidFill>
                      <a:schemeClr val="accent2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045" name="Google Shape;4045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2636470" y="1842975"/>
                    <a:ext cx="317834" cy="2366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46" name="Google Shape;4046;p83"/>
                  <p:cNvSpPr/>
                  <p:nvPr/>
                </p:nvSpPr>
                <p:spPr>
                  <a:xfrm>
                    <a:off x="3659475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047" name="Google Shape;4047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3633881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48" name="Google Shape;4048;p83"/>
                  <p:cNvSpPr/>
                  <p:nvPr/>
                </p:nvSpPr>
                <p:spPr>
                  <a:xfrm>
                    <a:off x="4211925" y="2202263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049" name="Google Shape;4049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186331" y="2286080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50" name="Google Shape;4050;p83"/>
                  <p:cNvSpPr/>
                  <p:nvPr/>
                </p:nvSpPr>
                <p:spPr>
                  <a:xfrm>
                    <a:off x="4506688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051" name="Google Shape;4051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481093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52" name="Google Shape;4052;p83"/>
                  <p:cNvSpPr/>
                  <p:nvPr/>
                </p:nvSpPr>
                <p:spPr>
                  <a:xfrm>
                    <a:off x="4711400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053" name="Google Shape;4053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685806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54" name="Google Shape;4054;p83"/>
                  <p:cNvSpPr/>
                  <p:nvPr/>
                </p:nvSpPr>
                <p:spPr>
                  <a:xfrm>
                    <a:off x="4949525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055" name="Google Shape;4055;p83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923931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056" name="Google Shape;4056;p83"/>
                  <p:cNvSpPr txBox="1"/>
                  <p:nvPr/>
                </p:nvSpPr>
                <p:spPr>
                  <a:xfrm>
                    <a:off x="2568963" y="1311550"/>
                    <a:ext cx="453300" cy="583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300" b="1" dirty="0">
                      <a:latin typeface="Josefin Sans"/>
                      <a:ea typeface="Josefin Sans"/>
                      <a:cs typeface="Josefin Sans"/>
                      <a:sym typeface="Josefin Sans"/>
                    </a:endParaRPr>
                  </a:p>
                </p:txBody>
              </p:sp>
              <p:grpSp>
                <p:nvGrpSpPr>
                  <p:cNvPr id="4057" name="Google Shape;4057;p83"/>
                  <p:cNvGrpSpPr/>
                  <p:nvPr/>
                </p:nvGrpSpPr>
                <p:grpSpPr>
                  <a:xfrm>
                    <a:off x="2497850" y="1077773"/>
                    <a:ext cx="4078303" cy="242327"/>
                    <a:chOff x="-1900" y="2514600"/>
                    <a:chExt cx="4611900" cy="242327"/>
                  </a:xfrm>
                </p:grpSpPr>
                <p:cxnSp>
                  <p:nvCxnSpPr>
                    <p:cNvPr id="4058" name="Google Shape;4058;p83"/>
                    <p:cNvCxnSpPr/>
                    <p:nvPr/>
                  </p:nvCxnSpPr>
                  <p:spPr>
                    <a:xfrm>
                      <a:off x="20800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59" name="Google Shape;4059;p83"/>
                    <p:cNvCxnSpPr/>
                    <p:nvPr/>
                  </p:nvCxnSpPr>
                  <p:spPr>
                    <a:xfrm>
                      <a:off x="44127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60" name="Google Shape;4060;p83"/>
                    <p:cNvCxnSpPr/>
                    <p:nvPr/>
                  </p:nvCxnSpPr>
                  <p:spPr>
                    <a:xfrm>
                      <a:off x="65381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61" name="Google Shape;4061;p83"/>
                    <p:cNvCxnSpPr/>
                    <p:nvPr/>
                  </p:nvCxnSpPr>
                  <p:spPr>
                    <a:xfrm>
                      <a:off x="85597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62" name="Google Shape;4062;p83"/>
                    <p:cNvCxnSpPr/>
                    <p:nvPr/>
                  </p:nvCxnSpPr>
                  <p:spPr>
                    <a:xfrm>
                      <a:off x="108925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63" name="Google Shape;4063;p83"/>
                    <p:cNvCxnSpPr/>
                    <p:nvPr/>
                  </p:nvCxnSpPr>
                  <p:spPr>
                    <a:xfrm>
                      <a:off x="13017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64" name="Google Shape;4064;p83"/>
                    <p:cNvCxnSpPr/>
                    <p:nvPr/>
                  </p:nvCxnSpPr>
                  <p:spPr>
                    <a:xfrm>
                      <a:off x="151432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65" name="Google Shape;4065;p83"/>
                    <p:cNvCxnSpPr/>
                    <p:nvPr/>
                  </p:nvCxnSpPr>
                  <p:spPr>
                    <a:xfrm>
                      <a:off x="174760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66" name="Google Shape;4066;p83"/>
                    <p:cNvCxnSpPr/>
                    <p:nvPr/>
                  </p:nvCxnSpPr>
                  <p:spPr>
                    <a:xfrm>
                      <a:off x="196013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67" name="Google Shape;4067;p83"/>
                    <p:cNvCxnSpPr/>
                    <p:nvPr/>
                  </p:nvCxnSpPr>
                  <p:spPr>
                    <a:xfrm>
                      <a:off x="217267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68" name="Google Shape;4068;p83"/>
                    <p:cNvCxnSpPr/>
                    <p:nvPr/>
                  </p:nvCxnSpPr>
                  <p:spPr>
                    <a:xfrm>
                      <a:off x="240595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69" name="Google Shape;4069;p83"/>
                    <p:cNvCxnSpPr/>
                    <p:nvPr/>
                  </p:nvCxnSpPr>
                  <p:spPr>
                    <a:xfrm>
                      <a:off x="261848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70" name="Google Shape;4070;p83"/>
                    <p:cNvCxnSpPr/>
                    <p:nvPr/>
                  </p:nvCxnSpPr>
                  <p:spPr>
                    <a:xfrm>
                      <a:off x="285176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71" name="Google Shape;4071;p83"/>
                    <p:cNvCxnSpPr/>
                    <p:nvPr/>
                  </p:nvCxnSpPr>
                  <p:spPr>
                    <a:xfrm>
                      <a:off x="308503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72" name="Google Shape;4072;p83"/>
                    <p:cNvCxnSpPr/>
                    <p:nvPr/>
                  </p:nvCxnSpPr>
                  <p:spPr>
                    <a:xfrm>
                      <a:off x="329757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73" name="Google Shape;4073;p83"/>
                    <p:cNvCxnSpPr/>
                    <p:nvPr/>
                  </p:nvCxnSpPr>
                  <p:spPr>
                    <a:xfrm>
                      <a:off x="361161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74" name="Google Shape;4074;p83"/>
                    <p:cNvCxnSpPr/>
                    <p:nvPr/>
                  </p:nvCxnSpPr>
                  <p:spPr>
                    <a:xfrm>
                      <a:off x="384488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75" name="Google Shape;4075;p83"/>
                    <p:cNvCxnSpPr/>
                    <p:nvPr/>
                  </p:nvCxnSpPr>
                  <p:spPr>
                    <a:xfrm>
                      <a:off x="405742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76" name="Google Shape;4076;p83"/>
                    <p:cNvCxnSpPr/>
                    <p:nvPr/>
                  </p:nvCxnSpPr>
                  <p:spPr>
                    <a:xfrm>
                      <a:off x="42595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77" name="Google Shape;4077;p83"/>
                    <p:cNvCxnSpPr/>
                    <p:nvPr/>
                  </p:nvCxnSpPr>
                  <p:spPr>
                    <a:xfrm>
                      <a:off x="449286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78" name="Google Shape;4078;p83"/>
                    <p:cNvCxnSpPr/>
                    <p:nvPr/>
                  </p:nvCxnSpPr>
                  <p:spPr>
                    <a:xfrm>
                      <a:off x="-1900" y="2514600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79" name="Google Shape;4079;p83"/>
                    <p:cNvCxnSpPr/>
                    <p:nvPr/>
                  </p:nvCxnSpPr>
                  <p:spPr>
                    <a:xfrm>
                      <a:off x="-1900" y="2756925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080" name="Google Shape;4080;p83"/>
                  <p:cNvGrpSpPr/>
                  <p:nvPr/>
                </p:nvGrpSpPr>
                <p:grpSpPr>
                  <a:xfrm>
                    <a:off x="2497850" y="2602548"/>
                    <a:ext cx="4078303" cy="242327"/>
                    <a:chOff x="-1900" y="2514600"/>
                    <a:chExt cx="4611900" cy="242327"/>
                  </a:xfrm>
                </p:grpSpPr>
                <p:cxnSp>
                  <p:nvCxnSpPr>
                    <p:cNvPr id="4081" name="Google Shape;4081;p83"/>
                    <p:cNvCxnSpPr/>
                    <p:nvPr/>
                  </p:nvCxnSpPr>
                  <p:spPr>
                    <a:xfrm>
                      <a:off x="20800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82" name="Google Shape;4082;p83"/>
                    <p:cNvCxnSpPr/>
                    <p:nvPr/>
                  </p:nvCxnSpPr>
                  <p:spPr>
                    <a:xfrm>
                      <a:off x="44127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83" name="Google Shape;4083;p83"/>
                    <p:cNvCxnSpPr/>
                    <p:nvPr/>
                  </p:nvCxnSpPr>
                  <p:spPr>
                    <a:xfrm>
                      <a:off x="65381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84" name="Google Shape;4084;p83"/>
                    <p:cNvCxnSpPr/>
                    <p:nvPr/>
                  </p:nvCxnSpPr>
                  <p:spPr>
                    <a:xfrm>
                      <a:off x="85597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85" name="Google Shape;4085;p83"/>
                    <p:cNvCxnSpPr/>
                    <p:nvPr/>
                  </p:nvCxnSpPr>
                  <p:spPr>
                    <a:xfrm>
                      <a:off x="108925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86" name="Google Shape;4086;p83"/>
                    <p:cNvCxnSpPr/>
                    <p:nvPr/>
                  </p:nvCxnSpPr>
                  <p:spPr>
                    <a:xfrm>
                      <a:off x="13017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87" name="Google Shape;4087;p83"/>
                    <p:cNvCxnSpPr/>
                    <p:nvPr/>
                  </p:nvCxnSpPr>
                  <p:spPr>
                    <a:xfrm>
                      <a:off x="151432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88" name="Google Shape;4088;p83"/>
                    <p:cNvCxnSpPr/>
                    <p:nvPr/>
                  </p:nvCxnSpPr>
                  <p:spPr>
                    <a:xfrm>
                      <a:off x="174760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89" name="Google Shape;4089;p83"/>
                    <p:cNvCxnSpPr/>
                    <p:nvPr/>
                  </p:nvCxnSpPr>
                  <p:spPr>
                    <a:xfrm>
                      <a:off x="196013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90" name="Google Shape;4090;p83"/>
                    <p:cNvCxnSpPr/>
                    <p:nvPr/>
                  </p:nvCxnSpPr>
                  <p:spPr>
                    <a:xfrm>
                      <a:off x="217267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91" name="Google Shape;4091;p83"/>
                    <p:cNvCxnSpPr/>
                    <p:nvPr/>
                  </p:nvCxnSpPr>
                  <p:spPr>
                    <a:xfrm>
                      <a:off x="240595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92" name="Google Shape;4092;p83"/>
                    <p:cNvCxnSpPr/>
                    <p:nvPr/>
                  </p:nvCxnSpPr>
                  <p:spPr>
                    <a:xfrm>
                      <a:off x="261848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93" name="Google Shape;4093;p83"/>
                    <p:cNvCxnSpPr/>
                    <p:nvPr/>
                  </p:nvCxnSpPr>
                  <p:spPr>
                    <a:xfrm>
                      <a:off x="285176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94" name="Google Shape;4094;p83"/>
                    <p:cNvCxnSpPr/>
                    <p:nvPr/>
                  </p:nvCxnSpPr>
                  <p:spPr>
                    <a:xfrm>
                      <a:off x="308503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95" name="Google Shape;4095;p83"/>
                    <p:cNvCxnSpPr/>
                    <p:nvPr/>
                  </p:nvCxnSpPr>
                  <p:spPr>
                    <a:xfrm>
                      <a:off x="329757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96" name="Google Shape;4096;p83"/>
                    <p:cNvCxnSpPr/>
                    <p:nvPr/>
                  </p:nvCxnSpPr>
                  <p:spPr>
                    <a:xfrm>
                      <a:off x="361161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97" name="Google Shape;4097;p83"/>
                    <p:cNvCxnSpPr/>
                    <p:nvPr/>
                  </p:nvCxnSpPr>
                  <p:spPr>
                    <a:xfrm>
                      <a:off x="384488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98" name="Google Shape;4098;p83"/>
                    <p:cNvCxnSpPr/>
                    <p:nvPr/>
                  </p:nvCxnSpPr>
                  <p:spPr>
                    <a:xfrm>
                      <a:off x="405742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099" name="Google Shape;4099;p83"/>
                    <p:cNvCxnSpPr/>
                    <p:nvPr/>
                  </p:nvCxnSpPr>
                  <p:spPr>
                    <a:xfrm>
                      <a:off x="42595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00" name="Google Shape;4100;p83"/>
                    <p:cNvCxnSpPr/>
                    <p:nvPr/>
                  </p:nvCxnSpPr>
                  <p:spPr>
                    <a:xfrm>
                      <a:off x="449286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01" name="Google Shape;4101;p83"/>
                    <p:cNvCxnSpPr/>
                    <p:nvPr/>
                  </p:nvCxnSpPr>
                  <p:spPr>
                    <a:xfrm>
                      <a:off x="-1900" y="2514600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02" name="Google Shape;4102;p83"/>
                    <p:cNvCxnSpPr/>
                    <p:nvPr/>
                  </p:nvCxnSpPr>
                  <p:spPr>
                    <a:xfrm>
                      <a:off x="-1900" y="2756925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4103" name="Google Shape;4103;p83"/>
                  <p:cNvCxnSpPr/>
                  <p:nvPr/>
                </p:nvCxnSpPr>
                <p:spPr>
                  <a:xfrm>
                    <a:off x="6546538" y="1054175"/>
                    <a:ext cx="0" cy="17907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sp>
          <p:nvSpPr>
            <p:cNvPr id="4104" name="Google Shape;4104;p83"/>
            <p:cNvSpPr txBox="1"/>
            <p:nvPr/>
          </p:nvSpPr>
          <p:spPr>
            <a:xfrm>
              <a:off x="6537775" y="3658000"/>
              <a:ext cx="1884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Contains Next Drawer Barcode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9" name="Google Shape;4109;p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 dirty="0"/>
          </a:p>
        </p:txBody>
      </p:sp>
      <p:sp>
        <p:nvSpPr>
          <p:cNvPr id="4110" name="Google Shape;4110;p84"/>
          <p:cNvSpPr txBox="1">
            <a:spLocks noGrp="1"/>
          </p:cNvSpPr>
          <p:nvPr>
            <p:ph type="title" idx="4294967295"/>
          </p:nvPr>
        </p:nvSpPr>
        <p:spPr>
          <a:xfrm>
            <a:off x="2118475" y="257000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Distribute Frame</a:t>
            </a:r>
            <a:endParaRPr sz="3000" dirty="0"/>
          </a:p>
        </p:txBody>
      </p:sp>
      <p:grpSp>
        <p:nvGrpSpPr>
          <p:cNvPr id="4111" name="Google Shape;4111;p84"/>
          <p:cNvGrpSpPr/>
          <p:nvPr/>
        </p:nvGrpSpPr>
        <p:grpSpPr>
          <a:xfrm>
            <a:off x="1717836" y="1097229"/>
            <a:ext cx="2645595" cy="2027146"/>
            <a:chOff x="200648" y="2127754"/>
            <a:chExt cx="2645595" cy="2027146"/>
          </a:xfrm>
        </p:grpSpPr>
        <p:grpSp>
          <p:nvGrpSpPr>
            <p:cNvPr id="4112" name="Google Shape;4112;p84"/>
            <p:cNvGrpSpPr/>
            <p:nvPr/>
          </p:nvGrpSpPr>
          <p:grpSpPr>
            <a:xfrm>
              <a:off x="200648" y="2127754"/>
              <a:ext cx="2645595" cy="1188364"/>
              <a:chOff x="2497850" y="1054175"/>
              <a:chExt cx="4078303" cy="1800825"/>
            </a:xfrm>
          </p:grpSpPr>
          <p:cxnSp>
            <p:nvCxnSpPr>
              <p:cNvPr id="4113" name="Google Shape;4113;p84"/>
              <p:cNvCxnSpPr/>
              <p:nvPr/>
            </p:nvCxnSpPr>
            <p:spPr>
              <a:xfrm>
                <a:off x="2529850" y="1064300"/>
                <a:ext cx="0" cy="17907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114" name="Google Shape;4114;p84"/>
              <p:cNvGrpSpPr/>
              <p:nvPr/>
            </p:nvGrpSpPr>
            <p:grpSpPr>
              <a:xfrm>
                <a:off x="2497850" y="1054175"/>
                <a:ext cx="4078303" cy="1790700"/>
                <a:chOff x="2497850" y="1054175"/>
                <a:chExt cx="4078303" cy="1790700"/>
              </a:xfrm>
            </p:grpSpPr>
            <p:sp>
              <p:nvSpPr>
                <p:cNvPr id="4115" name="Google Shape;4115;p84"/>
                <p:cNvSpPr/>
                <p:nvPr/>
              </p:nvSpPr>
              <p:spPr>
                <a:xfrm>
                  <a:off x="2741688" y="13114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116" name="Google Shape;4116;p84"/>
                <p:cNvGrpSpPr/>
                <p:nvPr/>
              </p:nvGrpSpPr>
              <p:grpSpPr>
                <a:xfrm>
                  <a:off x="2497850" y="1054175"/>
                  <a:ext cx="4078303" cy="1790700"/>
                  <a:chOff x="2497850" y="1054175"/>
                  <a:chExt cx="4078303" cy="1790700"/>
                </a:xfrm>
              </p:grpSpPr>
              <p:grpSp>
                <p:nvGrpSpPr>
                  <p:cNvPr id="4117" name="Google Shape;4117;p84"/>
                  <p:cNvGrpSpPr/>
                  <p:nvPr/>
                </p:nvGrpSpPr>
                <p:grpSpPr>
                  <a:xfrm>
                    <a:off x="2741833" y="1311505"/>
                    <a:ext cx="3750206" cy="1299663"/>
                    <a:chOff x="5548525" y="2428300"/>
                    <a:chExt cx="1556425" cy="521325"/>
                  </a:xfrm>
                </p:grpSpPr>
                <p:sp>
                  <p:nvSpPr>
                    <p:cNvPr id="4118" name="Google Shape;4118;p84"/>
                    <p:cNvSpPr/>
                    <p:nvPr/>
                  </p:nvSpPr>
                  <p:spPr>
                    <a:xfrm>
                      <a:off x="5548525" y="2428300"/>
                      <a:ext cx="1555575" cy="20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223" h="819" extrusionOk="0">
                          <a:moveTo>
                            <a:pt x="62223" y="0"/>
                          </a:moveTo>
                          <a:lnTo>
                            <a:pt x="0" y="117"/>
                          </a:lnTo>
                          <a:lnTo>
                            <a:pt x="17" y="819"/>
                          </a:lnTo>
                          <a:lnTo>
                            <a:pt x="62223" y="718"/>
                          </a:lnTo>
                          <a:lnTo>
                            <a:pt x="62223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19" name="Google Shape;4119;p84"/>
                    <p:cNvSpPr/>
                    <p:nvPr/>
                  </p:nvSpPr>
                  <p:spPr>
                    <a:xfrm>
                      <a:off x="5549350" y="2929550"/>
                      <a:ext cx="1555600" cy="20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224" h="803" extrusionOk="0">
                          <a:moveTo>
                            <a:pt x="62223" y="0"/>
                          </a:moveTo>
                          <a:lnTo>
                            <a:pt x="1" y="100"/>
                          </a:lnTo>
                          <a:lnTo>
                            <a:pt x="17" y="802"/>
                          </a:lnTo>
                          <a:lnTo>
                            <a:pt x="62223" y="702"/>
                          </a:lnTo>
                          <a:lnTo>
                            <a:pt x="62223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4120" name="Google Shape;4120;p84"/>
                  <p:cNvGrpSpPr/>
                  <p:nvPr/>
                </p:nvGrpSpPr>
                <p:grpSpPr>
                  <a:xfrm>
                    <a:off x="3906072" y="1715594"/>
                    <a:ext cx="1010544" cy="895610"/>
                    <a:chOff x="6260725" y="2071150"/>
                    <a:chExt cx="419400" cy="359250"/>
                  </a:xfrm>
                </p:grpSpPr>
                <p:sp>
                  <p:nvSpPr>
                    <p:cNvPr id="4121" name="Google Shape;4121;p84"/>
                    <p:cNvSpPr/>
                    <p:nvPr/>
                  </p:nvSpPr>
                  <p:spPr>
                    <a:xfrm>
                      <a:off x="6260725" y="2206075"/>
                      <a:ext cx="45550" cy="223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2" h="8956" extrusionOk="0">
                          <a:moveTo>
                            <a:pt x="1805" y="0"/>
                          </a:moveTo>
                          <a:lnTo>
                            <a:pt x="0" y="17"/>
                          </a:lnTo>
                          <a:lnTo>
                            <a:pt x="0" y="8956"/>
                          </a:lnTo>
                          <a:lnTo>
                            <a:pt x="1821" y="8956"/>
                          </a:lnTo>
                          <a:lnTo>
                            <a:pt x="1805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22" name="Google Shape;4122;p84"/>
                    <p:cNvSpPr/>
                    <p:nvPr/>
                  </p:nvSpPr>
                  <p:spPr>
                    <a:xfrm>
                      <a:off x="6305825" y="2138800"/>
                      <a:ext cx="45975" cy="29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9" h="11647" extrusionOk="0">
                          <a:moveTo>
                            <a:pt x="1" y="1"/>
                          </a:moveTo>
                          <a:lnTo>
                            <a:pt x="17" y="11647"/>
                          </a:lnTo>
                          <a:lnTo>
                            <a:pt x="1839" y="11647"/>
                          </a:lnTo>
                          <a:lnTo>
                            <a:pt x="1822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23" name="Google Shape;4123;p84"/>
                    <p:cNvSpPr/>
                    <p:nvPr/>
                  </p:nvSpPr>
                  <p:spPr>
                    <a:xfrm>
                      <a:off x="6493375" y="2071150"/>
                      <a:ext cx="92775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1" h="14370" extrusionOk="0">
                          <a:moveTo>
                            <a:pt x="1" y="0"/>
                          </a:moveTo>
                          <a:lnTo>
                            <a:pt x="18" y="14370"/>
                          </a:lnTo>
                          <a:lnTo>
                            <a:pt x="3710" y="14370"/>
                          </a:lnTo>
                          <a:lnTo>
                            <a:pt x="3677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24" name="Google Shape;4124;p84"/>
                    <p:cNvSpPr/>
                    <p:nvPr/>
                  </p:nvSpPr>
                  <p:spPr>
                    <a:xfrm>
                      <a:off x="6587375" y="2168050"/>
                      <a:ext cx="92750" cy="261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0444" extrusionOk="0">
                          <a:moveTo>
                            <a:pt x="0" y="1"/>
                          </a:moveTo>
                          <a:lnTo>
                            <a:pt x="17" y="10443"/>
                          </a:lnTo>
                          <a:lnTo>
                            <a:pt x="3710" y="10443"/>
                          </a:lnTo>
                          <a:lnTo>
                            <a:pt x="3676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25" name="Google Shape;4125;p84"/>
                    <p:cNvSpPr/>
                    <p:nvPr/>
                  </p:nvSpPr>
                  <p:spPr>
                    <a:xfrm>
                      <a:off x="6349275" y="2138400"/>
                      <a:ext cx="143725" cy="291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63" extrusionOk="0">
                          <a:moveTo>
                            <a:pt x="5715" y="0"/>
                          </a:moveTo>
                          <a:lnTo>
                            <a:pt x="0" y="17"/>
                          </a:lnTo>
                          <a:lnTo>
                            <a:pt x="17" y="11663"/>
                          </a:lnTo>
                          <a:lnTo>
                            <a:pt x="5748" y="11646"/>
                          </a:lnTo>
                          <a:lnTo>
                            <a:pt x="5715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4126" name="Google Shape;4126;p84"/>
                  <p:cNvSpPr/>
                  <p:nvPr/>
                </p:nvSpPr>
                <p:spPr>
                  <a:xfrm>
                    <a:off x="6491688" y="1311560"/>
                    <a:ext cx="82769" cy="1299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7" h="103527" extrusionOk="0">
                        <a:moveTo>
                          <a:pt x="0" y="0"/>
                        </a:moveTo>
                        <a:lnTo>
                          <a:pt x="167" y="103526"/>
                        </a:lnTo>
                        <a:lnTo>
                          <a:pt x="2507" y="103526"/>
                        </a:lnTo>
                        <a:lnTo>
                          <a:pt x="23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127" name="Google Shape;4127;p84"/>
                  <p:cNvGrpSpPr/>
                  <p:nvPr/>
                </p:nvGrpSpPr>
                <p:grpSpPr>
                  <a:xfrm flipH="1">
                    <a:off x="4916092" y="1715594"/>
                    <a:ext cx="1010544" cy="895610"/>
                    <a:chOff x="6260725" y="2071150"/>
                    <a:chExt cx="419400" cy="359250"/>
                  </a:xfrm>
                </p:grpSpPr>
                <p:sp>
                  <p:nvSpPr>
                    <p:cNvPr id="4128" name="Google Shape;4128;p84"/>
                    <p:cNvSpPr/>
                    <p:nvPr/>
                  </p:nvSpPr>
                  <p:spPr>
                    <a:xfrm>
                      <a:off x="6260725" y="2206075"/>
                      <a:ext cx="45550" cy="223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2" h="8956" extrusionOk="0">
                          <a:moveTo>
                            <a:pt x="1805" y="0"/>
                          </a:moveTo>
                          <a:lnTo>
                            <a:pt x="0" y="17"/>
                          </a:lnTo>
                          <a:lnTo>
                            <a:pt x="0" y="8956"/>
                          </a:lnTo>
                          <a:lnTo>
                            <a:pt x="1821" y="8956"/>
                          </a:lnTo>
                          <a:lnTo>
                            <a:pt x="180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29" name="Google Shape;4129;p84"/>
                    <p:cNvSpPr/>
                    <p:nvPr/>
                  </p:nvSpPr>
                  <p:spPr>
                    <a:xfrm>
                      <a:off x="6587375" y="2168050"/>
                      <a:ext cx="92750" cy="261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0444" extrusionOk="0">
                          <a:moveTo>
                            <a:pt x="0" y="1"/>
                          </a:moveTo>
                          <a:lnTo>
                            <a:pt x="17" y="10443"/>
                          </a:lnTo>
                          <a:lnTo>
                            <a:pt x="3710" y="10443"/>
                          </a:lnTo>
                          <a:lnTo>
                            <a:pt x="367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30" name="Google Shape;4130;p84"/>
                    <p:cNvSpPr/>
                    <p:nvPr/>
                  </p:nvSpPr>
                  <p:spPr>
                    <a:xfrm>
                      <a:off x="6305825" y="2138800"/>
                      <a:ext cx="45975" cy="29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9" h="11647" extrusionOk="0">
                          <a:moveTo>
                            <a:pt x="1" y="1"/>
                          </a:moveTo>
                          <a:lnTo>
                            <a:pt x="17" y="11647"/>
                          </a:lnTo>
                          <a:lnTo>
                            <a:pt x="1839" y="11647"/>
                          </a:lnTo>
                          <a:lnTo>
                            <a:pt x="1822" y="1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31" name="Google Shape;4131;p84"/>
                    <p:cNvSpPr/>
                    <p:nvPr/>
                  </p:nvSpPr>
                  <p:spPr>
                    <a:xfrm>
                      <a:off x="6349275" y="2138400"/>
                      <a:ext cx="143725" cy="291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63" extrusionOk="0">
                          <a:moveTo>
                            <a:pt x="5715" y="0"/>
                          </a:moveTo>
                          <a:lnTo>
                            <a:pt x="0" y="17"/>
                          </a:lnTo>
                          <a:lnTo>
                            <a:pt x="17" y="11663"/>
                          </a:lnTo>
                          <a:lnTo>
                            <a:pt x="5748" y="11646"/>
                          </a:lnTo>
                          <a:lnTo>
                            <a:pt x="571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32" name="Google Shape;4132;p84"/>
                    <p:cNvSpPr/>
                    <p:nvPr/>
                  </p:nvSpPr>
                  <p:spPr>
                    <a:xfrm>
                      <a:off x="6493375" y="2071150"/>
                      <a:ext cx="92775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1" h="14370" extrusionOk="0">
                          <a:moveTo>
                            <a:pt x="1" y="0"/>
                          </a:moveTo>
                          <a:lnTo>
                            <a:pt x="18" y="14370"/>
                          </a:lnTo>
                          <a:lnTo>
                            <a:pt x="3710" y="14370"/>
                          </a:lnTo>
                          <a:lnTo>
                            <a:pt x="3677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4133" name="Google Shape;4133;p84"/>
                  <p:cNvGrpSpPr/>
                  <p:nvPr/>
                </p:nvGrpSpPr>
                <p:grpSpPr>
                  <a:xfrm flipH="1">
                    <a:off x="3236559" y="1615381"/>
                    <a:ext cx="681467" cy="995580"/>
                    <a:chOff x="6249850" y="3033975"/>
                    <a:chExt cx="282825" cy="399350"/>
                  </a:xfrm>
                </p:grpSpPr>
                <p:sp>
                  <p:nvSpPr>
                    <p:cNvPr id="4134" name="Google Shape;4134;p84"/>
                    <p:cNvSpPr/>
                    <p:nvPr/>
                  </p:nvSpPr>
                  <p:spPr>
                    <a:xfrm>
                      <a:off x="6249850" y="3141750"/>
                      <a:ext cx="143725" cy="2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46" extrusionOk="0">
                          <a:moveTo>
                            <a:pt x="5732" y="0"/>
                          </a:moveTo>
                          <a:lnTo>
                            <a:pt x="1" y="17"/>
                          </a:lnTo>
                          <a:lnTo>
                            <a:pt x="17" y="11646"/>
                          </a:lnTo>
                          <a:lnTo>
                            <a:pt x="5749" y="11646"/>
                          </a:lnTo>
                          <a:lnTo>
                            <a:pt x="5732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35" name="Google Shape;4135;p84"/>
                    <p:cNvSpPr/>
                    <p:nvPr/>
                  </p:nvSpPr>
                  <p:spPr>
                    <a:xfrm>
                      <a:off x="6392725" y="3033975"/>
                      <a:ext cx="32175" cy="398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87" h="15957" extrusionOk="0">
                          <a:moveTo>
                            <a:pt x="0" y="0"/>
                          </a:moveTo>
                          <a:lnTo>
                            <a:pt x="34" y="15957"/>
                          </a:lnTo>
                          <a:lnTo>
                            <a:pt x="1287" y="15957"/>
                          </a:lnTo>
                          <a:lnTo>
                            <a:pt x="1253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36" name="Google Shape;4136;p84"/>
                    <p:cNvSpPr/>
                    <p:nvPr/>
                  </p:nvSpPr>
                  <p:spPr>
                    <a:xfrm>
                      <a:off x="6424450" y="3096200"/>
                      <a:ext cx="15900" cy="336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6" h="13468" extrusionOk="0">
                          <a:moveTo>
                            <a:pt x="1" y="1"/>
                          </a:moveTo>
                          <a:lnTo>
                            <a:pt x="18" y="13468"/>
                          </a:lnTo>
                          <a:lnTo>
                            <a:pt x="636" y="13468"/>
                          </a:lnTo>
                          <a:lnTo>
                            <a:pt x="619" y="1"/>
                          </a:ln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137" name="Google Shape;4137;p84"/>
                    <p:cNvSpPr/>
                    <p:nvPr/>
                  </p:nvSpPr>
                  <p:spPr>
                    <a:xfrm>
                      <a:off x="6439925" y="3074075"/>
                      <a:ext cx="92750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4370" extrusionOk="0">
                          <a:moveTo>
                            <a:pt x="3693" y="0"/>
                          </a:moveTo>
                          <a:lnTo>
                            <a:pt x="0" y="17"/>
                          </a:lnTo>
                          <a:lnTo>
                            <a:pt x="34" y="14370"/>
                          </a:lnTo>
                          <a:lnTo>
                            <a:pt x="3709" y="14370"/>
                          </a:lnTo>
                          <a:lnTo>
                            <a:pt x="3693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4138" name="Google Shape;4138;p84"/>
                  <p:cNvSpPr/>
                  <p:nvPr/>
                </p:nvSpPr>
                <p:spPr>
                  <a:xfrm>
                    <a:off x="2671300" y="1720432"/>
                    <a:ext cx="248100" cy="4818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8575" cap="flat" cmpd="sng">
                    <a:solidFill>
                      <a:schemeClr val="accent2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139" name="Google Shape;4139;p84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2636470" y="1842975"/>
                    <a:ext cx="317834" cy="2366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40" name="Google Shape;4140;p84"/>
                  <p:cNvSpPr/>
                  <p:nvPr/>
                </p:nvSpPr>
                <p:spPr>
                  <a:xfrm>
                    <a:off x="3659475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141" name="Google Shape;4141;p84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3633881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42" name="Google Shape;4142;p84"/>
                  <p:cNvSpPr/>
                  <p:nvPr/>
                </p:nvSpPr>
                <p:spPr>
                  <a:xfrm>
                    <a:off x="4211925" y="2202263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143" name="Google Shape;4143;p84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186331" y="2286080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44" name="Google Shape;4144;p84"/>
                  <p:cNvSpPr/>
                  <p:nvPr/>
                </p:nvSpPr>
                <p:spPr>
                  <a:xfrm>
                    <a:off x="4506688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145" name="Google Shape;4145;p84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481093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46" name="Google Shape;4146;p84"/>
                  <p:cNvSpPr/>
                  <p:nvPr/>
                </p:nvSpPr>
                <p:spPr>
                  <a:xfrm>
                    <a:off x="4711400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147" name="Google Shape;4147;p84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685806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48" name="Google Shape;4148;p84"/>
                  <p:cNvSpPr/>
                  <p:nvPr/>
                </p:nvSpPr>
                <p:spPr>
                  <a:xfrm>
                    <a:off x="4949525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149" name="Google Shape;4149;p84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923931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150" name="Google Shape;4150;p84"/>
                  <p:cNvSpPr txBox="1"/>
                  <p:nvPr/>
                </p:nvSpPr>
                <p:spPr>
                  <a:xfrm>
                    <a:off x="2568963" y="1311550"/>
                    <a:ext cx="453300" cy="583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300" b="1" dirty="0">
                      <a:latin typeface="Josefin Sans"/>
                      <a:ea typeface="Josefin Sans"/>
                      <a:cs typeface="Josefin Sans"/>
                      <a:sym typeface="Josefin Sans"/>
                    </a:endParaRPr>
                  </a:p>
                </p:txBody>
              </p:sp>
              <p:grpSp>
                <p:nvGrpSpPr>
                  <p:cNvPr id="4151" name="Google Shape;4151;p84"/>
                  <p:cNvGrpSpPr/>
                  <p:nvPr/>
                </p:nvGrpSpPr>
                <p:grpSpPr>
                  <a:xfrm>
                    <a:off x="2497850" y="1077773"/>
                    <a:ext cx="4078303" cy="242327"/>
                    <a:chOff x="-1900" y="2514600"/>
                    <a:chExt cx="4611900" cy="242327"/>
                  </a:xfrm>
                </p:grpSpPr>
                <p:cxnSp>
                  <p:nvCxnSpPr>
                    <p:cNvPr id="4152" name="Google Shape;4152;p84"/>
                    <p:cNvCxnSpPr/>
                    <p:nvPr/>
                  </p:nvCxnSpPr>
                  <p:spPr>
                    <a:xfrm>
                      <a:off x="20800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53" name="Google Shape;4153;p84"/>
                    <p:cNvCxnSpPr/>
                    <p:nvPr/>
                  </p:nvCxnSpPr>
                  <p:spPr>
                    <a:xfrm>
                      <a:off x="44127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54" name="Google Shape;4154;p84"/>
                    <p:cNvCxnSpPr/>
                    <p:nvPr/>
                  </p:nvCxnSpPr>
                  <p:spPr>
                    <a:xfrm>
                      <a:off x="65381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55" name="Google Shape;4155;p84"/>
                    <p:cNvCxnSpPr/>
                    <p:nvPr/>
                  </p:nvCxnSpPr>
                  <p:spPr>
                    <a:xfrm>
                      <a:off x="85597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56" name="Google Shape;4156;p84"/>
                    <p:cNvCxnSpPr/>
                    <p:nvPr/>
                  </p:nvCxnSpPr>
                  <p:spPr>
                    <a:xfrm>
                      <a:off x="108925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57" name="Google Shape;4157;p84"/>
                    <p:cNvCxnSpPr/>
                    <p:nvPr/>
                  </p:nvCxnSpPr>
                  <p:spPr>
                    <a:xfrm>
                      <a:off x="13017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58" name="Google Shape;4158;p84"/>
                    <p:cNvCxnSpPr/>
                    <p:nvPr/>
                  </p:nvCxnSpPr>
                  <p:spPr>
                    <a:xfrm>
                      <a:off x="151432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59" name="Google Shape;4159;p84"/>
                    <p:cNvCxnSpPr/>
                    <p:nvPr/>
                  </p:nvCxnSpPr>
                  <p:spPr>
                    <a:xfrm>
                      <a:off x="174760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60" name="Google Shape;4160;p84"/>
                    <p:cNvCxnSpPr/>
                    <p:nvPr/>
                  </p:nvCxnSpPr>
                  <p:spPr>
                    <a:xfrm>
                      <a:off x="196013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61" name="Google Shape;4161;p84"/>
                    <p:cNvCxnSpPr/>
                    <p:nvPr/>
                  </p:nvCxnSpPr>
                  <p:spPr>
                    <a:xfrm>
                      <a:off x="217267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62" name="Google Shape;4162;p84"/>
                    <p:cNvCxnSpPr/>
                    <p:nvPr/>
                  </p:nvCxnSpPr>
                  <p:spPr>
                    <a:xfrm>
                      <a:off x="240595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63" name="Google Shape;4163;p84"/>
                    <p:cNvCxnSpPr/>
                    <p:nvPr/>
                  </p:nvCxnSpPr>
                  <p:spPr>
                    <a:xfrm>
                      <a:off x="261848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64" name="Google Shape;4164;p84"/>
                    <p:cNvCxnSpPr/>
                    <p:nvPr/>
                  </p:nvCxnSpPr>
                  <p:spPr>
                    <a:xfrm>
                      <a:off x="285176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65" name="Google Shape;4165;p84"/>
                    <p:cNvCxnSpPr/>
                    <p:nvPr/>
                  </p:nvCxnSpPr>
                  <p:spPr>
                    <a:xfrm>
                      <a:off x="308503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66" name="Google Shape;4166;p84"/>
                    <p:cNvCxnSpPr/>
                    <p:nvPr/>
                  </p:nvCxnSpPr>
                  <p:spPr>
                    <a:xfrm>
                      <a:off x="329757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67" name="Google Shape;4167;p84"/>
                    <p:cNvCxnSpPr/>
                    <p:nvPr/>
                  </p:nvCxnSpPr>
                  <p:spPr>
                    <a:xfrm>
                      <a:off x="361161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68" name="Google Shape;4168;p84"/>
                    <p:cNvCxnSpPr/>
                    <p:nvPr/>
                  </p:nvCxnSpPr>
                  <p:spPr>
                    <a:xfrm>
                      <a:off x="384488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69" name="Google Shape;4169;p84"/>
                    <p:cNvCxnSpPr/>
                    <p:nvPr/>
                  </p:nvCxnSpPr>
                  <p:spPr>
                    <a:xfrm>
                      <a:off x="405742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70" name="Google Shape;4170;p84"/>
                    <p:cNvCxnSpPr/>
                    <p:nvPr/>
                  </p:nvCxnSpPr>
                  <p:spPr>
                    <a:xfrm>
                      <a:off x="42595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71" name="Google Shape;4171;p84"/>
                    <p:cNvCxnSpPr/>
                    <p:nvPr/>
                  </p:nvCxnSpPr>
                  <p:spPr>
                    <a:xfrm>
                      <a:off x="449286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72" name="Google Shape;4172;p84"/>
                    <p:cNvCxnSpPr/>
                    <p:nvPr/>
                  </p:nvCxnSpPr>
                  <p:spPr>
                    <a:xfrm>
                      <a:off x="-1900" y="2514600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73" name="Google Shape;4173;p84"/>
                    <p:cNvCxnSpPr/>
                    <p:nvPr/>
                  </p:nvCxnSpPr>
                  <p:spPr>
                    <a:xfrm>
                      <a:off x="-1900" y="2756925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4174" name="Google Shape;4174;p84"/>
                  <p:cNvGrpSpPr/>
                  <p:nvPr/>
                </p:nvGrpSpPr>
                <p:grpSpPr>
                  <a:xfrm>
                    <a:off x="2497850" y="2602548"/>
                    <a:ext cx="4078303" cy="242327"/>
                    <a:chOff x="-1900" y="2514600"/>
                    <a:chExt cx="4611900" cy="242327"/>
                  </a:xfrm>
                </p:grpSpPr>
                <p:cxnSp>
                  <p:nvCxnSpPr>
                    <p:cNvPr id="4175" name="Google Shape;4175;p84"/>
                    <p:cNvCxnSpPr/>
                    <p:nvPr/>
                  </p:nvCxnSpPr>
                  <p:spPr>
                    <a:xfrm>
                      <a:off x="20800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76" name="Google Shape;4176;p84"/>
                    <p:cNvCxnSpPr/>
                    <p:nvPr/>
                  </p:nvCxnSpPr>
                  <p:spPr>
                    <a:xfrm>
                      <a:off x="44127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77" name="Google Shape;4177;p84"/>
                    <p:cNvCxnSpPr/>
                    <p:nvPr/>
                  </p:nvCxnSpPr>
                  <p:spPr>
                    <a:xfrm>
                      <a:off x="65381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78" name="Google Shape;4178;p84"/>
                    <p:cNvCxnSpPr/>
                    <p:nvPr/>
                  </p:nvCxnSpPr>
                  <p:spPr>
                    <a:xfrm>
                      <a:off x="85597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79" name="Google Shape;4179;p84"/>
                    <p:cNvCxnSpPr/>
                    <p:nvPr/>
                  </p:nvCxnSpPr>
                  <p:spPr>
                    <a:xfrm>
                      <a:off x="108925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80" name="Google Shape;4180;p84"/>
                    <p:cNvCxnSpPr/>
                    <p:nvPr/>
                  </p:nvCxnSpPr>
                  <p:spPr>
                    <a:xfrm>
                      <a:off x="13017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81" name="Google Shape;4181;p84"/>
                    <p:cNvCxnSpPr/>
                    <p:nvPr/>
                  </p:nvCxnSpPr>
                  <p:spPr>
                    <a:xfrm>
                      <a:off x="151432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82" name="Google Shape;4182;p84"/>
                    <p:cNvCxnSpPr/>
                    <p:nvPr/>
                  </p:nvCxnSpPr>
                  <p:spPr>
                    <a:xfrm>
                      <a:off x="174760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83" name="Google Shape;4183;p84"/>
                    <p:cNvCxnSpPr/>
                    <p:nvPr/>
                  </p:nvCxnSpPr>
                  <p:spPr>
                    <a:xfrm>
                      <a:off x="196013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84" name="Google Shape;4184;p84"/>
                    <p:cNvCxnSpPr/>
                    <p:nvPr/>
                  </p:nvCxnSpPr>
                  <p:spPr>
                    <a:xfrm>
                      <a:off x="217267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85" name="Google Shape;4185;p84"/>
                    <p:cNvCxnSpPr/>
                    <p:nvPr/>
                  </p:nvCxnSpPr>
                  <p:spPr>
                    <a:xfrm>
                      <a:off x="240595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86" name="Google Shape;4186;p84"/>
                    <p:cNvCxnSpPr/>
                    <p:nvPr/>
                  </p:nvCxnSpPr>
                  <p:spPr>
                    <a:xfrm>
                      <a:off x="261848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87" name="Google Shape;4187;p84"/>
                    <p:cNvCxnSpPr/>
                    <p:nvPr/>
                  </p:nvCxnSpPr>
                  <p:spPr>
                    <a:xfrm>
                      <a:off x="285176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88" name="Google Shape;4188;p84"/>
                    <p:cNvCxnSpPr/>
                    <p:nvPr/>
                  </p:nvCxnSpPr>
                  <p:spPr>
                    <a:xfrm>
                      <a:off x="308503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89" name="Google Shape;4189;p84"/>
                    <p:cNvCxnSpPr/>
                    <p:nvPr/>
                  </p:nvCxnSpPr>
                  <p:spPr>
                    <a:xfrm>
                      <a:off x="329757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90" name="Google Shape;4190;p84"/>
                    <p:cNvCxnSpPr/>
                    <p:nvPr/>
                  </p:nvCxnSpPr>
                  <p:spPr>
                    <a:xfrm>
                      <a:off x="361161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91" name="Google Shape;4191;p84"/>
                    <p:cNvCxnSpPr/>
                    <p:nvPr/>
                  </p:nvCxnSpPr>
                  <p:spPr>
                    <a:xfrm>
                      <a:off x="384488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92" name="Google Shape;4192;p84"/>
                    <p:cNvCxnSpPr/>
                    <p:nvPr/>
                  </p:nvCxnSpPr>
                  <p:spPr>
                    <a:xfrm>
                      <a:off x="405742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93" name="Google Shape;4193;p84"/>
                    <p:cNvCxnSpPr/>
                    <p:nvPr/>
                  </p:nvCxnSpPr>
                  <p:spPr>
                    <a:xfrm>
                      <a:off x="42595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94" name="Google Shape;4194;p84"/>
                    <p:cNvCxnSpPr/>
                    <p:nvPr/>
                  </p:nvCxnSpPr>
                  <p:spPr>
                    <a:xfrm>
                      <a:off x="449286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95" name="Google Shape;4195;p84"/>
                    <p:cNvCxnSpPr/>
                    <p:nvPr/>
                  </p:nvCxnSpPr>
                  <p:spPr>
                    <a:xfrm>
                      <a:off x="-1900" y="2514600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4196" name="Google Shape;4196;p84"/>
                    <p:cNvCxnSpPr/>
                    <p:nvPr/>
                  </p:nvCxnSpPr>
                  <p:spPr>
                    <a:xfrm>
                      <a:off x="-1900" y="2756925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4197" name="Google Shape;4197;p84"/>
                  <p:cNvCxnSpPr/>
                  <p:nvPr/>
                </p:nvCxnSpPr>
                <p:spPr>
                  <a:xfrm>
                    <a:off x="6546538" y="1054175"/>
                    <a:ext cx="0" cy="17907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</p:grpSp>
        </p:grpSp>
        <p:sp>
          <p:nvSpPr>
            <p:cNvPr id="4198" name="Google Shape;4198;p84"/>
            <p:cNvSpPr txBox="1"/>
            <p:nvPr/>
          </p:nvSpPr>
          <p:spPr>
            <a:xfrm>
              <a:off x="581000" y="3539300"/>
              <a:ext cx="1884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Josefin Sans"/>
                  <a:ea typeface="Josefin Sans"/>
                  <a:cs typeface="Josefin Sans"/>
                  <a:sym typeface="Josefin Sans"/>
                </a:rPr>
                <a:t>Contains </a:t>
              </a:r>
              <a:r>
                <a:rPr lang="en" dirty="0" smtClean="0">
                  <a:latin typeface="Josefin Sans"/>
                  <a:ea typeface="Josefin Sans"/>
                  <a:cs typeface="Josefin Sans"/>
                  <a:sym typeface="Josefin Sans"/>
                </a:rPr>
                <a:t>drawer </a:t>
              </a:r>
              <a:r>
                <a:rPr lang="en" dirty="0">
                  <a:latin typeface="Josefin Sans"/>
                  <a:ea typeface="Josefin Sans"/>
                  <a:cs typeface="Josefin Sans"/>
                  <a:sym typeface="Josefin Sans"/>
                </a:rPr>
                <a:t>b</a:t>
              </a:r>
              <a:r>
                <a:rPr lang="en" dirty="0" smtClean="0">
                  <a:latin typeface="Josefin Sans"/>
                  <a:ea typeface="Josefin Sans"/>
                  <a:cs typeface="Josefin Sans"/>
                  <a:sym typeface="Josefin Sans"/>
                </a:rPr>
                <a:t>arcode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4199" name="Google Shape;4199;p84"/>
          <p:cNvGrpSpPr/>
          <p:nvPr/>
        </p:nvGrpSpPr>
        <p:grpSpPr>
          <a:xfrm>
            <a:off x="4691401" y="1097237"/>
            <a:ext cx="2645704" cy="2079263"/>
            <a:chOff x="3174213" y="2127762"/>
            <a:chExt cx="2645704" cy="2079263"/>
          </a:xfrm>
        </p:grpSpPr>
        <p:grpSp>
          <p:nvGrpSpPr>
            <p:cNvPr id="4200" name="Google Shape;4200;p84"/>
            <p:cNvGrpSpPr/>
            <p:nvPr/>
          </p:nvGrpSpPr>
          <p:grpSpPr>
            <a:xfrm>
              <a:off x="3174213" y="2127762"/>
              <a:ext cx="2645704" cy="1188367"/>
              <a:chOff x="650000" y="1618300"/>
              <a:chExt cx="3529487" cy="1408017"/>
            </a:xfrm>
          </p:grpSpPr>
          <p:grpSp>
            <p:nvGrpSpPr>
              <p:cNvPr id="4201" name="Google Shape;4201;p84"/>
              <p:cNvGrpSpPr/>
              <p:nvPr/>
            </p:nvGrpSpPr>
            <p:grpSpPr>
              <a:xfrm>
                <a:off x="861160" y="1819278"/>
                <a:ext cx="3245613" cy="1016219"/>
                <a:chOff x="5548525" y="2428300"/>
                <a:chExt cx="1556425" cy="521325"/>
              </a:xfrm>
            </p:grpSpPr>
            <p:sp>
              <p:nvSpPr>
                <p:cNvPr id="4202" name="Google Shape;4202;p84"/>
                <p:cNvSpPr/>
                <p:nvPr/>
              </p:nvSpPr>
              <p:spPr>
                <a:xfrm>
                  <a:off x="5548525" y="2428300"/>
                  <a:ext cx="15555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23" h="819" extrusionOk="0">
                      <a:moveTo>
                        <a:pt x="62223" y="0"/>
                      </a:moveTo>
                      <a:lnTo>
                        <a:pt x="0" y="117"/>
                      </a:lnTo>
                      <a:lnTo>
                        <a:pt x="17" y="819"/>
                      </a:lnTo>
                      <a:lnTo>
                        <a:pt x="62223" y="718"/>
                      </a:lnTo>
                      <a:lnTo>
                        <a:pt x="622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3" name="Google Shape;4203;p84"/>
                <p:cNvSpPr/>
                <p:nvPr/>
              </p:nvSpPr>
              <p:spPr>
                <a:xfrm>
                  <a:off x="5549350" y="2929550"/>
                  <a:ext cx="1555600" cy="2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24" h="803" extrusionOk="0">
                      <a:moveTo>
                        <a:pt x="62223" y="0"/>
                      </a:moveTo>
                      <a:lnTo>
                        <a:pt x="1" y="100"/>
                      </a:lnTo>
                      <a:lnTo>
                        <a:pt x="17" y="802"/>
                      </a:lnTo>
                      <a:lnTo>
                        <a:pt x="62223" y="702"/>
                      </a:lnTo>
                      <a:lnTo>
                        <a:pt x="622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04" name="Google Shape;4204;p84"/>
              <p:cNvGrpSpPr/>
              <p:nvPr/>
            </p:nvGrpSpPr>
            <p:grpSpPr>
              <a:xfrm>
                <a:off x="1868749" y="2135291"/>
                <a:ext cx="874575" cy="700286"/>
                <a:chOff x="6260725" y="2071150"/>
                <a:chExt cx="419400" cy="359250"/>
              </a:xfrm>
            </p:grpSpPr>
            <p:sp>
              <p:nvSpPr>
                <p:cNvPr id="4205" name="Google Shape;4205;p84"/>
                <p:cNvSpPr/>
                <p:nvPr/>
              </p:nvSpPr>
              <p:spPr>
                <a:xfrm>
                  <a:off x="6260725" y="2206075"/>
                  <a:ext cx="45550" cy="2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" h="8956" extrusionOk="0">
                      <a:moveTo>
                        <a:pt x="1805" y="0"/>
                      </a:moveTo>
                      <a:lnTo>
                        <a:pt x="0" y="17"/>
                      </a:lnTo>
                      <a:lnTo>
                        <a:pt x="0" y="8956"/>
                      </a:lnTo>
                      <a:lnTo>
                        <a:pt x="1821" y="8956"/>
                      </a:lnTo>
                      <a:lnTo>
                        <a:pt x="180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6" name="Google Shape;4206;p84"/>
                <p:cNvSpPr/>
                <p:nvPr/>
              </p:nvSpPr>
              <p:spPr>
                <a:xfrm>
                  <a:off x="6305825" y="2138800"/>
                  <a:ext cx="45975" cy="29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" h="11647" extrusionOk="0">
                      <a:moveTo>
                        <a:pt x="1" y="1"/>
                      </a:moveTo>
                      <a:lnTo>
                        <a:pt x="17" y="11647"/>
                      </a:lnTo>
                      <a:lnTo>
                        <a:pt x="1839" y="11647"/>
                      </a:lnTo>
                      <a:lnTo>
                        <a:pt x="182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7" name="Google Shape;4207;p84"/>
                <p:cNvSpPr/>
                <p:nvPr/>
              </p:nvSpPr>
              <p:spPr>
                <a:xfrm>
                  <a:off x="6493375" y="2071150"/>
                  <a:ext cx="92775" cy="3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4370" extrusionOk="0">
                      <a:moveTo>
                        <a:pt x="1" y="0"/>
                      </a:moveTo>
                      <a:lnTo>
                        <a:pt x="18" y="14370"/>
                      </a:lnTo>
                      <a:lnTo>
                        <a:pt x="3710" y="14370"/>
                      </a:lnTo>
                      <a:lnTo>
                        <a:pt x="367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8" name="Google Shape;4208;p84"/>
                <p:cNvSpPr/>
                <p:nvPr/>
              </p:nvSpPr>
              <p:spPr>
                <a:xfrm>
                  <a:off x="6587375" y="2168050"/>
                  <a:ext cx="92750" cy="2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0444" extrusionOk="0">
                      <a:moveTo>
                        <a:pt x="0" y="1"/>
                      </a:moveTo>
                      <a:lnTo>
                        <a:pt x="17" y="10443"/>
                      </a:lnTo>
                      <a:lnTo>
                        <a:pt x="3710" y="10443"/>
                      </a:lnTo>
                      <a:lnTo>
                        <a:pt x="36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09" name="Google Shape;4209;p84"/>
                <p:cNvSpPr/>
                <p:nvPr/>
              </p:nvSpPr>
              <p:spPr>
                <a:xfrm>
                  <a:off x="6349275" y="2138400"/>
                  <a:ext cx="143725" cy="29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9" h="11663" extrusionOk="0">
                      <a:moveTo>
                        <a:pt x="5715" y="0"/>
                      </a:moveTo>
                      <a:lnTo>
                        <a:pt x="0" y="17"/>
                      </a:lnTo>
                      <a:lnTo>
                        <a:pt x="17" y="11663"/>
                      </a:lnTo>
                      <a:lnTo>
                        <a:pt x="5748" y="11646"/>
                      </a:lnTo>
                      <a:lnTo>
                        <a:pt x="57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10" name="Google Shape;4210;p84"/>
              <p:cNvSpPr/>
              <p:nvPr/>
            </p:nvSpPr>
            <p:spPr>
              <a:xfrm>
                <a:off x="4106463" y="1819562"/>
                <a:ext cx="71631" cy="1016118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03527" extrusionOk="0">
                    <a:moveTo>
                      <a:pt x="0" y="0"/>
                    </a:moveTo>
                    <a:lnTo>
                      <a:pt x="167" y="103526"/>
                    </a:lnTo>
                    <a:lnTo>
                      <a:pt x="2507" y="103526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211" name="Google Shape;4211;p84"/>
              <p:cNvGrpSpPr/>
              <p:nvPr/>
            </p:nvGrpSpPr>
            <p:grpSpPr>
              <a:xfrm flipH="1">
                <a:off x="2742858" y="2135291"/>
                <a:ext cx="874575" cy="700286"/>
                <a:chOff x="6260725" y="2071150"/>
                <a:chExt cx="419400" cy="359250"/>
              </a:xfrm>
            </p:grpSpPr>
            <p:sp>
              <p:nvSpPr>
                <p:cNvPr id="4212" name="Google Shape;4212;p84"/>
                <p:cNvSpPr/>
                <p:nvPr/>
              </p:nvSpPr>
              <p:spPr>
                <a:xfrm>
                  <a:off x="6260725" y="2206075"/>
                  <a:ext cx="45550" cy="2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" h="8956" extrusionOk="0">
                      <a:moveTo>
                        <a:pt x="1805" y="0"/>
                      </a:moveTo>
                      <a:lnTo>
                        <a:pt x="0" y="17"/>
                      </a:lnTo>
                      <a:lnTo>
                        <a:pt x="0" y="8956"/>
                      </a:lnTo>
                      <a:lnTo>
                        <a:pt x="1821" y="8956"/>
                      </a:lnTo>
                      <a:lnTo>
                        <a:pt x="1805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3" name="Google Shape;4213;p84"/>
                <p:cNvSpPr/>
                <p:nvPr/>
              </p:nvSpPr>
              <p:spPr>
                <a:xfrm>
                  <a:off x="6587375" y="2168050"/>
                  <a:ext cx="92750" cy="2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0444" extrusionOk="0">
                      <a:moveTo>
                        <a:pt x="0" y="1"/>
                      </a:moveTo>
                      <a:lnTo>
                        <a:pt x="17" y="10443"/>
                      </a:lnTo>
                      <a:lnTo>
                        <a:pt x="3710" y="10443"/>
                      </a:lnTo>
                      <a:lnTo>
                        <a:pt x="3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4" name="Google Shape;4214;p84"/>
                <p:cNvSpPr/>
                <p:nvPr/>
              </p:nvSpPr>
              <p:spPr>
                <a:xfrm>
                  <a:off x="6305825" y="2138800"/>
                  <a:ext cx="45975" cy="29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" h="11647" extrusionOk="0">
                      <a:moveTo>
                        <a:pt x="1" y="1"/>
                      </a:moveTo>
                      <a:lnTo>
                        <a:pt x="17" y="11647"/>
                      </a:lnTo>
                      <a:lnTo>
                        <a:pt x="1839" y="11647"/>
                      </a:lnTo>
                      <a:lnTo>
                        <a:pt x="1822" y="1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5" name="Google Shape;4215;p84"/>
                <p:cNvSpPr/>
                <p:nvPr/>
              </p:nvSpPr>
              <p:spPr>
                <a:xfrm>
                  <a:off x="6349275" y="2138400"/>
                  <a:ext cx="143725" cy="29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9" h="11663" extrusionOk="0">
                      <a:moveTo>
                        <a:pt x="5715" y="0"/>
                      </a:moveTo>
                      <a:lnTo>
                        <a:pt x="0" y="17"/>
                      </a:lnTo>
                      <a:lnTo>
                        <a:pt x="17" y="11663"/>
                      </a:lnTo>
                      <a:lnTo>
                        <a:pt x="5748" y="11646"/>
                      </a:lnTo>
                      <a:lnTo>
                        <a:pt x="5715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6" name="Google Shape;4216;p84"/>
                <p:cNvSpPr/>
                <p:nvPr/>
              </p:nvSpPr>
              <p:spPr>
                <a:xfrm>
                  <a:off x="6493375" y="2071150"/>
                  <a:ext cx="92775" cy="3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4370" extrusionOk="0">
                      <a:moveTo>
                        <a:pt x="1" y="0"/>
                      </a:moveTo>
                      <a:lnTo>
                        <a:pt x="18" y="14370"/>
                      </a:lnTo>
                      <a:lnTo>
                        <a:pt x="3710" y="14370"/>
                      </a:lnTo>
                      <a:lnTo>
                        <a:pt x="3677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17" name="Google Shape;4217;p84"/>
              <p:cNvGrpSpPr/>
              <p:nvPr/>
            </p:nvGrpSpPr>
            <p:grpSpPr>
              <a:xfrm flipH="1">
                <a:off x="1289309" y="2056834"/>
                <a:ext cx="589775" cy="778453"/>
                <a:chOff x="6249850" y="3033975"/>
                <a:chExt cx="282825" cy="399350"/>
              </a:xfrm>
            </p:grpSpPr>
            <p:sp>
              <p:nvSpPr>
                <p:cNvPr id="4218" name="Google Shape;4218;p84"/>
                <p:cNvSpPr/>
                <p:nvPr/>
              </p:nvSpPr>
              <p:spPr>
                <a:xfrm>
                  <a:off x="6249850" y="3141750"/>
                  <a:ext cx="143725" cy="2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9" h="11646" extrusionOk="0">
                      <a:moveTo>
                        <a:pt x="5732" y="0"/>
                      </a:moveTo>
                      <a:lnTo>
                        <a:pt x="1" y="17"/>
                      </a:lnTo>
                      <a:lnTo>
                        <a:pt x="17" y="11646"/>
                      </a:lnTo>
                      <a:lnTo>
                        <a:pt x="5749" y="11646"/>
                      </a:lnTo>
                      <a:lnTo>
                        <a:pt x="57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19" name="Google Shape;4219;p84"/>
                <p:cNvSpPr/>
                <p:nvPr/>
              </p:nvSpPr>
              <p:spPr>
                <a:xfrm>
                  <a:off x="6392725" y="3033975"/>
                  <a:ext cx="32175" cy="3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5957" extrusionOk="0">
                      <a:moveTo>
                        <a:pt x="0" y="0"/>
                      </a:moveTo>
                      <a:lnTo>
                        <a:pt x="34" y="15957"/>
                      </a:lnTo>
                      <a:lnTo>
                        <a:pt x="1287" y="15957"/>
                      </a:lnTo>
                      <a:lnTo>
                        <a:pt x="125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0" name="Google Shape;4220;p84"/>
                <p:cNvSpPr/>
                <p:nvPr/>
              </p:nvSpPr>
              <p:spPr>
                <a:xfrm>
                  <a:off x="6424450" y="3096200"/>
                  <a:ext cx="15900" cy="33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13468" extrusionOk="0">
                      <a:moveTo>
                        <a:pt x="1" y="1"/>
                      </a:moveTo>
                      <a:lnTo>
                        <a:pt x="18" y="13468"/>
                      </a:lnTo>
                      <a:lnTo>
                        <a:pt x="636" y="13468"/>
                      </a:lnTo>
                      <a:lnTo>
                        <a:pt x="619" y="1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221" name="Google Shape;4221;p84"/>
                <p:cNvSpPr/>
                <p:nvPr/>
              </p:nvSpPr>
              <p:spPr>
                <a:xfrm>
                  <a:off x="6439925" y="3074075"/>
                  <a:ext cx="92750" cy="3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4370" extrusionOk="0">
                      <a:moveTo>
                        <a:pt x="3693" y="0"/>
                      </a:moveTo>
                      <a:lnTo>
                        <a:pt x="0" y="17"/>
                      </a:lnTo>
                      <a:lnTo>
                        <a:pt x="34" y="14370"/>
                      </a:lnTo>
                      <a:lnTo>
                        <a:pt x="3709" y="14370"/>
                      </a:lnTo>
                      <a:lnTo>
                        <a:pt x="369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222" name="Google Shape;4222;p84"/>
              <p:cNvSpPr/>
              <p:nvPr/>
            </p:nvSpPr>
            <p:spPr>
              <a:xfrm>
                <a:off x="1655327" y="2516036"/>
                <a:ext cx="138900" cy="250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223" name="Google Shape;4223;p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1642002" y="2575197"/>
                <a:ext cx="165293" cy="1322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24" name="Google Shape;4224;p84"/>
              <p:cNvSpPr/>
              <p:nvPr/>
            </p:nvSpPr>
            <p:spPr>
              <a:xfrm>
                <a:off x="2133444" y="2516045"/>
                <a:ext cx="138900" cy="250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225" name="Google Shape;4225;p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2120119" y="2575207"/>
                <a:ext cx="165293" cy="1322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26" name="Google Shape;4226;p84"/>
              <p:cNvSpPr/>
              <p:nvPr/>
            </p:nvSpPr>
            <p:spPr>
              <a:xfrm>
                <a:off x="2388546" y="2516036"/>
                <a:ext cx="138900" cy="250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227" name="Google Shape;4227;p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2375221" y="2575197"/>
                <a:ext cx="165293" cy="1322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28" name="Google Shape;4228;p84"/>
              <p:cNvSpPr/>
              <p:nvPr/>
            </p:nvSpPr>
            <p:spPr>
              <a:xfrm>
                <a:off x="2565714" y="2516036"/>
                <a:ext cx="138900" cy="250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229" name="Google Shape;4229;p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2552389" y="2575197"/>
                <a:ext cx="165293" cy="13222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230" name="Google Shape;4230;p84"/>
              <p:cNvSpPr/>
              <p:nvPr/>
            </p:nvSpPr>
            <p:spPr>
              <a:xfrm>
                <a:off x="2771799" y="2516036"/>
                <a:ext cx="138900" cy="250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231" name="Google Shape;4231;p8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2758474" y="2575197"/>
                <a:ext cx="165293" cy="132228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232" name="Google Shape;4232;p84"/>
              <p:cNvGrpSpPr/>
              <p:nvPr/>
            </p:nvGrpSpPr>
            <p:grpSpPr>
              <a:xfrm>
                <a:off x="650000" y="1636629"/>
                <a:ext cx="3529487" cy="189476"/>
                <a:chOff x="-1900" y="2514600"/>
                <a:chExt cx="4611900" cy="242327"/>
              </a:xfrm>
            </p:grpSpPr>
            <p:cxnSp>
              <p:nvCxnSpPr>
                <p:cNvPr id="4233" name="Google Shape;4233;p84"/>
                <p:cNvCxnSpPr/>
                <p:nvPr/>
              </p:nvCxnSpPr>
              <p:spPr>
                <a:xfrm>
                  <a:off x="20800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34" name="Google Shape;4234;p84"/>
                <p:cNvCxnSpPr/>
                <p:nvPr/>
              </p:nvCxnSpPr>
              <p:spPr>
                <a:xfrm>
                  <a:off x="44127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35" name="Google Shape;4235;p84"/>
                <p:cNvCxnSpPr/>
                <p:nvPr/>
              </p:nvCxnSpPr>
              <p:spPr>
                <a:xfrm>
                  <a:off x="65381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36" name="Google Shape;4236;p84"/>
                <p:cNvCxnSpPr/>
                <p:nvPr/>
              </p:nvCxnSpPr>
              <p:spPr>
                <a:xfrm>
                  <a:off x="85597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37" name="Google Shape;4237;p84"/>
                <p:cNvCxnSpPr/>
                <p:nvPr/>
              </p:nvCxnSpPr>
              <p:spPr>
                <a:xfrm>
                  <a:off x="108925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38" name="Google Shape;4238;p84"/>
                <p:cNvCxnSpPr/>
                <p:nvPr/>
              </p:nvCxnSpPr>
              <p:spPr>
                <a:xfrm>
                  <a:off x="13017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39" name="Google Shape;4239;p84"/>
                <p:cNvCxnSpPr/>
                <p:nvPr/>
              </p:nvCxnSpPr>
              <p:spPr>
                <a:xfrm>
                  <a:off x="151432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0" name="Google Shape;4240;p84"/>
                <p:cNvCxnSpPr/>
                <p:nvPr/>
              </p:nvCxnSpPr>
              <p:spPr>
                <a:xfrm>
                  <a:off x="174760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1" name="Google Shape;4241;p84"/>
                <p:cNvCxnSpPr/>
                <p:nvPr/>
              </p:nvCxnSpPr>
              <p:spPr>
                <a:xfrm>
                  <a:off x="196013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2" name="Google Shape;4242;p84"/>
                <p:cNvCxnSpPr/>
                <p:nvPr/>
              </p:nvCxnSpPr>
              <p:spPr>
                <a:xfrm>
                  <a:off x="217267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3" name="Google Shape;4243;p84"/>
                <p:cNvCxnSpPr/>
                <p:nvPr/>
              </p:nvCxnSpPr>
              <p:spPr>
                <a:xfrm>
                  <a:off x="240595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4" name="Google Shape;4244;p84"/>
                <p:cNvCxnSpPr/>
                <p:nvPr/>
              </p:nvCxnSpPr>
              <p:spPr>
                <a:xfrm>
                  <a:off x="261848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5" name="Google Shape;4245;p84"/>
                <p:cNvCxnSpPr/>
                <p:nvPr/>
              </p:nvCxnSpPr>
              <p:spPr>
                <a:xfrm>
                  <a:off x="285176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6" name="Google Shape;4246;p84"/>
                <p:cNvCxnSpPr/>
                <p:nvPr/>
              </p:nvCxnSpPr>
              <p:spPr>
                <a:xfrm>
                  <a:off x="308503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7" name="Google Shape;4247;p84"/>
                <p:cNvCxnSpPr/>
                <p:nvPr/>
              </p:nvCxnSpPr>
              <p:spPr>
                <a:xfrm>
                  <a:off x="329757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8" name="Google Shape;4248;p84"/>
                <p:cNvCxnSpPr/>
                <p:nvPr/>
              </p:nvCxnSpPr>
              <p:spPr>
                <a:xfrm>
                  <a:off x="361161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49" name="Google Shape;4249;p84"/>
                <p:cNvCxnSpPr/>
                <p:nvPr/>
              </p:nvCxnSpPr>
              <p:spPr>
                <a:xfrm>
                  <a:off x="384488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50" name="Google Shape;4250;p84"/>
                <p:cNvCxnSpPr/>
                <p:nvPr/>
              </p:nvCxnSpPr>
              <p:spPr>
                <a:xfrm>
                  <a:off x="405742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51" name="Google Shape;4251;p84"/>
                <p:cNvCxnSpPr/>
                <p:nvPr/>
              </p:nvCxnSpPr>
              <p:spPr>
                <a:xfrm>
                  <a:off x="42595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52" name="Google Shape;4252;p84"/>
                <p:cNvCxnSpPr/>
                <p:nvPr/>
              </p:nvCxnSpPr>
              <p:spPr>
                <a:xfrm>
                  <a:off x="449286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53" name="Google Shape;4253;p84"/>
                <p:cNvCxnSpPr/>
                <p:nvPr/>
              </p:nvCxnSpPr>
              <p:spPr>
                <a:xfrm>
                  <a:off x="-1900" y="2514600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54" name="Google Shape;4254;p84"/>
                <p:cNvCxnSpPr/>
                <p:nvPr/>
              </p:nvCxnSpPr>
              <p:spPr>
                <a:xfrm>
                  <a:off x="-1900" y="2756925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255" name="Google Shape;4255;p84"/>
              <p:cNvGrpSpPr/>
              <p:nvPr/>
            </p:nvGrpSpPr>
            <p:grpSpPr>
              <a:xfrm>
                <a:off x="650000" y="2828925"/>
                <a:ext cx="3529487" cy="189476"/>
                <a:chOff x="-1900" y="2514600"/>
                <a:chExt cx="4611900" cy="242327"/>
              </a:xfrm>
            </p:grpSpPr>
            <p:cxnSp>
              <p:nvCxnSpPr>
                <p:cNvPr id="4256" name="Google Shape;4256;p84"/>
                <p:cNvCxnSpPr/>
                <p:nvPr/>
              </p:nvCxnSpPr>
              <p:spPr>
                <a:xfrm>
                  <a:off x="20800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57" name="Google Shape;4257;p84"/>
                <p:cNvCxnSpPr/>
                <p:nvPr/>
              </p:nvCxnSpPr>
              <p:spPr>
                <a:xfrm>
                  <a:off x="44127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58" name="Google Shape;4258;p84"/>
                <p:cNvCxnSpPr/>
                <p:nvPr/>
              </p:nvCxnSpPr>
              <p:spPr>
                <a:xfrm>
                  <a:off x="65381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59" name="Google Shape;4259;p84"/>
                <p:cNvCxnSpPr/>
                <p:nvPr/>
              </p:nvCxnSpPr>
              <p:spPr>
                <a:xfrm>
                  <a:off x="85597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0" name="Google Shape;4260;p84"/>
                <p:cNvCxnSpPr/>
                <p:nvPr/>
              </p:nvCxnSpPr>
              <p:spPr>
                <a:xfrm>
                  <a:off x="108925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1" name="Google Shape;4261;p84"/>
                <p:cNvCxnSpPr/>
                <p:nvPr/>
              </p:nvCxnSpPr>
              <p:spPr>
                <a:xfrm>
                  <a:off x="13017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2" name="Google Shape;4262;p84"/>
                <p:cNvCxnSpPr/>
                <p:nvPr/>
              </p:nvCxnSpPr>
              <p:spPr>
                <a:xfrm>
                  <a:off x="151432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3" name="Google Shape;4263;p84"/>
                <p:cNvCxnSpPr/>
                <p:nvPr/>
              </p:nvCxnSpPr>
              <p:spPr>
                <a:xfrm>
                  <a:off x="174760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4" name="Google Shape;4264;p84"/>
                <p:cNvCxnSpPr/>
                <p:nvPr/>
              </p:nvCxnSpPr>
              <p:spPr>
                <a:xfrm>
                  <a:off x="196013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5" name="Google Shape;4265;p84"/>
                <p:cNvCxnSpPr/>
                <p:nvPr/>
              </p:nvCxnSpPr>
              <p:spPr>
                <a:xfrm>
                  <a:off x="217267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6" name="Google Shape;4266;p84"/>
                <p:cNvCxnSpPr/>
                <p:nvPr/>
              </p:nvCxnSpPr>
              <p:spPr>
                <a:xfrm>
                  <a:off x="240595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7" name="Google Shape;4267;p84"/>
                <p:cNvCxnSpPr/>
                <p:nvPr/>
              </p:nvCxnSpPr>
              <p:spPr>
                <a:xfrm>
                  <a:off x="261848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8" name="Google Shape;4268;p84"/>
                <p:cNvCxnSpPr/>
                <p:nvPr/>
              </p:nvCxnSpPr>
              <p:spPr>
                <a:xfrm>
                  <a:off x="285176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69" name="Google Shape;4269;p84"/>
                <p:cNvCxnSpPr/>
                <p:nvPr/>
              </p:nvCxnSpPr>
              <p:spPr>
                <a:xfrm>
                  <a:off x="308503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70" name="Google Shape;4270;p84"/>
                <p:cNvCxnSpPr/>
                <p:nvPr/>
              </p:nvCxnSpPr>
              <p:spPr>
                <a:xfrm>
                  <a:off x="329757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71" name="Google Shape;4271;p84"/>
                <p:cNvCxnSpPr/>
                <p:nvPr/>
              </p:nvCxnSpPr>
              <p:spPr>
                <a:xfrm>
                  <a:off x="361161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72" name="Google Shape;4272;p84"/>
                <p:cNvCxnSpPr/>
                <p:nvPr/>
              </p:nvCxnSpPr>
              <p:spPr>
                <a:xfrm>
                  <a:off x="384488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73" name="Google Shape;4273;p84"/>
                <p:cNvCxnSpPr/>
                <p:nvPr/>
              </p:nvCxnSpPr>
              <p:spPr>
                <a:xfrm>
                  <a:off x="405742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74" name="Google Shape;4274;p84"/>
                <p:cNvCxnSpPr/>
                <p:nvPr/>
              </p:nvCxnSpPr>
              <p:spPr>
                <a:xfrm>
                  <a:off x="42595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75" name="Google Shape;4275;p84"/>
                <p:cNvCxnSpPr/>
                <p:nvPr/>
              </p:nvCxnSpPr>
              <p:spPr>
                <a:xfrm>
                  <a:off x="449286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76" name="Google Shape;4276;p84"/>
                <p:cNvCxnSpPr/>
                <p:nvPr/>
              </p:nvCxnSpPr>
              <p:spPr>
                <a:xfrm>
                  <a:off x="-1900" y="2514600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277" name="Google Shape;4277;p84"/>
                <p:cNvCxnSpPr/>
                <p:nvPr/>
              </p:nvCxnSpPr>
              <p:spPr>
                <a:xfrm>
                  <a:off x="-1900" y="2756925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278" name="Google Shape;4278;p84"/>
              <p:cNvCxnSpPr/>
              <p:nvPr/>
            </p:nvCxnSpPr>
            <p:spPr>
              <a:xfrm>
                <a:off x="677694" y="1626217"/>
                <a:ext cx="0" cy="14001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4279" name="Google Shape;4279;p84"/>
              <p:cNvCxnSpPr/>
              <p:nvPr/>
            </p:nvCxnSpPr>
            <p:spPr>
              <a:xfrm>
                <a:off x="4153932" y="1618300"/>
                <a:ext cx="0" cy="14001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4280" name="Google Shape;4280;p84"/>
            <p:cNvSpPr txBox="1"/>
            <p:nvPr/>
          </p:nvSpPr>
          <p:spPr>
            <a:xfrm>
              <a:off x="3514875" y="3591425"/>
              <a:ext cx="18849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dirty="0">
                  <a:latin typeface="Josefin Sans"/>
                  <a:ea typeface="Josefin Sans"/>
                  <a:cs typeface="Josefin Sans"/>
                  <a:sym typeface="Josefin Sans"/>
                </a:rPr>
                <a:t>Not </a:t>
              </a:r>
              <a:r>
                <a:rPr lang="en" dirty="0" smtClean="0">
                  <a:latin typeface="Josefin Sans"/>
                  <a:ea typeface="Josefin Sans"/>
                  <a:cs typeface="Josefin Sans"/>
                  <a:sym typeface="Josefin Sans"/>
                </a:rPr>
                <a:t>contains </a:t>
              </a:r>
              <a:r>
                <a:rPr lang="en" dirty="0">
                  <a:latin typeface="Josefin Sans"/>
                  <a:ea typeface="Josefin Sans"/>
                  <a:cs typeface="Josefin Sans"/>
                  <a:sym typeface="Josefin Sans"/>
                </a:rPr>
                <a:t>d</a:t>
              </a:r>
              <a:r>
                <a:rPr lang="en" dirty="0" smtClean="0">
                  <a:latin typeface="Josefin Sans"/>
                  <a:ea typeface="Josefin Sans"/>
                  <a:cs typeface="Josefin Sans"/>
                  <a:sym typeface="Josefin Sans"/>
                </a:rPr>
                <a:t>rawer </a:t>
              </a:r>
              <a:r>
                <a:rPr lang="en" dirty="0">
                  <a:latin typeface="Josefin Sans"/>
                  <a:ea typeface="Josefin Sans"/>
                  <a:cs typeface="Josefin Sans"/>
                  <a:sym typeface="Josefin Sans"/>
                </a:rPr>
                <a:t>b</a:t>
              </a:r>
              <a:r>
                <a:rPr lang="en" dirty="0" smtClean="0">
                  <a:latin typeface="Josefin Sans"/>
                  <a:ea typeface="Josefin Sans"/>
                  <a:cs typeface="Josefin Sans"/>
                  <a:sym typeface="Josefin Sans"/>
                </a:rPr>
                <a:t>arcode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4281" name="Google Shape;4281;p84"/>
          <p:cNvGrpSpPr/>
          <p:nvPr/>
        </p:nvGrpSpPr>
        <p:grpSpPr>
          <a:xfrm>
            <a:off x="934599" y="1620049"/>
            <a:ext cx="1921063" cy="1903412"/>
            <a:chOff x="83112" y="1570555"/>
            <a:chExt cx="2743200" cy="2627571"/>
          </a:xfrm>
        </p:grpSpPr>
        <p:pic>
          <p:nvPicPr>
            <p:cNvPr id="4282" name="Google Shape;4282;p84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31963" y="2962275"/>
              <a:ext cx="1417050" cy="123585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283" name="Google Shape;4283;p84"/>
            <p:cNvCxnSpPr/>
            <p:nvPr/>
          </p:nvCxnSpPr>
          <p:spPr>
            <a:xfrm>
              <a:off x="605800" y="2076450"/>
              <a:ext cx="522000" cy="1104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4284" name="Google Shape;4284;p84"/>
            <p:cNvCxnSpPr/>
            <p:nvPr/>
          </p:nvCxnSpPr>
          <p:spPr>
            <a:xfrm flipH="1">
              <a:off x="1137475" y="2162175"/>
              <a:ext cx="868500" cy="1028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sp>
          <p:nvSpPr>
            <p:cNvPr id="4285" name="Google Shape;4285;p84"/>
            <p:cNvSpPr/>
            <p:nvPr/>
          </p:nvSpPr>
          <p:spPr>
            <a:xfrm rot="-4082004">
              <a:off x="623843" y="1624903"/>
              <a:ext cx="1661739" cy="2287403"/>
            </a:xfrm>
            <a:prstGeom prst="arc">
              <a:avLst>
                <a:gd name="adj1" fmla="val 17213435"/>
                <a:gd name="adj2" fmla="val 1176264"/>
              </a:avLst>
            </a:prstGeom>
            <a:noFill/>
            <a:ln w="9525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cxnSp>
        <p:nvCxnSpPr>
          <p:cNvPr id="4286" name="Google Shape;4286;p84"/>
          <p:cNvCxnSpPr>
            <a:endCxn id="4287" idx="0"/>
          </p:cNvCxnSpPr>
          <p:nvPr/>
        </p:nvCxnSpPr>
        <p:spPr>
          <a:xfrm>
            <a:off x="1934500" y="1907200"/>
            <a:ext cx="497700" cy="12693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8" name="Google Shape;4288;p84"/>
          <p:cNvSpPr/>
          <p:nvPr/>
        </p:nvSpPr>
        <p:spPr>
          <a:xfrm>
            <a:off x="2205475" y="3582251"/>
            <a:ext cx="453300" cy="813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289" name="Google Shape;4289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163811" y="3772838"/>
            <a:ext cx="536762" cy="43245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90" name="Google Shape;4290;p84"/>
          <p:cNvCxnSpPr/>
          <p:nvPr/>
        </p:nvCxnSpPr>
        <p:spPr>
          <a:xfrm>
            <a:off x="2787838" y="3989050"/>
            <a:ext cx="339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287" name="Google Shape;4287;p84"/>
          <p:cNvSpPr txBox="1"/>
          <p:nvPr/>
        </p:nvSpPr>
        <p:spPr>
          <a:xfrm>
            <a:off x="2157850" y="3176500"/>
            <a:ext cx="54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(A)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91" name="Google Shape;4291;p84"/>
          <p:cNvSpPr/>
          <p:nvPr/>
        </p:nvSpPr>
        <p:spPr>
          <a:xfrm>
            <a:off x="3178838" y="3265900"/>
            <a:ext cx="3807300" cy="1446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292" name="Google Shape;4292;p84"/>
          <p:cNvSpPr txBox="1"/>
          <p:nvPr/>
        </p:nvSpPr>
        <p:spPr>
          <a:xfrm>
            <a:off x="4840700" y="4312000"/>
            <a:ext cx="483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(A)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293" name="Google Shape;4293;p84"/>
          <p:cNvGrpSpPr/>
          <p:nvPr/>
        </p:nvGrpSpPr>
        <p:grpSpPr>
          <a:xfrm>
            <a:off x="3955547" y="3690319"/>
            <a:ext cx="1083441" cy="597445"/>
            <a:chOff x="3167375" y="2791400"/>
            <a:chExt cx="3401700" cy="1459675"/>
          </a:xfrm>
        </p:grpSpPr>
        <p:sp>
          <p:nvSpPr>
            <p:cNvPr id="4294" name="Google Shape;4294;p84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295" name="Google Shape;4295;p84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296" name="Google Shape;4296;p84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7" name="Google Shape;4297;p84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8" name="Google Shape;4298;p84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299" name="Google Shape;4299;p84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0" name="Google Shape;4300;p84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1" name="Google Shape;4301;p84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2" name="Google Shape;4302;p84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3" name="Google Shape;4303;p84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4" name="Google Shape;4304;p84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5" name="Google Shape;4305;p84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6" name="Google Shape;4306;p84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7" name="Google Shape;4307;p84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8" name="Google Shape;4308;p84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09" name="Google Shape;4309;p84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0" name="Google Shape;4310;p84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1" name="Google Shape;4311;p84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2" name="Google Shape;4312;p84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3" name="Google Shape;4313;p84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4" name="Google Shape;4314;p84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5" name="Google Shape;4315;p84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6" name="Google Shape;4316;p84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7" name="Google Shape;4317;p84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8" name="Google Shape;4318;p84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19" name="Google Shape;4319;p84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0" name="Google Shape;4320;p84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1" name="Google Shape;4321;p84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2" name="Google Shape;4322;p84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3" name="Google Shape;4323;p84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4" name="Google Shape;4324;p84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25" name="Google Shape;4325;p84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26" name="Google Shape;4326;p84"/>
          <p:cNvGrpSpPr/>
          <p:nvPr/>
        </p:nvGrpSpPr>
        <p:grpSpPr>
          <a:xfrm>
            <a:off x="3981443" y="3785429"/>
            <a:ext cx="1031982" cy="407213"/>
            <a:chOff x="706850" y="1161550"/>
            <a:chExt cx="3820739" cy="1299754"/>
          </a:xfrm>
        </p:grpSpPr>
        <p:grpSp>
          <p:nvGrpSpPr>
            <p:cNvPr id="4327" name="Google Shape;4327;p84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4328" name="Google Shape;4328;p84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29" name="Google Shape;4329;p84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30" name="Google Shape;4330;p84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31" name="Google Shape;4331;p84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4332" name="Google Shape;4332;p84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3" name="Google Shape;4333;p84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4" name="Google Shape;4334;p84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5" name="Google Shape;4335;p84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6" name="Google Shape;4336;p84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37" name="Google Shape;4337;p84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4338" name="Google Shape;4338;p84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39" name="Google Shape;4339;p84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0" name="Google Shape;4340;p84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1" name="Google Shape;4341;p84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2" name="Google Shape;4342;p84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343" name="Google Shape;4343;p84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4344" name="Google Shape;4344;p84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5" name="Google Shape;4345;p84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6" name="Google Shape;4346;p84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7" name="Google Shape;4347;p84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48" name="Google Shape;4348;p84"/>
            <p:cNvSpPr/>
            <p:nvPr/>
          </p:nvSpPr>
          <p:spPr>
            <a:xfrm>
              <a:off x="706850" y="1570532"/>
              <a:ext cx="248100" cy="481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349" name="Google Shape;4349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72020" y="1693075"/>
              <a:ext cx="317834" cy="236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0" name="Google Shape;4350;p84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351" name="Google Shape;4351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2" name="Google Shape;4352;p84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353" name="Google Shape;4353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4" name="Google Shape;4354;p84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355" name="Google Shape;4355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6" name="Google Shape;4356;p84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357" name="Google Shape;4357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58" name="Google Shape;4358;p84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359" name="Google Shape;4359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360" name="Google Shape;4360;p84"/>
          <p:cNvGrpSpPr/>
          <p:nvPr/>
        </p:nvGrpSpPr>
        <p:grpSpPr>
          <a:xfrm>
            <a:off x="5125999" y="3690319"/>
            <a:ext cx="1083441" cy="597445"/>
            <a:chOff x="3167375" y="2791400"/>
            <a:chExt cx="3401700" cy="1459675"/>
          </a:xfrm>
        </p:grpSpPr>
        <p:sp>
          <p:nvSpPr>
            <p:cNvPr id="4361" name="Google Shape;4361;p84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62" name="Google Shape;4362;p84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4363" name="Google Shape;4363;p84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4" name="Google Shape;4364;p84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5" name="Google Shape;4365;p84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6" name="Google Shape;4366;p84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7" name="Google Shape;4367;p84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8" name="Google Shape;4368;p84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69" name="Google Shape;4369;p84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0" name="Google Shape;4370;p84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1" name="Google Shape;4371;p84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2" name="Google Shape;4372;p84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3" name="Google Shape;4373;p84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4" name="Google Shape;4374;p84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5" name="Google Shape;4375;p84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6" name="Google Shape;4376;p84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7" name="Google Shape;4377;p84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8" name="Google Shape;4378;p84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79" name="Google Shape;4379;p84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0" name="Google Shape;4380;p84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1" name="Google Shape;4381;p84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2" name="Google Shape;4382;p84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3" name="Google Shape;4383;p84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4" name="Google Shape;4384;p84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5" name="Google Shape;4385;p84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6" name="Google Shape;4386;p84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7" name="Google Shape;4387;p84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8" name="Google Shape;4388;p84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89" name="Google Shape;4389;p84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0" name="Google Shape;4390;p84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1" name="Google Shape;4391;p84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4392" name="Google Shape;4392;p84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393" name="Google Shape;4393;p84"/>
          <p:cNvGrpSpPr/>
          <p:nvPr/>
        </p:nvGrpSpPr>
        <p:grpSpPr>
          <a:xfrm>
            <a:off x="5170907" y="3785429"/>
            <a:ext cx="1012970" cy="407213"/>
            <a:chOff x="777238" y="1161550"/>
            <a:chExt cx="3750352" cy="1299754"/>
          </a:xfrm>
        </p:grpSpPr>
        <p:grpSp>
          <p:nvGrpSpPr>
            <p:cNvPr id="4394" name="Google Shape;4394;p84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4395" name="Google Shape;4395;p84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96" name="Google Shape;4396;p84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397" name="Google Shape;4397;p84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98" name="Google Shape;4398;p84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4399" name="Google Shape;4399;p84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0" name="Google Shape;4400;p84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1" name="Google Shape;4401;p84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2" name="Google Shape;4402;p84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3" name="Google Shape;4403;p84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04" name="Google Shape;4404;p84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4405" name="Google Shape;4405;p84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6" name="Google Shape;4406;p84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7" name="Google Shape;4407;p84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8" name="Google Shape;4408;p84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09" name="Google Shape;4409;p84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410" name="Google Shape;4410;p84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4411" name="Google Shape;4411;p84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2" name="Google Shape;4412;p84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3" name="Google Shape;4413;p84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414" name="Google Shape;4414;p84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415" name="Google Shape;4415;p84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416" name="Google Shape;4416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7" name="Google Shape;4417;p84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418" name="Google Shape;4418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19" name="Google Shape;4419;p84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420" name="Google Shape;4420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1" name="Google Shape;4421;p84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422" name="Google Shape;4422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23" name="Google Shape;4423;p84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424" name="Google Shape;4424;p8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425" name="Google Shape;4425;p84"/>
          <p:cNvCxnSpPr/>
          <p:nvPr/>
        </p:nvCxnSpPr>
        <p:spPr>
          <a:xfrm>
            <a:off x="3841800" y="2314125"/>
            <a:ext cx="415800" cy="9312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426" name="Google Shape;4426;p84"/>
          <p:cNvCxnSpPr/>
          <p:nvPr/>
        </p:nvCxnSpPr>
        <p:spPr>
          <a:xfrm flipH="1">
            <a:off x="4763975" y="2305075"/>
            <a:ext cx="307200" cy="903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1" name="Google Shape;4431;p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 dirty="0"/>
          </a:p>
        </p:txBody>
      </p:sp>
      <p:sp>
        <p:nvSpPr>
          <p:cNvPr id="4432" name="Google Shape;4432;p85"/>
          <p:cNvSpPr txBox="1">
            <a:spLocks noGrp="1"/>
          </p:cNvSpPr>
          <p:nvPr>
            <p:ph type="title" idx="4294967295"/>
          </p:nvPr>
        </p:nvSpPr>
        <p:spPr>
          <a:xfrm>
            <a:off x="2118475" y="257000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Distribute Frame</a:t>
            </a:r>
            <a:endParaRPr sz="3000" dirty="0"/>
          </a:p>
        </p:txBody>
      </p:sp>
      <p:sp>
        <p:nvSpPr>
          <p:cNvPr id="4433" name="Google Shape;4433;p85"/>
          <p:cNvSpPr txBox="1"/>
          <p:nvPr/>
        </p:nvSpPr>
        <p:spPr>
          <a:xfrm>
            <a:off x="3629538" y="2788950"/>
            <a:ext cx="188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Contains n</a:t>
            </a:r>
            <a:r>
              <a:rPr lang="en" dirty="0" smtClean="0">
                <a:latin typeface="Josefin Sans"/>
                <a:ea typeface="Josefin Sans"/>
                <a:cs typeface="Josefin Sans"/>
                <a:sym typeface="Josefin Sans"/>
              </a:rPr>
              <a:t>ext </a:t>
            </a: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d</a:t>
            </a:r>
            <a:r>
              <a:rPr lang="en" dirty="0" smtClean="0">
                <a:latin typeface="Josefin Sans"/>
                <a:ea typeface="Josefin Sans"/>
                <a:cs typeface="Josefin Sans"/>
                <a:sym typeface="Josefin Sans"/>
              </a:rPr>
              <a:t>rawer barcode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434" name="Google Shape;4434;p85"/>
          <p:cNvGrpSpPr/>
          <p:nvPr/>
        </p:nvGrpSpPr>
        <p:grpSpPr>
          <a:xfrm>
            <a:off x="2113325" y="2911288"/>
            <a:ext cx="4828288" cy="2088113"/>
            <a:chOff x="2113325" y="2904575"/>
            <a:chExt cx="4828288" cy="2088113"/>
          </a:xfrm>
        </p:grpSpPr>
        <p:grpSp>
          <p:nvGrpSpPr>
            <p:cNvPr id="4435" name="Google Shape;4435;p85"/>
            <p:cNvGrpSpPr/>
            <p:nvPr/>
          </p:nvGrpSpPr>
          <p:grpSpPr>
            <a:xfrm>
              <a:off x="2113325" y="3456988"/>
              <a:ext cx="4828288" cy="1535700"/>
              <a:chOff x="-765950" y="5134550"/>
              <a:chExt cx="4828288" cy="1535700"/>
            </a:xfrm>
          </p:grpSpPr>
          <p:sp>
            <p:nvSpPr>
              <p:cNvPr id="4436" name="Google Shape;4436;p85"/>
              <p:cNvSpPr/>
              <p:nvPr/>
            </p:nvSpPr>
            <p:spPr>
              <a:xfrm>
                <a:off x="-718250" y="5548051"/>
                <a:ext cx="453300" cy="8136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8575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437" name="Google Shape;4437;p8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-759989" y="5730888"/>
                <a:ext cx="536762" cy="4324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38" name="Google Shape;4438;p85"/>
              <p:cNvSpPr txBox="1"/>
              <p:nvPr/>
            </p:nvSpPr>
            <p:spPr>
              <a:xfrm>
                <a:off x="-765950" y="5134550"/>
                <a:ext cx="5487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Josefin Sans"/>
                    <a:ea typeface="Josefin Sans"/>
                    <a:cs typeface="Josefin Sans"/>
                    <a:sym typeface="Josefin Sans"/>
                  </a:rPr>
                  <a:t>(B)</a:t>
                </a:r>
                <a:endParaRPr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4439" name="Google Shape;4439;p85"/>
              <p:cNvSpPr/>
              <p:nvPr/>
            </p:nvSpPr>
            <p:spPr>
              <a:xfrm>
                <a:off x="255038" y="5223950"/>
                <a:ext cx="3807300" cy="14463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440" name="Google Shape;4440;p85"/>
              <p:cNvSpPr txBox="1"/>
              <p:nvPr/>
            </p:nvSpPr>
            <p:spPr>
              <a:xfrm>
                <a:off x="1916900" y="6270050"/>
                <a:ext cx="48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Josefin Sans"/>
                    <a:ea typeface="Josefin Sans"/>
                    <a:cs typeface="Josefin Sans"/>
                    <a:sym typeface="Josefin Sans"/>
                  </a:rPr>
                  <a:t>(B)</a:t>
                </a:r>
                <a:endParaRPr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grpSp>
            <p:nvGrpSpPr>
              <p:cNvPr id="4441" name="Google Shape;4441;p85"/>
              <p:cNvGrpSpPr/>
              <p:nvPr/>
            </p:nvGrpSpPr>
            <p:grpSpPr>
              <a:xfrm>
                <a:off x="1468807" y="5548050"/>
                <a:ext cx="1379783" cy="735286"/>
                <a:chOff x="457999" y="5869805"/>
                <a:chExt cx="795998" cy="400243"/>
              </a:xfrm>
            </p:grpSpPr>
            <p:grpSp>
              <p:nvGrpSpPr>
                <p:cNvPr id="4442" name="Google Shape;4442;p85"/>
                <p:cNvGrpSpPr/>
                <p:nvPr/>
              </p:nvGrpSpPr>
              <p:grpSpPr>
                <a:xfrm>
                  <a:off x="457999" y="5869805"/>
                  <a:ext cx="795998" cy="400243"/>
                  <a:chOff x="3167375" y="2791400"/>
                  <a:chExt cx="3401700" cy="1459675"/>
                </a:xfrm>
              </p:grpSpPr>
              <p:sp>
                <p:nvSpPr>
                  <p:cNvPr id="4443" name="Google Shape;4443;p85"/>
                  <p:cNvSpPr/>
                  <p:nvPr/>
                </p:nvSpPr>
                <p:spPr>
                  <a:xfrm>
                    <a:off x="3167375" y="2791400"/>
                    <a:ext cx="3401700" cy="14595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sp>
                <p:nvSpPr>
                  <p:cNvPr id="4444" name="Google Shape;4444;p85"/>
                  <p:cNvSpPr/>
                  <p:nvPr/>
                </p:nvSpPr>
                <p:spPr>
                  <a:xfrm>
                    <a:off x="3167375" y="2962276"/>
                    <a:ext cx="3401700" cy="1104900"/>
                  </a:xfrm>
                  <a:prstGeom prst="rect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cxnSp>
                <p:nvCxnSpPr>
                  <p:cNvPr id="4445" name="Google Shape;4445;p85"/>
                  <p:cNvCxnSpPr/>
                  <p:nvPr/>
                </p:nvCxnSpPr>
                <p:spPr>
                  <a:xfrm>
                    <a:off x="3328550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46" name="Google Shape;4446;p85"/>
                  <p:cNvCxnSpPr/>
                  <p:nvPr/>
                </p:nvCxnSpPr>
                <p:spPr>
                  <a:xfrm>
                    <a:off x="3561827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47" name="Google Shape;4447;p85"/>
                  <p:cNvCxnSpPr/>
                  <p:nvPr/>
                </p:nvCxnSpPr>
                <p:spPr>
                  <a:xfrm>
                    <a:off x="3774362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48" name="Google Shape;4448;p85"/>
                  <p:cNvCxnSpPr/>
                  <p:nvPr/>
                </p:nvCxnSpPr>
                <p:spPr>
                  <a:xfrm>
                    <a:off x="3976528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49" name="Google Shape;4449;p85"/>
                  <p:cNvCxnSpPr/>
                  <p:nvPr/>
                </p:nvCxnSpPr>
                <p:spPr>
                  <a:xfrm>
                    <a:off x="4209804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50" name="Google Shape;4450;p85"/>
                  <p:cNvCxnSpPr/>
                  <p:nvPr/>
                </p:nvCxnSpPr>
                <p:spPr>
                  <a:xfrm>
                    <a:off x="4422340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51" name="Google Shape;4451;p85"/>
                  <p:cNvCxnSpPr/>
                  <p:nvPr/>
                </p:nvCxnSpPr>
                <p:spPr>
                  <a:xfrm>
                    <a:off x="4634876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52" name="Google Shape;4452;p85"/>
                  <p:cNvCxnSpPr/>
                  <p:nvPr/>
                </p:nvCxnSpPr>
                <p:spPr>
                  <a:xfrm>
                    <a:off x="4868152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53" name="Google Shape;4453;p85"/>
                  <p:cNvCxnSpPr/>
                  <p:nvPr/>
                </p:nvCxnSpPr>
                <p:spPr>
                  <a:xfrm>
                    <a:off x="5080688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54" name="Google Shape;4454;p85"/>
                  <p:cNvCxnSpPr/>
                  <p:nvPr/>
                </p:nvCxnSpPr>
                <p:spPr>
                  <a:xfrm>
                    <a:off x="5293224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55" name="Google Shape;4455;p85"/>
                  <p:cNvCxnSpPr/>
                  <p:nvPr/>
                </p:nvCxnSpPr>
                <p:spPr>
                  <a:xfrm>
                    <a:off x="5526500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56" name="Google Shape;4456;p85"/>
                  <p:cNvCxnSpPr/>
                  <p:nvPr/>
                </p:nvCxnSpPr>
                <p:spPr>
                  <a:xfrm>
                    <a:off x="5739036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57" name="Google Shape;4457;p85"/>
                  <p:cNvCxnSpPr/>
                  <p:nvPr/>
                </p:nvCxnSpPr>
                <p:spPr>
                  <a:xfrm>
                    <a:off x="5972313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58" name="Google Shape;4458;p85"/>
                  <p:cNvCxnSpPr/>
                  <p:nvPr/>
                </p:nvCxnSpPr>
                <p:spPr>
                  <a:xfrm>
                    <a:off x="6205589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59" name="Google Shape;4459;p85"/>
                  <p:cNvCxnSpPr/>
                  <p:nvPr/>
                </p:nvCxnSpPr>
                <p:spPr>
                  <a:xfrm>
                    <a:off x="6418125" y="4067175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0" name="Google Shape;4460;p85"/>
                  <p:cNvCxnSpPr/>
                  <p:nvPr/>
                </p:nvCxnSpPr>
                <p:spPr>
                  <a:xfrm>
                    <a:off x="3323438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1" name="Google Shape;4461;p85"/>
                  <p:cNvCxnSpPr/>
                  <p:nvPr/>
                </p:nvCxnSpPr>
                <p:spPr>
                  <a:xfrm>
                    <a:off x="3556714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2" name="Google Shape;4462;p85"/>
                  <p:cNvCxnSpPr/>
                  <p:nvPr/>
                </p:nvCxnSpPr>
                <p:spPr>
                  <a:xfrm>
                    <a:off x="3769250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3" name="Google Shape;4463;p85"/>
                  <p:cNvCxnSpPr/>
                  <p:nvPr/>
                </p:nvCxnSpPr>
                <p:spPr>
                  <a:xfrm>
                    <a:off x="3971415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4" name="Google Shape;4464;p85"/>
                  <p:cNvCxnSpPr/>
                  <p:nvPr/>
                </p:nvCxnSpPr>
                <p:spPr>
                  <a:xfrm>
                    <a:off x="4204692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5" name="Google Shape;4465;p85"/>
                  <p:cNvCxnSpPr/>
                  <p:nvPr/>
                </p:nvCxnSpPr>
                <p:spPr>
                  <a:xfrm>
                    <a:off x="4417227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6" name="Google Shape;4466;p85"/>
                  <p:cNvCxnSpPr/>
                  <p:nvPr/>
                </p:nvCxnSpPr>
                <p:spPr>
                  <a:xfrm>
                    <a:off x="4629763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7" name="Google Shape;4467;p85"/>
                  <p:cNvCxnSpPr/>
                  <p:nvPr/>
                </p:nvCxnSpPr>
                <p:spPr>
                  <a:xfrm>
                    <a:off x="4863040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8" name="Google Shape;4468;p85"/>
                  <p:cNvCxnSpPr/>
                  <p:nvPr/>
                </p:nvCxnSpPr>
                <p:spPr>
                  <a:xfrm>
                    <a:off x="5075576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69" name="Google Shape;4469;p85"/>
                  <p:cNvCxnSpPr/>
                  <p:nvPr/>
                </p:nvCxnSpPr>
                <p:spPr>
                  <a:xfrm>
                    <a:off x="5288111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70" name="Google Shape;4470;p85"/>
                  <p:cNvCxnSpPr/>
                  <p:nvPr/>
                </p:nvCxnSpPr>
                <p:spPr>
                  <a:xfrm>
                    <a:off x="5521388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71" name="Google Shape;4471;p85"/>
                  <p:cNvCxnSpPr/>
                  <p:nvPr/>
                </p:nvCxnSpPr>
                <p:spPr>
                  <a:xfrm>
                    <a:off x="5733924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72" name="Google Shape;4472;p85"/>
                  <p:cNvCxnSpPr/>
                  <p:nvPr/>
                </p:nvCxnSpPr>
                <p:spPr>
                  <a:xfrm>
                    <a:off x="5967200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73" name="Google Shape;4473;p85"/>
                  <p:cNvCxnSpPr/>
                  <p:nvPr/>
                </p:nvCxnSpPr>
                <p:spPr>
                  <a:xfrm>
                    <a:off x="6200477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474" name="Google Shape;4474;p85"/>
                  <p:cNvCxnSpPr/>
                  <p:nvPr/>
                </p:nvCxnSpPr>
                <p:spPr>
                  <a:xfrm>
                    <a:off x="6413013" y="2791400"/>
                    <a:ext cx="0" cy="183900"/>
                  </a:xfrm>
                  <a:prstGeom prst="straightConnector1">
                    <a:avLst/>
                  </a:prstGeom>
                  <a:noFill/>
                  <a:ln w="28575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475" name="Google Shape;4475;p85"/>
                <p:cNvGrpSpPr/>
                <p:nvPr/>
              </p:nvGrpSpPr>
              <p:grpSpPr>
                <a:xfrm>
                  <a:off x="476979" y="5933508"/>
                  <a:ext cx="758035" cy="272818"/>
                  <a:chOff x="706850" y="1161550"/>
                  <a:chExt cx="3820739" cy="1299754"/>
                </a:xfrm>
              </p:grpSpPr>
              <p:grpSp>
                <p:nvGrpSpPr>
                  <p:cNvPr id="4476" name="Google Shape;4476;p85"/>
                  <p:cNvGrpSpPr/>
                  <p:nvPr/>
                </p:nvGrpSpPr>
                <p:grpSpPr>
                  <a:xfrm>
                    <a:off x="777383" y="1161605"/>
                    <a:ext cx="3750206" cy="1299663"/>
                    <a:chOff x="5548525" y="2428300"/>
                    <a:chExt cx="1556425" cy="521325"/>
                  </a:xfrm>
                </p:grpSpPr>
                <p:sp>
                  <p:nvSpPr>
                    <p:cNvPr id="4477" name="Google Shape;4477;p85"/>
                    <p:cNvSpPr/>
                    <p:nvPr/>
                  </p:nvSpPr>
                  <p:spPr>
                    <a:xfrm>
                      <a:off x="5548525" y="2428300"/>
                      <a:ext cx="1555575" cy="20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223" h="819" extrusionOk="0">
                          <a:moveTo>
                            <a:pt x="62223" y="0"/>
                          </a:moveTo>
                          <a:lnTo>
                            <a:pt x="0" y="117"/>
                          </a:lnTo>
                          <a:lnTo>
                            <a:pt x="17" y="819"/>
                          </a:lnTo>
                          <a:lnTo>
                            <a:pt x="62223" y="718"/>
                          </a:lnTo>
                          <a:lnTo>
                            <a:pt x="62223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78" name="Google Shape;4478;p85"/>
                    <p:cNvSpPr/>
                    <p:nvPr/>
                  </p:nvSpPr>
                  <p:spPr>
                    <a:xfrm>
                      <a:off x="5549350" y="2929550"/>
                      <a:ext cx="1555600" cy="20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224" h="803" extrusionOk="0">
                          <a:moveTo>
                            <a:pt x="62223" y="0"/>
                          </a:moveTo>
                          <a:lnTo>
                            <a:pt x="1" y="100"/>
                          </a:lnTo>
                          <a:lnTo>
                            <a:pt x="17" y="802"/>
                          </a:lnTo>
                          <a:lnTo>
                            <a:pt x="62223" y="702"/>
                          </a:lnTo>
                          <a:lnTo>
                            <a:pt x="62223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4479" name="Google Shape;4479;p85"/>
                  <p:cNvSpPr/>
                  <p:nvPr/>
                </p:nvSpPr>
                <p:spPr>
                  <a:xfrm>
                    <a:off x="777238" y="1161550"/>
                    <a:ext cx="95241" cy="1299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7" h="103527" extrusionOk="0">
                        <a:moveTo>
                          <a:pt x="0" y="0"/>
                        </a:moveTo>
                        <a:lnTo>
                          <a:pt x="167" y="103526"/>
                        </a:lnTo>
                        <a:lnTo>
                          <a:pt x="2507" y="103526"/>
                        </a:lnTo>
                        <a:lnTo>
                          <a:pt x="23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4480" name="Google Shape;4480;p85"/>
                  <p:cNvGrpSpPr/>
                  <p:nvPr/>
                </p:nvGrpSpPr>
                <p:grpSpPr>
                  <a:xfrm>
                    <a:off x="1941622" y="1565694"/>
                    <a:ext cx="1010544" cy="895610"/>
                    <a:chOff x="6260725" y="2071150"/>
                    <a:chExt cx="419400" cy="359250"/>
                  </a:xfrm>
                </p:grpSpPr>
                <p:sp>
                  <p:nvSpPr>
                    <p:cNvPr id="4481" name="Google Shape;4481;p85"/>
                    <p:cNvSpPr/>
                    <p:nvPr/>
                  </p:nvSpPr>
                  <p:spPr>
                    <a:xfrm>
                      <a:off x="6260725" y="2206075"/>
                      <a:ext cx="45550" cy="223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2" h="8956" extrusionOk="0">
                          <a:moveTo>
                            <a:pt x="1805" y="0"/>
                          </a:moveTo>
                          <a:lnTo>
                            <a:pt x="0" y="17"/>
                          </a:lnTo>
                          <a:lnTo>
                            <a:pt x="0" y="8956"/>
                          </a:lnTo>
                          <a:lnTo>
                            <a:pt x="1821" y="8956"/>
                          </a:lnTo>
                          <a:lnTo>
                            <a:pt x="1805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82" name="Google Shape;4482;p85"/>
                    <p:cNvSpPr/>
                    <p:nvPr/>
                  </p:nvSpPr>
                  <p:spPr>
                    <a:xfrm>
                      <a:off x="6305825" y="2138800"/>
                      <a:ext cx="45975" cy="29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9" h="11647" extrusionOk="0">
                          <a:moveTo>
                            <a:pt x="1" y="1"/>
                          </a:moveTo>
                          <a:lnTo>
                            <a:pt x="17" y="11647"/>
                          </a:lnTo>
                          <a:lnTo>
                            <a:pt x="1839" y="11647"/>
                          </a:lnTo>
                          <a:lnTo>
                            <a:pt x="1822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83" name="Google Shape;4483;p85"/>
                    <p:cNvSpPr/>
                    <p:nvPr/>
                  </p:nvSpPr>
                  <p:spPr>
                    <a:xfrm>
                      <a:off x="6493375" y="2071150"/>
                      <a:ext cx="92775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1" h="14370" extrusionOk="0">
                          <a:moveTo>
                            <a:pt x="1" y="0"/>
                          </a:moveTo>
                          <a:lnTo>
                            <a:pt x="18" y="14370"/>
                          </a:lnTo>
                          <a:lnTo>
                            <a:pt x="3710" y="14370"/>
                          </a:lnTo>
                          <a:lnTo>
                            <a:pt x="3677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84" name="Google Shape;4484;p85"/>
                    <p:cNvSpPr/>
                    <p:nvPr/>
                  </p:nvSpPr>
                  <p:spPr>
                    <a:xfrm>
                      <a:off x="6587375" y="2168050"/>
                      <a:ext cx="92750" cy="261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0444" extrusionOk="0">
                          <a:moveTo>
                            <a:pt x="0" y="1"/>
                          </a:moveTo>
                          <a:lnTo>
                            <a:pt x="17" y="10443"/>
                          </a:lnTo>
                          <a:lnTo>
                            <a:pt x="3710" y="10443"/>
                          </a:lnTo>
                          <a:lnTo>
                            <a:pt x="3676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85" name="Google Shape;4485;p85"/>
                    <p:cNvSpPr/>
                    <p:nvPr/>
                  </p:nvSpPr>
                  <p:spPr>
                    <a:xfrm>
                      <a:off x="6349275" y="2138400"/>
                      <a:ext cx="143725" cy="291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63" extrusionOk="0">
                          <a:moveTo>
                            <a:pt x="5715" y="0"/>
                          </a:moveTo>
                          <a:lnTo>
                            <a:pt x="0" y="17"/>
                          </a:lnTo>
                          <a:lnTo>
                            <a:pt x="17" y="11663"/>
                          </a:lnTo>
                          <a:lnTo>
                            <a:pt x="5748" y="11646"/>
                          </a:lnTo>
                          <a:lnTo>
                            <a:pt x="5715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4486" name="Google Shape;4486;p85"/>
                  <p:cNvGrpSpPr/>
                  <p:nvPr/>
                </p:nvGrpSpPr>
                <p:grpSpPr>
                  <a:xfrm flipH="1">
                    <a:off x="2951642" y="1565694"/>
                    <a:ext cx="1010544" cy="895610"/>
                    <a:chOff x="6260725" y="2071150"/>
                    <a:chExt cx="419400" cy="359250"/>
                  </a:xfrm>
                </p:grpSpPr>
                <p:sp>
                  <p:nvSpPr>
                    <p:cNvPr id="4487" name="Google Shape;4487;p85"/>
                    <p:cNvSpPr/>
                    <p:nvPr/>
                  </p:nvSpPr>
                  <p:spPr>
                    <a:xfrm>
                      <a:off x="6260725" y="2206075"/>
                      <a:ext cx="45550" cy="223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2" h="8956" extrusionOk="0">
                          <a:moveTo>
                            <a:pt x="1805" y="0"/>
                          </a:moveTo>
                          <a:lnTo>
                            <a:pt x="0" y="17"/>
                          </a:lnTo>
                          <a:lnTo>
                            <a:pt x="0" y="8956"/>
                          </a:lnTo>
                          <a:lnTo>
                            <a:pt x="1821" y="8956"/>
                          </a:lnTo>
                          <a:lnTo>
                            <a:pt x="180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88" name="Google Shape;4488;p85"/>
                    <p:cNvSpPr/>
                    <p:nvPr/>
                  </p:nvSpPr>
                  <p:spPr>
                    <a:xfrm>
                      <a:off x="6587375" y="2168050"/>
                      <a:ext cx="92750" cy="261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0444" extrusionOk="0">
                          <a:moveTo>
                            <a:pt x="0" y="1"/>
                          </a:moveTo>
                          <a:lnTo>
                            <a:pt x="17" y="10443"/>
                          </a:lnTo>
                          <a:lnTo>
                            <a:pt x="3710" y="10443"/>
                          </a:lnTo>
                          <a:lnTo>
                            <a:pt x="367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89" name="Google Shape;4489;p85"/>
                    <p:cNvSpPr/>
                    <p:nvPr/>
                  </p:nvSpPr>
                  <p:spPr>
                    <a:xfrm>
                      <a:off x="6305825" y="2138800"/>
                      <a:ext cx="45975" cy="29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9" h="11647" extrusionOk="0">
                          <a:moveTo>
                            <a:pt x="1" y="1"/>
                          </a:moveTo>
                          <a:lnTo>
                            <a:pt x="17" y="11647"/>
                          </a:lnTo>
                          <a:lnTo>
                            <a:pt x="1839" y="11647"/>
                          </a:lnTo>
                          <a:lnTo>
                            <a:pt x="1822" y="1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90" name="Google Shape;4490;p85"/>
                    <p:cNvSpPr/>
                    <p:nvPr/>
                  </p:nvSpPr>
                  <p:spPr>
                    <a:xfrm>
                      <a:off x="6349275" y="2138400"/>
                      <a:ext cx="143725" cy="291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63" extrusionOk="0">
                          <a:moveTo>
                            <a:pt x="5715" y="0"/>
                          </a:moveTo>
                          <a:lnTo>
                            <a:pt x="0" y="17"/>
                          </a:lnTo>
                          <a:lnTo>
                            <a:pt x="17" y="11663"/>
                          </a:lnTo>
                          <a:lnTo>
                            <a:pt x="5748" y="11646"/>
                          </a:lnTo>
                          <a:lnTo>
                            <a:pt x="571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91" name="Google Shape;4491;p85"/>
                    <p:cNvSpPr/>
                    <p:nvPr/>
                  </p:nvSpPr>
                  <p:spPr>
                    <a:xfrm>
                      <a:off x="6493375" y="2071150"/>
                      <a:ext cx="92775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1" h="14370" extrusionOk="0">
                          <a:moveTo>
                            <a:pt x="1" y="0"/>
                          </a:moveTo>
                          <a:lnTo>
                            <a:pt x="18" y="14370"/>
                          </a:lnTo>
                          <a:lnTo>
                            <a:pt x="3710" y="14370"/>
                          </a:lnTo>
                          <a:lnTo>
                            <a:pt x="3677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4492" name="Google Shape;4492;p85"/>
                  <p:cNvGrpSpPr/>
                  <p:nvPr/>
                </p:nvGrpSpPr>
                <p:grpSpPr>
                  <a:xfrm flipH="1">
                    <a:off x="1272109" y="1465481"/>
                    <a:ext cx="681467" cy="995580"/>
                    <a:chOff x="6249850" y="3033975"/>
                    <a:chExt cx="282825" cy="399350"/>
                  </a:xfrm>
                </p:grpSpPr>
                <p:sp>
                  <p:nvSpPr>
                    <p:cNvPr id="4493" name="Google Shape;4493;p85"/>
                    <p:cNvSpPr/>
                    <p:nvPr/>
                  </p:nvSpPr>
                  <p:spPr>
                    <a:xfrm>
                      <a:off x="6249850" y="3141750"/>
                      <a:ext cx="143725" cy="2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46" extrusionOk="0">
                          <a:moveTo>
                            <a:pt x="5732" y="0"/>
                          </a:moveTo>
                          <a:lnTo>
                            <a:pt x="1" y="17"/>
                          </a:lnTo>
                          <a:lnTo>
                            <a:pt x="17" y="11646"/>
                          </a:lnTo>
                          <a:lnTo>
                            <a:pt x="5749" y="11646"/>
                          </a:lnTo>
                          <a:lnTo>
                            <a:pt x="5732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94" name="Google Shape;4494;p85"/>
                    <p:cNvSpPr/>
                    <p:nvPr/>
                  </p:nvSpPr>
                  <p:spPr>
                    <a:xfrm>
                      <a:off x="6392725" y="3033975"/>
                      <a:ext cx="32175" cy="398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87" h="15957" extrusionOk="0">
                          <a:moveTo>
                            <a:pt x="0" y="0"/>
                          </a:moveTo>
                          <a:lnTo>
                            <a:pt x="34" y="15957"/>
                          </a:lnTo>
                          <a:lnTo>
                            <a:pt x="1287" y="15957"/>
                          </a:lnTo>
                          <a:lnTo>
                            <a:pt x="1253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95" name="Google Shape;4495;p85"/>
                    <p:cNvSpPr/>
                    <p:nvPr/>
                  </p:nvSpPr>
                  <p:spPr>
                    <a:xfrm>
                      <a:off x="6424450" y="3096200"/>
                      <a:ext cx="15900" cy="336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6" h="13468" extrusionOk="0">
                          <a:moveTo>
                            <a:pt x="1" y="1"/>
                          </a:moveTo>
                          <a:lnTo>
                            <a:pt x="18" y="13468"/>
                          </a:lnTo>
                          <a:lnTo>
                            <a:pt x="636" y="13468"/>
                          </a:lnTo>
                          <a:lnTo>
                            <a:pt x="619" y="1"/>
                          </a:ln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4496" name="Google Shape;4496;p85"/>
                    <p:cNvSpPr/>
                    <p:nvPr/>
                  </p:nvSpPr>
                  <p:spPr>
                    <a:xfrm>
                      <a:off x="6439925" y="3074075"/>
                      <a:ext cx="92750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4370" extrusionOk="0">
                          <a:moveTo>
                            <a:pt x="3693" y="0"/>
                          </a:moveTo>
                          <a:lnTo>
                            <a:pt x="0" y="17"/>
                          </a:lnTo>
                          <a:lnTo>
                            <a:pt x="34" y="14370"/>
                          </a:lnTo>
                          <a:lnTo>
                            <a:pt x="3709" y="14370"/>
                          </a:lnTo>
                          <a:lnTo>
                            <a:pt x="3693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4497" name="Google Shape;4497;p85"/>
                  <p:cNvSpPr/>
                  <p:nvPr/>
                </p:nvSpPr>
                <p:spPr>
                  <a:xfrm>
                    <a:off x="706850" y="1570532"/>
                    <a:ext cx="248100" cy="4818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9525" cap="flat" cmpd="sng">
                    <a:solidFill>
                      <a:schemeClr val="accent2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498" name="Google Shape;4498;p8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672020" y="1693075"/>
                    <a:ext cx="317834" cy="2366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499" name="Google Shape;4499;p85"/>
                  <p:cNvSpPr/>
                  <p:nvPr/>
                </p:nvSpPr>
                <p:spPr>
                  <a:xfrm>
                    <a:off x="1695025" y="20523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500" name="Google Shape;4500;p8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1669431" y="21361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01" name="Google Shape;4501;p85"/>
                  <p:cNvSpPr/>
                  <p:nvPr/>
                </p:nvSpPr>
                <p:spPr>
                  <a:xfrm>
                    <a:off x="2247475" y="2052363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502" name="Google Shape;4502;p8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2221881" y="2136180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03" name="Google Shape;4503;p85"/>
                  <p:cNvSpPr/>
                  <p:nvPr/>
                </p:nvSpPr>
                <p:spPr>
                  <a:xfrm>
                    <a:off x="2542238" y="20523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504" name="Google Shape;4504;p8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2516643" y="21361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05" name="Google Shape;4505;p85"/>
                  <p:cNvSpPr/>
                  <p:nvPr/>
                </p:nvSpPr>
                <p:spPr>
                  <a:xfrm>
                    <a:off x="2746950" y="20523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506" name="Google Shape;4506;p8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2721356" y="21361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4507" name="Google Shape;4507;p85"/>
                  <p:cNvSpPr/>
                  <p:nvPr/>
                </p:nvSpPr>
                <p:spPr>
                  <a:xfrm>
                    <a:off x="2985075" y="20523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4508" name="Google Shape;4508;p85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2959481" y="21361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</p:grpSp>
          </p:grpSp>
        </p:grpSp>
        <p:cxnSp>
          <p:nvCxnSpPr>
            <p:cNvPr id="4509" name="Google Shape;4509;p85"/>
            <p:cNvCxnSpPr/>
            <p:nvPr/>
          </p:nvCxnSpPr>
          <p:spPr>
            <a:xfrm flipH="1">
              <a:off x="5555800" y="2904575"/>
              <a:ext cx="213000" cy="630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lgDash"/>
              <a:round/>
              <a:headEnd type="none" w="med" len="med"/>
              <a:tailEnd type="triangle" w="med" len="med"/>
            </a:ln>
          </p:spPr>
        </p:cxnSp>
      </p:grpSp>
      <p:cxnSp>
        <p:nvCxnSpPr>
          <p:cNvPr id="4510" name="Google Shape;4510;p85"/>
          <p:cNvCxnSpPr/>
          <p:nvPr/>
        </p:nvCxnSpPr>
        <p:spPr>
          <a:xfrm>
            <a:off x="2751088" y="4259250"/>
            <a:ext cx="339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11" name="Google Shape;4511;p85"/>
          <p:cNvCxnSpPr/>
          <p:nvPr/>
        </p:nvCxnSpPr>
        <p:spPr>
          <a:xfrm>
            <a:off x="4243398" y="1187648"/>
            <a:ext cx="0" cy="1181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512" name="Google Shape;4512;p85"/>
          <p:cNvGrpSpPr/>
          <p:nvPr/>
        </p:nvGrpSpPr>
        <p:grpSpPr>
          <a:xfrm>
            <a:off x="1597811" y="1187654"/>
            <a:ext cx="2645595" cy="1884246"/>
            <a:chOff x="1597811" y="1187654"/>
            <a:chExt cx="2645595" cy="1884246"/>
          </a:xfrm>
        </p:grpSpPr>
        <p:sp>
          <p:nvSpPr>
            <p:cNvPr id="4513" name="Google Shape;4513;p85"/>
            <p:cNvSpPr/>
            <p:nvPr/>
          </p:nvSpPr>
          <p:spPr>
            <a:xfrm flipH="1">
              <a:off x="2826544" y="1318430"/>
              <a:ext cx="61785" cy="857462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14" name="Google Shape;4514;p85"/>
            <p:cNvGrpSpPr/>
            <p:nvPr/>
          </p:nvGrpSpPr>
          <p:grpSpPr>
            <a:xfrm>
              <a:off x="1597811" y="1187654"/>
              <a:ext cx="2645595" cy="1884246"/>
              <a:chOff x="1597811" y="1187654"/>
              <a:chExt cx="2645595" cy="1884246"/>
            </a:xfrm>
          </p:grpSpPr>
          <p:grpSp>
            <p:nvGrpSpPr>
              <p:cNvPr id="4515" name="Google Shape;4515;p85"/>
              <p:cNvGrpSpPr/>
              <p:nvPr/>
            </p:nvGrpSpPr>
            <p:grpSpPr>
              <a:xfrm flipH="1">
                <a:off x="1597811" y="1187654"/>
                <a:ext cx="2645595" cy="1181683"/>
                <a:chOff x="2497850" y="1054175"/>
                <a:chExt cx="4078303" cy="1790700"/>
              </a:xfrm>
            </p:grpSpPr>
            <p:grpSp>
              <p:nvGrpSpPr>
                <p:cNvPr id="4516" name="Google Shape;4516;p85"/>
                <p:cNvGrpSpPr/>
                <p:nvPr/>
              </p:nvGrpSpPr>
              <p:grpSpPr>
                <a:xfrm>
                  <a:off x="2741833" y="13115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4517" name="Google Shape;4517;p85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18" name="Google Shape;4518;p85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519" name="Google Shape;4519;p85"/>
                <p:cNvGrpSpPr/>
                <p:nvPr/>
              </p:nvGrpSpPr>
              <p:grpSpPr>
                <a:xfrm>
                  <a:off x="3906072" y="1655888"/>
                  <a:ext cx="2251449" cy="954257"/>
                  <a:chOff x="6260725" y="2047201"/>
                  <a:chExt cx="934405" cy="382774"/>
                </a:xfrm>
              </p:grpSpPr>
              <p:sp>
                <p:nvSpPr>
                  <p:cNvPr id="4520" name="Google Shape;4520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1" name="Google Shape;4521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2" name="Google Shape;4522;p85"/>
                  <p:cNvSpPr/>
                  <p:nvPr/>
                </p:nvSpPr>
                <p:spPr>
                  <a:xfrm>
                    <a:off x="7008660" y="2047201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3" name="Google Shape;4523;p85"/>
                  <p:cNvSpPr/>
                  <p:nvPr/>
                </p:nvSpPr>
                <p:spPr>
                  <a:xfrm>
                    <a:off x="7102380" y="2145499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4" name="Google Shape;4524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525" name="Google Shape;4525;p85"/>
                <p:cNvSpPr/>
                <p:nvPr/>
              </p:nvSpPr>
              <p:spPr>
                <a:xfrm>
                  <a:off x="6491688" y="1311560"/>
                  <a:ext cx="82769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526" name="Google Shape;4526;p85"/>
                <p:cNvGrpSpPr/>
                <p:nvPr/>
              </p:nvGrpSpPr>
              <p:grpSpPr>
                <a:xfrm flipH="1">
                  <a:off x="3236559" y="16153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4527" name="Google Shape;4527;p85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8" name="Google Shape;4528;p85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29" name="Google Shape;4529;p85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30" name="Google Shape;4530;p85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531" name="Google Shape;4531;p85"/>
                <p:cNvSpPr/>
                <p:nvPr/>
              </p:nvSpPr>
              <p:spPr>
                <a:xfrm>
                  <a:off x="4516375" y="1661332"/>
                  <a:ext cx="248100" cy="4818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8575" cap="flat" cmpd="sng">
                  <a:solidFill>
                    <a:schemeClr val="accen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532" name="Google Shape;4532;p85"/>
                <p:cNvSpPr/>
                <p:nvPr/>
              </p:nvSpPr>
              <p:spPr>
                <a:xfrm>
                  <a:off x="3659475" y="22022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533" name="Google Shape;4533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3633881" y="22860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34" name="Google Shape;4534;p85"/>
                <p:cNvSpPr/>
                <p:nvPr/>
              </p:nvSpPr>
              <p:spPr>
                <a:xfrm>
                  <a:off x="4211925" y="22022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535" name="Google Shape;4535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4186331" y="22860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36" name="Google Shape;4536;p85"/>
                <p:cNvSpPr/>
                <p:nvPr/>
              </p:nvSpPr>
              <p:spPr>
                <a:xfrm>
                  <a:off x="5748267" y="2142544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537" name="Google Shape;4537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5722673" y="2226361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38" name="Google Shape;4538;p85"/>
                <p:cNvSpPr/>
                <p:nvPr/>
              </p:nvSpPr>
              <p:spPr>
                <a:xfrm>
                  <a:off x="5952305" y="2146029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539" name="Google Shape;4539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5926711" y="222984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40" name="Google Shape;4540;p85"/>
                <p:cNvSpPr/>
                <p:nvPr/>
              </p:nvSpPr>
              <p:spPr>
                <a:xfrm>
                  <a:off x="4949525" y="22022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541" name="Google Shape;4541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4923931" y="22860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542" name="Google Shape;4542;p85"/>
                <p:cNvSpPr txBox="1"/>
                <p:nvPr/>
              </p:nvSpPr>
              <p:spPr>
                <a:xfrm>
                  <a:off x="2568963" y="1311550"/>
                  <a:ext cx="453300" cy="583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 b="1" dirty="0">
                    <a:latin typeface="Josefin Sans"/>
                    <a:ea typeface="Josefin Sans"/>
                    <a:cs typeface="Josefin Sans"/>
                    <a:sym typeface="Josefin Sans"/>
                  </a:endParaRPr>
                </a:p>
              </p:txBody>
            </p:sp>
            <p:grpSp>
              <p:nvGrpSpPr>
                <p:cNvPr id="4543" name="Google Shape;4543;p85"/>
                <p:cNvGrpSpPr/>
                <p:nvPr/>
              </p:nvGrpSpPr>
              <p:grpSpPr>
                <a:xfrm>
                  <a:off x="2497850" y="1077773"/>
                  <a:ext cx="4078303" cy="242327"/>
                  <a:chOff x="-1900" y="2514600"/>
                  <a:chExt cx="4611900" cy="242327"/>
                </a:xfrm>
              </p:grpSpPr>
              <p:cxnSp>
                <p:nvCxnSpPr>
                  <p:cNvPr id="4544" name="Google Shape;4544;p85"/>
                  <p:cNvCxnSpPr/>
                  <p:nvPr/>
                </p:nvCxnSpPr>
                <p:spPr>
                  <a:xfrm>
                    <a:off x="20800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5" name="Google Shape;4545;p85"/>
                  <p:cNvCxnSpPr/>
                  <p:nvPr/>
                </p:nvCxnSpPr>
                <p:spPr>
                  <a:xfrm>
                    <a:off x="44127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6" name="Google Shape;4546;p85"/>
                  <p:cNvCxnSpPr/>
                  <p:nvPr/>
                </p:nvCxnSpPr>
                <p:spPr>
                  <a:xfrm>
                    <a:off x="65381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7" name="Google Shape;4547;p85"/>
                  <p:cNvCxnSpPr/>
                  <p:nvPr/>
                </p:nvCxnSpPr>
                <p:spPr>
                  <a:xfrm>
                    <a:off x="85597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8" name="Google Shape;4548;p85"/>
                  <p:cNvCxnSpPr/>
                  <p:nvPr/>
                </p:nvCxnSpPr>
                <p:spPr>
                  <a:xfrm>
                    <a:off x="108925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49" name="Google Shape;4549;p85"/>
                  <p:cNvCxnSpPr/>
                  <p:nvPr/>
                </p:nvCxnSpPr>
                <p:spPr>
                  <a:xfrm>
                    <a:off x="13017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0" name="Google Shape;4550;p85"/>
                  <p:cNvCxnSpPr/>
                  <p:nvPr/>
                </p:nvCxnSpPr>
                <p:spPr>
                  <a:xfrm>
                    <a:off x="151432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1" name="Google Shape;4551;p85"/>
                  <p:cNvCxnSpPr/>
                  <p:nvPr/>
                </p:nvCxnSpPr>
                <p:spPr>
                  <a:xfrm>
                    <a:off x="174760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2" name="Google Shape;4552;p85"/>
                  <p:cNvCxnSpPr/>
                  <p:nvPr/>
                </p:nvCxnSpPr>
                <p:spPr>
                  <a:xfrm>
                    <a:off x="196013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3" name="Google Shape;4553;p85"/>
                  <p:cNvCxnSpPr/>
                  <p:nvPr/>
                </p:nvCxnSpPr>
                <p:spPr>
                  <a:xfrm>
                    <a:off x="217267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4" name="Google Shape;4554;p85"/>
                  <p:cNvCxnSpPr/>
                  <p:nvPr/>
                </p:nvCxnSpPr>
                <p:spPr>
                  <a:xfrm>
                    <a:off x="240595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5" name="Google Shape;4555;p85"/>
                  <p:cNvCxnSpPr/>
                  <p:nvPr/>
                </p:nvCxnSpPr>
                <p:spPr>
                  <a:xfrm>
                    <a:off x="261848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6" name="Google Shape;4556;p85"/>
                  <p:cNvCxnSpPr/>
                  <p:nvPr/>
                </p:nvCxnSpPr>
                <p:spPr>
                  <a:xfrm>
                    <a:off x="285176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7" name="Google Shape;4557;p85"/>
                  <p:cNvCxnSpPr/>
                  <p:nvPr/>
                </p:nvCxnSpPr>
                <p:spPr>
                  <a:xfrm>
                    <a:off x="308503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8" name="Google Shape;4558;p85"/>
                  <p:cNvCxnSpPr/>
                  <p:nvPr/>
                </p:nvCxnSpPr>
                <p:spPr>
                  <a:xfrm>
                    <a:off x="329757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59" name="Google Shape;4559;p85"/>
                  <p:cNvCxnSpPr/>
                  <p:nvPr/>
                </p:nvCxnSpPr>
                <p:spPr>
                  <a:xfrm>
                    <a:off x="361161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60" name="Google Shape;4560;p85"/>
                  <p:cNvCxnSpPr/>
                  <p:nvPr/>
                </p:nvCxnSpPr>
                <p:spPr>
                  <a:xfrm>
                    <a:off x="384488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61" name="Google Shape;4561;p85"/>
                  <p:cNvCxnSpPr/>
                  <p:nvPr/>
                </p:nvCxnSpPr>
                <p:spPr>
                  <a:xfrm>
                    <a:off x="405742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62" name="Google Shape;4562;p85"/>
                  <p:cNvCxnSpPr/>
                  <p:nvPr/>
                </p:nvCxnSpPr>
                <p:spPr>
                  <a:xfrm>
                    <a:off x="42595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63" name="Google Shape;4563;p85"/>
                  <p:cNvCxnSpPr/>
                  <p:nvPr/>
                </p:nvCxnSpPr>
                <p:spPr>
                  <a:xfrm>
                    <a:off x="449286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64" name="Google Shape;4564;p85"/>
                  <p:cNvCxnSpPr/>
                  <p:nvPr/>
                </p:nvCxnSpPr>
                <p:spPr>
                  <a:xfrm>
                    <a:off x="-1900" y="2514600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65" name="Google Shape;4565;p85"/>
                  <p:cNvCxnSpPr/>
                  <p:nvPr/>
                </p:nvCxnSpPr>
                <p:spPr>
                  <a:xfrm>
                    <a:off x="-1900" y="2756925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4566" name="Google Shape;4566;p85"/>
                <p:cNvGrpSpPr/>
                <p:nvPr/>
              </p:nvGrpSpPr>
              <p:grpSpPr>
                <a:xfrm>
                  <a:off x="2497850" y="2602548"/>
                  <a:ext cx="4078303" cy="242327"/>
                  <a:chOff x="-1900" y="2514600"/>
                  <a:chExt cx="4611900" cy="242327"/>
                </a:xfrm>
              </p:grpSpPr>
              <p:cxnSp>
                <p:nvCxnSpPr>
                  <p:cNvPr id="4567" name="Google Shape;4567;p85"/>
                  <p:cNvCxnSpPr/>
                  <p:nvPr/>
                </p:nvCxnSpPr>
                <p:spPr>
                  <a:xfrm>
                    <a:off x="20800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68" name="Google Shape;4568;p85"/>
                  <p:cNvCxnSpPr/>
                  <p:nvPr/>
                </p:nvCxnSpPr>
                <p:spPr>
                  <a:xfrm>
                    <a:off x="44127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69" name="Google Shape;4569;p85"/>
                  <p:cNvCxnSpPr/>
                  <p:nvPr/>
                </p:nvCxnSpPr>
                <p:spPr>
                  <a:xfrm>
                    <a:off x="65381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70" name="Google Shape;4570;p85"/>
                  <p:cNvCxnSpPr/>
                  <p:nvPr/>
                </p:nvCxnSpPr>
                <p:spPr>
                  <a:xfrm>
                    <a:off x="85597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71" name="Google Shape;4571;p85"/>
                  <p:cNvCxnSpPr/>
                  <p:nvPr/>
                </p:nvCxnSpPr>
                <p:spPr>
                  <a:xfrm>
                    <a:off x="108925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72" name="Google Shape;4572;p85"/>
                  <p:cNvCxnSpPr/>
                  <p:nvPr/>
                </p:nvCxnSpPr>
                <p:spPr>
                  <a:xfrm>
                    <a:off x="13017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73" name="Google Shape;4573;p85"/>
                  <p:cNvCxnSpPr/>
                  <p:nvPr/>
                </p:nvCxnSpPr>
                <p:spPr>
                  <a:xfrm>
                    <a:off x="151432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74" name="Google Shape;4574;p85"/>
                  <p:cNvCxnSpPr/>
                  <p:nvPr/>
                </p:nvCxnSpPr>
                <p:spPr>
                  <a:xfrm>
                    <a:off x="174760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75" name="Google Shape;4575;p85"/>
                  <p:cNvCxnSpPr/>
                  <p:nvPr/>
                </p:nvCxnSpPr>
                <p:spPr>
                  <a:xfrm>
                    <a:off x="196013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76" name="Google Shape;4576;p85"/>
                  <p:cNvCxnSpPr/>
                  <p:nvPr/>
                </p:nvCxnSpPr>
                <p:spPr>
                  <a:xfrm>
                    <a:off x="217267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77" name="Google Shape;4577;p85"/>
                  <p:cNvCxnSpPr/>
                  <p:nvPr/>
                </p:nvCxnSpPr>
                <p:spPr>
                  <a:xfrm>
                    <a:off x="240595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78" name="Google Shape;4578;p85"/>
                  <p:cNvCxnSpPr/>
                  <p:nvPr/>
                </p:nvCxnSpPr>
                <p:spPr>
                  <a:xfrm>
                    <a:off x="261848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79" name="Google Shape;4579;p85"/>
                  <p:cNvCxnSpPr/>
                  <p:nvPr/>
                </p:nvCxnSpPr>
                <p:spPr>
                  <a:xfrm>
                    <a:off x="285176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80" name="Google Shape;4580;p85"/>
                  <p:cNvCxnSpPr/>
                  <p:nvPr/>
                </p:nvCxnSpPr>
                <p:spPr>
                  <a:xfrm>
                    <a:off x="308503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81" name="Google Shape;4581;p85"/>
                  <p:cNvCxnSpPr/>
                  <p:nvPr/>
                </p:nvCxnSpPr>
                <p:spPr>
                  <a:xfrm>
                    <a:off x="329757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82" name="Google Shape;4582;p85"/>
                  <p:cNvCxnSpPr/>
                  <p:nvPr/>
                </p:nvCxnSpPr>
                <p:spPr>
                  <a:xfrm>
                    <a:off x="361161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83" name="Google Shape;4583;p85"/>
                  <p:cNvCxnSpPr/>
                  <p:nvPr/>
                </p:nvCxnSpPr>
                <p:spPr>
                  <a:xfrm>
                    <a:off x="384488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84" name="Google Shape;4584;p85"/>
                  <p:cNvCxnSpPr/>
                  <p:nvPr/>
                </p:nvCxnSpPr>
                <p:spPr>
                  <a:xfrm>
                    <a:off x="405742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85" name="Google Shape;4585;p85"/>
                  <p:cNvCxnSpPr/>
                  <p:nvPr/>
                </p:nvCxnSpPr>
                <p:spPr>
                  <a:xfrm>
                    <a:off x="42595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86" name="Google Shape;4586;p85"/>
                  <p:cNvCxnSpPr/>
                  <p:nvPr/>
                </p:nvCxnSpPr>
                <p:spPr>
                  <a:xfrm>
                    <a:off x="449286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87" name="Google Shape;4587;p85"/>
                  <p:cNvCxnSpPr/>
                  <p:nvPr/>
                </p:nvCxnSpPr>
                <p:spPr>
                  <a:xfrm>
                    <a:off x="-1900" y="2514600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4588" name="Google Shape;4588;p85"/>
                  <p:cNvCxnSpPr/>
                  <p:nvPr/>
                </p:nvCxnSpPr>
                <p:spPr>
                  <a:xfrm>
                    <a:off x="-1900" y="2756925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4589" name="Google Shape;4589;p85"/>
                <p:cNvCxnSpPr/>
                <p:nvPr/>
              </p:nvCxnSpPr>
              <p:spPr>
                <a:xfrm>
                  <a:off x="6546538" y="1054175"/>
                  <a:ext cx="0" cy="17907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4590" name="Google Shape;4590;p85"/>
                <p:cNvGrpSpPr/>
                <p:nvPr/>
              </p:nvGrpSpPr>
              <p:grpSpPr>
                <a:xfrm flipH="1">
                  <a:off x="4924782" y="1655888"/>
                  <a:ext cx="797183" cy="895610"/>
                  <a:chOff x="6345668" y="2047201"/>
                  <a:chExt cx="330850" cy="359250"/>
                </a:xfrm>
              </p:grpSpPr>
              <p:sp>
                <p:nvSpPr>
                  <p:cNvPr id="4591" name="Google Shape;4591;p85"/>
                  <p:cNvSpPr/>
                  <p:nvPr/>
                </p:nvSpPr>
                <p:spPr>
                  <a:xfrm>
                    <a:off x="6583768" y="2144101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2" name="Google Shape;4592;p85"/>
                  <p:cNvSpPr/>
                  <p:nvPr/>
                </p:nvSpPr>
                <p:spPr>
                  <a:xfrm>
                    <a:off x="6345668" y="2114451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593" name="Google Shape;4593;p85"/>
                  <p:cNvSpPr/>
                  <p:nvPr/>
                </p:nvSpPr>
                <p:spPr>
                  <a:xfrm>
                    <a:off x="6489768" y="2047201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4594" name="Google Shape;4594;p85"/>
              <p:cNvSpPr txBox="1"/>
              <p:nvPr/>
            </p:nvSpPr>
            <p:spPr>
              <a:xfrm>
                <a:off x="1899238" y="2456300"/>
                <a:ext cx="1884900" cy="615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Josefin Sans"/>
                    <a:ea typeface="Josefin Sans"/>
                    <a:cs typeface="Josefin Sans"/>
                    <a:sym typeface="Josefin Sans"/>
                  </a:rPr>
                  <a:t>Cannot read drawer barcode</a:t>
                </a:r>
                <a:endParaRPr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sp>
            <p:nvSpPr>
              <p:cNvPr id="4595" name="Google Shape;4595;p85"/>
              <p:cNvSpPr txBox="1"/>
              <p:nvPr/>
            </p:nvSpPr>
            <p:spPr>
              <a:xfrm>
                <a:off x="2717788" y="1593850"/>
                <a:ext cx="279300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200">
                    <a:latin typeface="Josefin Sans"/>
                    <a:ea typeface="Josefin Sans"/>
                    <a:cs typeface="Josefin Sans"/>
                    <a:sym typeface="Josefin Sans"/>
                  </a:rPr>
                  <a:t>?</a:t>
                </a:r>
                <a:endParaRPr sz="12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</p:grpSp>
      <p:sp>
        <p:nvSpPr>
          <p:cNvPr id="4596" name="Google Shape;4596;p85"/>
          <p:cNvSpPr txBox="1"/>
          <p:nvPr/>
        </p:nvSpPr>
        <p:spPr>
          <a:xfrm>
            <a:off x="5225138" y="2456300"/>
            <a:ext cx="1884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latin typeface="Josefin Sans"/>
                <a:ea typeface="Josefin Sans"/>
                <a:cs typeface="Josefin Sans"/>
                <a:sym typeface="Josefin Sans"/>
              </a:rPr>
              <a:t>Read </a:t>
            </a: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drawer barcode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4597" name="Google Shape;4597;p85"/>
          <p:cNvGrpSpPr/>
          <p:nvPr/>
        </p:nvGrpSpPr>
        <p:grpSpPr>
          <a:xfrm flipH="1">
            <a:off x="5051111" y="1187666"/>
            <a:ext cx="2645595" cy="1181683"/>
            <a:chOff x="2497850" y="1054175"/>
            <a:chExt cx="4078303" cy="1790700"/>
          </a:xfrm>
        </p:grpSpPr>
        <p:sp>
          <p:nvSpPr>
            <p:cNvPr id="4598" name="Google Shape;4598;p85"/>
            <p:cNvSpPr/>
            <p:nvPr/>
          </p:nvSpPr>
          <p:spPr>
            <a:xfrm>
              <a:off x="4586762" y="12523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599" name="Google Shape;4599;p85"/>
            <p:cNvGrpSpPr/>
            <p:nvPr/>
          </p:nvGrpSpPr>
          <p:grpSpPr>
            <a:xfrm>
              <a:off x="2497850" y="1054175"/>
              <a:ext cx="4078303" cy="1790700"/>
              <a:chOff x="2497850" y="1054175"/>
              <a:chExt cx="4078303" cy="1790700"/>
            </a:xfrm>
          </p:grpSpPr>
          <p:grpSp>
            <p:nvGrpSpPr>
              <p:cNvPr id="4600" name="Google Shape;4600;p85"/>
              <p:cNvGrpSpPr/>
              <p:nvPr/>
            </p:nvGrpSpPr>
            <p:grpSpPr>
              <a:xfrm>
                <a:off x="2741833" y="1311505"/>
                <a:ext cx="3750206" cy="1299663"/>
                <a:chOff x="5548525" y="2428300"/>
                <a:chExt cx="1556425" cy="521325"/>
              </a:xfrm>
            </p:grpSpPr>
            <p:sp>
              <p:nvSpPr>
                <p:cNvPr id="4601" name="Google Shape;4601;p85"/>
                <p:cNvSpPr/>
                <p:nvPr/>
              </p:nvSpPr>
              <p:spPr>
                <a:xfrm>
                  <a:off x="5548525" y="2428300"/>
                  <a:ext cx="1555575" cy="204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23" h="819" extrusionOk="0">
                      <a:moveTo>
                        <a:pt x="62223" y="0"/>
                      </a:moveTo>
                      <a:lnTo>
                        <a:pt x="0" y="117"/>
                      </a:lnTo>
                      <a:lnTo>
                        <a:pt x="17" y="819"/>
                      </a:lnTo>
                      <a:lnTo>
                        <a:pt x="62223" y="718"/>
                      </a:lnTo>
                      <a:lnTo>
                        <a:pt x="622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2" name="Google Shape;4602;p85"/>
                <p:cNvSpPr/>
                <p:nvPr/>
              </p:nvSpPr>
              <p:spPr>
                <a:xfrm>
                  <a:off x="5549350" y="2929550"/>
                  <a:ext cx="1555600" cy="20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2224" h="803" extrusionOk="0">
                      <a:moveTo>
                        <a:pt x="62223" y="0"/>
                      </a:moveTo>
                      <a:lnTo>
                        <a:pt x="1" y="100"/>
                      </a:lnTo>
                      <a:lnTo>
                        <a:pt x="17" y="802"/>
                      </a:lnTo>
                      <a:lnTo>
                        <a:pt x="62223" y="702"/>
                      </a:lnTo>
                      <a:lnTo>
                        <a:pt x="622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603" name="Google Shape;4603;p85"/>
              <p:cNvGrpSpPr/>
              <p:nvPr/>
            </p:nvGrpSpPr>
            <p:grpSpPr>
              <a:xfrm>
                <a:off x="3906072" y="1655888"/>
                <a:ext cx="2251449" cy="954257"/>
                <a:chOff x="6260725" y="2047201"/>
                <a:chExt cx="934405" cy="382774"/>
              </a:xfrm>
            </p:grpSpPr>
            <p:sp>
              <p:nvSpPr>
                <p:cNvPr id="4604" name="Google Shape;4604;p85"/>
                <p:cNvSpPr/>
                <p:nvPr/>
              </p:nvSpPr>
              <p:spPr>
                <a:xfrm>
                  <a:off x="6260725" y="2206075"/>
                  <a:ext cx="45550" cy="223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22" h="8956" extrusionOk="0">
                      <a:moveTo>
                        <a:pt x="1805" y="0"/>
                      </a:moveTo>
                      <a:lnTo>
                        <a:pt x="0" y="17"/>
                      </a:lnTo>
                      <a:lnTo>
                        <a:pt x="0" y="8956"/>
                      </a:lnTo>
                      <a:lnTo>
                        <a:pt x="1821" y="8956"/>
                      </a:lnTo>
                      <a:lnTo>
                        <a:pt x="1805" y="0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5" name="Google Shape;4605;p85"/>
                <p:cNvSpPr/>
                <p:nvPr/>
              </p:nvSpPr>
              <p:spPr>
                <a:xfrm>
                  <a:off x="6305825" y="2138800"/>
                  <a:ext cx="45975" cy="291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" h="11647" extrusionOk="0">
                      <a:moveTo>
                        <a:pt x="1" y="1"/>
                      </a:moveTo>
                      <a:lnTo>
                        <a:pt x="17" y="11647"/>
                      </a:lnTo>
                      <a:lnTo>
                        <a:pt x="1839" y="11647"/>
                      </a:lnTo>
                      <a:lnTo>
                        <a:pt x="1822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6" name="Google Shape;4606;p85"/>
                <p:cNvSpPr/>
                <p:nvPr/>
              </p:nvSpPr>
              <p:spPr>
                <a:xfrm>
                  <a:off x="7008660" y="2047201"/>
                  <a:ext cx="92775" cy="3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4370" extrusionOk="0">
                      <a:moveTo>
                        <a:pt x="1" y="0"/>
                      </a:moveTo>
                      <a:lnTo>
                        <a:pt x="18" y="14370"/>
                      </a:lnTo>
                      <a:lnTo>
                        <a:pt x="3710" y="14370"/>
                      </a:lnTo>
                      <a:lnTo>
                        <a:pt x="367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7" name="Google Shape;4607;p85"/>
                <p:cNvSpPr/>
                <p:nvPr/>
              </p:nvSpPr>
              <p:spPr>
                <a:xfrm>
                  <a:off x="7102380" y="2145499"/>
                  <a:ext cx="92750" cy="2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0444" extrusionOk="0">
                      <a:moveTo>
                        <a:pt x="0" y="1"/>
                      </a:moveTo>
                      <a:lnTo>
                        <a:pt x="17" y="10443"/>
                      </a:lnTo>
                      <a:lnTo>
                        <a:pt x="3710" y="10443"/>
                      </a:lnTo>
                      <a:lnTo>
                        <a:pt x="3676" y="1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08" name="Google Shape;4608;p85"/>
                <p:cNvSpPr/>
                <p:nvPr/>
              </p:nvSpPr>
              <p:spPr>
                <a:xfrm>
                  <a:off x="6349275" y="2138400"/>
                  <a:ext cx="143725" cy="29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9" h="11663" extrusionOk="0">
                      <a:moveTo>
                        <a:pt x="5715" y="0"/>
                      </a:moveTo>
                      <a:lnTo>
                        <a:pt x="0" y="17"/>
                      </a:lnTo>
                      <a:lnTo>
                        <a:pt x="17" y="11663"/>
                      </a:lnTo>
                      <a:lnTo>
                        <a:pt x="5748" y="11646"/>
                      </a:lnTo>
                      <a:lnTo>
                        <a:pt x="571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09" name="Google Shape;4609;p85"/>
              <p:cNvSpPr/>
              <p:nvPr/>
            </p:nvSpPr>
            <p:spPr>
              <a:xfrm>
                <a:off x="6491688" y="1311560"/>
                <a:ext cx="82769" cy="129952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03527" extrusionOk="0">
                    <a:moveTo>
                      <a:pt x="0" y="0"/>
                    </a:moveTo>
                    <a:lnTo>
                      <a:pt x="167" y="103526"/>
                    </a:lnTo>
                    <a:lnTo>
                      <a:pt x="2507" y="103526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610" name="Google Shape;4610;p85"/>
              <p:cNvGrpSpPr/>
              <p:nvPr/>
            </p:nvGrpSpPr>
            <p:grpSpPr>
              <a:xfrm flipH="1">
                <a:off x="3236559" y="1615381"/>
                <a:ext cx="681467" cy="995580"/>
                <a:chOff x="6249850" y="3033975"/>
                <a:chExt cx="282825" cy="399350"/>
              </a:xfrm>
            </p:grpSpPr>
            <p:sp>
              <p:nvSpPr>
                <p:cNvPr id="4611" name="Google Shape;4611;p85"/>
                <p:cNvSpPr/>
                <p:nvPr/>
              </p:nvSpPr>
              <p:spPr>
                <a:xfrm>
                  <a:off x="6249850" y="3141750"/>
                  <a:ext cx="143725" cy="291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9" h="11646" extrusionOk="0">
                      <a:moveTo>
                        <a:pt x="5732" y="0"/>
                      </a:moveTo>
                      <a:lnTo>
                        <a:pt x="1" y="17"/>
                      </a:lnTo>
                      <a:lnTo>
                        <a:pt x="17" y="11646"/>
                      </a:lnTo>
                      <a:lnTo>
                        <a:pt x="5749" y="11646"/>
                      </a:lnTo>
                      <a:lnTo>
                        <a:pt x="5732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2" name="Google Shape;4612;p85"/>
                <p:cNvSpPr/>
                <p:nvPr/>
              </p:nvSpPr>
              <p:spPr>
                <a:xfrm>
                  <a:off x="6392725" y="3033975"/>
                  <a:ext cx="32175" cy="3989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87" h="15957" extrusionOk="0">
                      <a:moveTo>
                        <a:pt x="0" y="0"/>
                      </a:moveTo>
                      <a:lnTo>
                        <a:pt x="34" y="15957"/>
                      </a:lnTo>
                      <a:lnTo>
                        <a:pt x="1287" y="15957"/>
                      </a:lnTo>
                      <a:lnTo>
                        <a:pt x="125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3" name="Google Shape;4613;p85"/>
                <p:cNvSpPr/>
                <p:nvPr/>
              </p:nvSpPr>
              <p:spPr>
                <a:xfrm>
                  <a:off x="6424450" y="3096200"/>
                  <a:ext cx="15900" cy="336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13468" extrusionOk="0">
                      <a:moveTo>
                        <a:pt x="1" y="1"/>
                      </a:moveTo>
                      <a:lnTo>
                        <a:pt x="18" y="13468"/>
                      </a:lnTo>
                      <a:lnTo>
                        <a:pt x="636" y="13468"/>
                      </a:lnTo>
                      <a:lnTo>
                        <a:pt x="619" y="1"/>
                      </a:lnTo>
                      <a:close/>
                    </a:path>
                  </a:pathLst>
                </a:custGeom>
                <a:solidFill>
                  <a:srgbClr val="F5F5F5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14" name="Google Shape;4614;p85"/>
                <p:cNvSpPr/>
                <p:nvPr/>
              </p:nvSpPr>
              <p:spPr>
                <a:xfrm>
                  <a:off x="6439925" y="3074075"/>
                  <a:ext cx="92750" cy="3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4370" extrusionOk="0">
                      <a:moveTo>
                        <a:pt x="3693" y="0"/>
                      </a:moveTo>
                      <a:lnTo>
                        <a:pt x="0" y="17"/>
                      </a:lnTo>
                      <a:lnTo>
                        <a:pt x="34" y="14370"/>
                      </a:lnTo>
                      <a:lnTo>
                        <a:pt x="3709" y="14370"/>
                      </a:lnTo>
                      <a:lnTo>
                        <a:pt x="3693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4615" name="Google Shape;4615;p85"/>
              <p:cNvSpPr/>
              <p:nvPr/>
            </p:nvSpPr>
            <p:spPr>
              <a:xfrm>
                <a:off x="4516375" y="1661332"/>
                <a:ext cx="248100" cy="4818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28575" cap="flat" cmpd="sng">
                <a:solidFill>
                  <a:schemeClr val="accent2"/>
                </a:solidFill>
                <a:prstDash val="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616" name="Google Shape;4616;p8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4481544" y="1783875"/>
                <a:ext cx="317834" cy="23669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7" name="Google Shape;4617;p85"/>
              <p:cNvSpPr/>
              <p:nvPr/>
            </p:nvSpPr>
            <p:spPr>
              <a:xfrm>
                <a:off x="3659475" y="2202250"/>
                <a:ext cx="160500" cy="3204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618" name="Google Shape;4618;p8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3633881" y="2286067"/>
                <a:ext cx="211386" cy="1527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19" name="Google Shape;4619;p85"/>
              <p:cNvSpPr/>
              <p:nvPr/>
            </p:nvSpPr>
            <p:spPr>
              <a:xfrm>
                <a:off x="4211925" y="2202263"/>
                <a:ext cx="160500" cy="3204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620" name="Google Shape;4620;p8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4186331" y="2286080"/>
                <a:ext cx="211386" cy="1527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21" name="Google Shape;4621;p85"/>
              <p:cNvSpPr/>
              <p:nvPr/>
            </p:nvSpPr>
            <p:spPr>
              <a:xfrm>
                <a:off x="5748267" y="2142544"/>
                <a:ext cx="160500" cy="3204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622" name="Google Shape;4622;p8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5722673" y="2226361"/>
                <a:ext cx="211386" cy="1527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23" name="Google Shape;4623;p85"/>
              <p:cNvSpPr/>
              <p:nvPr/>
            </p:nvSpPr>
            <p:spPr>
              <a:xfrm>
                <a:off x="5952305" y="2146029"/>
                <a:ext cx="160500" cy="3204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624" name="Google Shape;4624;p8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5926711" y="2229847"/>
                <a:ext cx="211386" cy="1527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25" name="Google Shape;4625;p85"/>
              <p:cNvSpPr/>
              <p:nvPr/>
            </p:nvSpPr>
            <p:spPr>
              <a:xfrm>
                <a:off x="4949525" y="2202250"/>
                <a:ext cx="160500" cy="3204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4626" name="Google Shape;4626;p85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4923931" y="2286067"/>
                <a:ext cx="211386" cy="15278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627" name="Google Shape;4627;p85"/>
              <p:cNvSpPr txBox="1"/>
              <p:nvPr/>
            </p:nvSpPr>
            <p:spPr>
              <a:xfrm>
                <a:off x="2568963" y="1311550"/>
                <a:ext cx="453300" cy="583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300" b="1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grpSp>
            <p:nvGrpSpPr>
              <p:cNvPr id="4628" name="Google Shape;4628;p85"/>
              <p:cNvGrpSpPr/>
              <p:nvPr/>
            </p:nvGrpSpPr>
            <p:grpSpPr>
              <a:xfrm>
                <a:off x="2497850" y="1077773"/>
                <a:ext cx="4078303" cy="242327"/>
                <a:chOff x="-1900" y="2514600"/>
                <a:chExt cx="4611900" cy="242327"/>
              </a:xfrm>
            </p:grpSpPr>
            <p:cxnSp>
              <p:nvCxnSpPr>
                <p:cNvPr id="4629" name="Google Shape;4629;p85"/>
                <p:cNvCxnSpPr/>
                <p:nvPr/>
              </p:nvCxnSpPr>
              <p:spPr>
                <a:xfrm>
                  <a:off x="20800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0" name="Google Shape;4630;p85"/>
                <p:cNvCxnSpPr/>
                <p:nvPr/>
              </p:nvCxnSpPr>
              <p:spPr>
                <a:xfrm>
                  <a:off x="44127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1" name="Google Shape;4631;p85"/>
                <p:cNvCxnSpPr/>
                <p:nvPr/>
              </p:nvCxnSpPr>
              <p:spPr>
                <a:xfrm>
                  <a:off x="65381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2" name="Google Shape;4632;p85"/>
                <p:cNvCxnSpPr/>
                <p:nvPr/>
              </p:nvCxnSpPr>
              <p:spPr>
                <a:xfrm>
                  <a:off x="85597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3" name="Google Shape;4633;p85"/>
                <p:cNvCxnSpPr/>
                <p:nvPr/>
              </p:nvCxnSpPr>
              <p:spPr>
                <a:xfrm>
                  <a:off x="108925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4" name="Google Shape;4634;p85"/>
                <p:cNvCxnSpPr/>
                <p:nvPr/>
              </p:nvCxnSpPr>
              <p:spPr>
                <a:xfrm>
                  <a:off x="13017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5" name="Google Shape;4635;p85"/>
                <p:cNvCxnSpPr/>
                <p:nvPr/>
              </p:nvCxnSpPr>
              <p:spPr>
                <a:xfrm>
                  <a:off x="151432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6" name="Google Shape;4636;p85"/>
                <p:cNvCxnSpPr/>
                <p:nvPr/>
              </p:nvCxnSpPr>
              <p:spPr>
                <a:xfrm>
                  <a:off x="174760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7" name="Google Shape;4637;p85"/>
                <p:cNvCxnSpPr/>
                <p:nvPr/>
              </p:nvCxnSpPr>
              <p:spPr>
                <a:xfrm>
                  <a:off x="196013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8" name="Google Shape;4638;p85"/>
                <p:cNvCxnSpPr/>
                <p:nvPr/>
              </p:nvCxnSpPr>
              <p:spPr>
                <a:xfrm>
                  <a:off x="217267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39" name="Google Shape;4639;p85"/>
                <p:cNvCxnSpPr/>
                <p:nvPr/>
              </p:nvCxnSpPr>
              <p:spPr>
                <a:xfrm>
                  <a:off x="240595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0" name="Google Shape;4640;p85"/>
                <p:cNvCxnSpPr/>
                <p:nvPr/>
              </p:nvCxnSpPr>
              <p:spPr>
                <a:xfrm>
                  <a:off x="261848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1" name="Google Shape;4641;p85"/>
                <p:cNvCxnSpPr/>
                <p:nvPr/>
              </p:nvCxnSpPr>
              <p:spPr>
                <a:xfrm>
                  <a:off x="285176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2" name="Google Shape;4642;p85"/>
                <p:cNvCxnSpPr/>
                <p:nvPr/>
              </p:nvCxnSpPr>
              <p:spPr>
                <a:xfrm>
                  <a:off x="308503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3" name="Google Shape;4643;p85"/>
                <p:cNvCxnSpPr/>
                <p:nvPr/>
              </p:nvCxnSpPr>
              <p:spPr>
                <a:xfrm>
                  <a:off x="329757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4" name="Google Shape;4644;p85"/>
                <p:cNvCxnSpPr/>
                <p:nvPr/>
              </p:nvCxnSpPr>
              <p:spPr>
                <a:xfrm>
                  <a:off x="361161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5" name="Google Shape;4645;p85"/>
                <p:cNvCxnSpPr/>
                <p:nvPr/>
              </p:nvCxnSpPr>
              <p:spPr>
                <a:xfrm>
                  <a:off x="384488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6" name="Google Shape;4646;p85"/>
                <p:cNvCxnSpPr/>
                <p:nvPr/>
              </p:nvCxnSpPr>
              <p:spPr>
                <a:xfrm>
                  <a:off x="405742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7" name="Google Shape;4647;p85"/>
                <p:cNvCxnSpPr/>
                <p:nvPr/>
              </p:nvCxnSpPr>
              <p:spPr>
                <a:xfrm>
                  <a:off x="42595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8" name="Google Shape;4648;p85"/>
                <p:cNvCxnSpPr/>
                <p:nvPr/>
              </p:nvCxnSpPr>
              <p:spPr>
                <a:xfrm>
                  <a:off x="449286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49" name="Google Shape;4649;p85"/>
                <p:cNvCxnSpPr/>
                <p:nvPr/>
              </p:nvCxnSpPr>
              <p:spPr>
                <a:xfrm>
                  <a:off x="-1900" y="2514600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50" name="Google Shape;4650;p85"/>
                <p:cNvCxnSpPr/>
                <p:nvPr/>
              </p:nvCxnSpPr>
              <p:spPr>
                <a:xfrm>
                  <a:off x="-1900" y="2756925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651" name="Google Shape;4651;p85"/>
              <p:cNvGrpSpPr/>
              <p:nvPr/>
            </p:nvGrpSpPr>
            <p:grpSpPr>
              <a:xfrm>
                <a:off x="2497850" y="2602548"/>
                <a:ext cx="4078303" cy="242327"/>
                <a:chOff x="-1900" y="2514600"/>
                <a:chExt cx="4611900" cy="242327"/>
              </a:xfrm>
            </p:grpSpPr>
            <p:cxnSp>
              <p:nvCxnSpPr>
                <p:cNvPr id="4652" name="Google Shape;4652;p85"/>
                <p:cNvCxnSpPr/>
                <p:nvPr/>
              </p:nvCxnSpPr>
              <p:spPr>
                <a:xfrm>
                  <a:off x="20800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53" name="Google Shape;4653;p85"/>
                <p:cNvCxnSpPr/>
                <p:nvPr/>
              </p:nvCxnSpPr>
              <p:spPr>
                <a:xfrm>
                  <a:off x="44127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54" name="Google Shape;4654;p85"/>
                <p:cNvCxnSpPr/>
                <p:nvPr/>
              </p:nvCxnSpPr>
              <p:spPr>
                <a:xfrm>
                  <a:off x="65381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55" name="Google Shape;4655;p85"/>
                <p:cNvCxnSpPr/>
                <p:nvPr/>
              </p:nvCxnSpPr>
              <p:spPr>
                <a:xfrm>
                  <a:off x="85597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56" name="Google Shape;4656;p85"/>
                <p:cNvCxnSpPr/>
                <p:nvPr/>
              </p:nvCxnSpPr>
              <p:spPr>
                <a:xfrm>
                  <a:off x="108925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57" name="Google Shape;4657;p85"/>
                <p:cNvCxnSpPr/>
                <p:nvPr/>
              </p:nvCxnSpPr>
              <p:spPr>
                <a:xfrm>
                  <a:off x="13017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58" name="Google Shape;4658;p85"/>
                <p:cNvCxnSpPr/>
                <p:nvPr/>
              </p:nvCxnSpPr>
              <p:spPr>
                <a:xfrm>
                  <a:off x="151432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59" name="Google Shape;4659;p85"/>
                <p:cNvCxnSpPr/>
                <p:nvPr/>
              </p:nvCxnSpPr>
              <p:spPr>
                <a:xfrm>
                  <a:off x="1747602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60" name="Google Shape;4660;p85"/>
                <p:cNvCxnSpPr/>
                <p:nvPr/>
              </p:nvCxnSpPr>
              <p:spPr>
                <a:xfrm>
                  <a:off x="1960138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61" name="Google Shape;4661;p85"/>
                <p:cNvCxnSpPr/>
                <p:nvPr/>
              </p:nvCxnSpPr>
              <p:spPr>
                <a:xfrm>
                  <a:off x="2172674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62" name="Google Shape;4662;p85"/>
                <p:cNvCxnSpPr/>
                <p:nvPr/>
              </p:nvCxnSpPr>
              <p:spPr>
                <a:xfrm>
                  <a:off x="240595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63" name="Google Shape;4663;p85"/>
                <p:cNvCxnSpPr/>
                <p:nvPr/>
              </p:nvCxnSpPr>
              <p:spPr>
                <a:xfrm>
                  <a:off x="2618486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64" name="Google Shape;4664;p85"/>
                <p:cNvCxnSpPr/>
                <p:nvPr/>
              </p:nvCxnSpPr>
              <p:spPr>
                <a:xfrm>
                  <a:off x="285176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65" name="Google Shape;4665;p85"/>
                <p:cNvCxnSpPr/>
                <p:nvPr/>
              </p:nvCxnSpPr>
              <p:spPr>
                <a:xfrm>
                  <a:off x="308503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66" name="Google Shape;4666;p85"/>
                <p:cNvCxnSpPr/>
                <p:nvPr/>
              </p:nvCxnSpPr>
              <p:spPr>
                <a:xfrm>
                  <a:off x="329757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67" name="Google Shape;4667;p85"/>
                <p:cNvCxnSpPr/>
                <p:nvPr/>
              </p:nvCxnSpPr>
              <p:spPr>
                <a:xfrm>
                  <a:off x="3611613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68" name="Google Shape;4668;p85"/>
                <p:cNvCxnSpPr/>
                <p:nvPr/>
              </p:nvCxnSpPr>
              <p:spPr>
                <a:xfrm>
                  <a:off x="3844889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69" name="Google Shape;4669;p85"/>
                <p:cNvCxnSpPr/>
                <p:nvPr/>
              </p:nvCxnSpPr>
              <p:spPr>
                <a:xfrm>
                  <a:off x="4057425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70" name="Google Shape;4670;p85"/>
                <p:cNvCxnSpPr/>
                <p:nvPr/>
              </p:nvCxnSpPr>
              <p:spPr>
                <a:xfrm>
                  <a:off x="4259590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71" name="Google Shape;4671;p85"/>
                <p:cNvCxnSpPr/>
                <p:nvPr/>
              </p:nvCxnSpPr>
              <p:spPr>
                <a:xfrm>
                  <a:off x="4492867" y="2532527"/>
                  <a:ext cx="0" cy="2244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72" name="Google Shape;4672;p85"/>
                <p:cNvCxnSpPr/>
                <p:nvPr/>
              </p:nvCxnSpPr>
              <p:spPr>
                <a:xfrm>
                  <a:off x="-1900" y="2514600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73" name="Google Shape;4673;p85"/>
                <p:cNvCxnSpPr/>
                <p:nvPr/>
              </p:nvCxnSpPr>
              <p:spPr>
                <a:xfrm>
                  <a:off x="-1900" y="2756925"/>
                  <a:ext cx="4611900" cy="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cxnSp>
            <p:nvCxnSpPr>
              <p:cNvPr id="4674" name="Google Shape;4674;p85"/>
              <p:cNvCxnSpPr/>
              <p:nvPr/>
            </p:nvCxnSpPr>
            <p:spPr>
              <a:xfrm>
                <a:off x="6546538" y="1054175"/>
                <a:ext cx="0" cy="1790700"/>
              </a:xfrm>
              <a:prstGeom prst="straightConnector1">
                <a:avLst/>
              </a:prstGeom>
              <a:noFill/>
              <a:ln w="76200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4675" name="Google Shape;4675;p85"/>
              <p:cNvGrpSpPr/>
              <p:nvPr/>
            </p:nvGrpSpPr>
            <p:grpSpPr>
              <a:xfrm flipH="1">
                <a:off x="4924782" y="1655888"/>
                <a:ext cx="797183" cy="895610"/>
                <a:chOff x="6345668" y="2047201"/>
                <a:chExt cx="330850" cy="359250"/>
              </a:xfrm>
            </p:grpSpPr>
            <p:sp>
              <p:nvSpPr>
                <p:cNvPr id="4676" name="Google Shape;4676;p85"/>
                <p:cNvSpPr/>
                <p:nvPr/>
              </p:nvSpPr>
              <p:spPr>
                <a:xfrm>
                  <a:off x="6583768" y="2144101"/>
                  <a:ext cx="92750" cy="261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0" h="10444" extrusionOk="0">
                      <a:moveTo>
                        <a:pt x="0" y="1"/>
                      </a:moveTo>
                      <a:lnTo>
                        <a:pt x="17" y="10443"/>
                      </a:lnTo>
                      <a:lnTo>
                        <a:pt x="3710" y="10443"/>
                      </a:lnTo>
                      <a:lnTo>
                        <a:pt x="3676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7" name="Google Shape;4677;p85"/>
                <p:cNvSpPr/>
                <p:nvPr/>
              </p:nvSpPr>
              <p:spPr>
                <a:xfrm>
                  <a:off x="6345668" y="2114451"/>
                  <a:ext cx="143725" cy="291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749" h="11663" extrusionOk="0">
                      <a:moveTo>
                        <a:pt x="5715" y="0"/>
                      </a:moveTo>
                      <a:lnTo>
                        <a:pt x="0" y="17"/>
                      </a:lnTo>
                      <a:lnTo>
                        <a:pt x="17" y="11663"/>
                      </a:lnTo>
                      <a:lnTo>
                        <a:pt x="5748" y="11646"/>
                      </a:lnTo>
                      <a:lnTo>
                        <a:pt x="5715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78" name="Google Shape;4678;p85"/>
                <p:cNvSpPr/>
                <p:nvPr/>
              </p:nvSpPr>
              <p:spPr>
                <a:xfrm>
                  <a:off x="6489768" y="2047201"/>
                  <a:ext cx="92775" cy="3592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711" h="14370" extrusionOk="0">
                      <a:moveTo>
                        <a:pt x="1" y="0"/>
                      </a:moveTo>
                      <a:lnTo>
                        <a:pt x="18" y="14370"/>
                      </a:lnTo>
                      <a:lnTo>
                        <a:pt x="3710" y="14370"/>
                      </a:lnTo>
                      <a:lnTo>
                        <a:pt x="3677" y="0"/>
                      </a:lnTo>
                      <a:close/>
                    </a:path>
                  </a:pathLst>
                </a:custGeom>
                <a:solidFill>
                  <a:srgbClr val="EBEBEB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  <p:cxnSp>
        <p:nvCxnSpPr>
          <p:cNvPr id="4679" name="Google Shape;4679;p85"/>
          <p:cNvCxnSpPr/>
          <p:nvPr/>
        </p:nvCxnSpPr>
        <p:spPr>
          <a:xfrm>
            <a:off x="7696698" y="1187648"/>
            <a:ext cx="0" cy="11817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680" name="Google Shape;4680;p85"/>
          <p:cNvGrpSpPr/>
          <p:nvPr/>
        </p:nvGrpSpPr>
        <p:grpSpPr>
          <a:xfrm>
            <a:off x="2113325" y="2918000"/>
            <a:ext cx="4828288" cy="2074700"/>
            <a:chOff x="2113325" y="2918000"/>
            <a:chExt cx="4828288" cy="2074700"/>
          </a:xfrm>
        </p:grpSpPr>
        <p:sp>
          <p:nvSpPr>
            <p:cNvPr id="4681" name="Google Shape;4681;p85"/>
            <p:cNvSpPr/>
            <p:nvPr/>
          </p:nvSpPr>
          <p:spPr>
            <a:xfrm>
              <a:off x="2160950" y="3862751"/>
              <a:ext cx="453300" cy="8136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682" name="Google Shape;4682;p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119286" y="4053338"/>
              <a:ext cx="536762" cy="432453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683" name="Google Shape;4683;p85"/>
            <p:cNvCxnSpPr/>
            <p:nvPr/>
          </p:nvCxnSpPr>
          <p:spPr>
            <a:xfrm>
              <a:off x="2743313" y="4269550"/>
              <a:ext cx="339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684" name="Google Shape;4684;p85"/>
            <p:cNvSpPr txBox="1"/>
            <p:nvPr/>
          </p:nvSpPr>
          <p:spPr>
            <a:xfrm>
              <a:off x="2113325" y="3457000"/>
              <a:ext cx="54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(A)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4685" name="Google Shape;4685;p85"/>
            <p:cNvGrpSpPr/>
            <p:nvPr/>
          </p:nvGrpSpPr>
          <p:grpSpPr>
            <a:xfrm>
              <a:off x="3134313" y="3546400"/>
              <a:ext cx="3807300" cy="1446300"/>
              <a:chOff x="3312238" y="3310850"/>
              <a:chExt cx="3807300" cy="1446300"/>
            </a:xfrm>
          </p:grpSpPr>
          <p:sp>
            <p:nvSpPr>
              <p:cNvPr id="4686" name="Google Shape;4686;p85"/>
              <p:cNvSpPr/>
              <p:nvPr/>
            </p:nvSpPr>
            <p:spPr>
              <a:xfrm>
                <a:off x="3312238" y="3310850"/>
                <a:ext cx="3807300" cy="14463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4687" name="Google Shape;4687;p85"/>
              <p:cNvSpPr txBox="1"/>
              <p:nvPr/>
            </p:nvSpPr>
            <p:spPr>
              <a:xfrm>
                <a:off x="4974100" y="4356950"/>
                <a:ext cx="48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Josefin Sans"/>
                    <a:ea typeface="Josefin Sans"/>
                    <a:cs typeface="Josefin Sans"/>
                    <a:sym typeface="Josefin Sans"/>
                  </a:rPr>
                  <a:t>(A)</a:t>
                </a:r>
                <a:endParaRPr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grpSp>
            <p:nvGrpSpPr>
              <p:cNvPr id="4688" name="Google Shape;4688;p85"/>
              <p:cNvGrpSpPr/>
              <p:nvPr/>
            </p:nvGrpSpPr>
            <p:grpSpPr>
              <a:xfrm>
                <a:off x="35151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4689" name="Google Shape;4689;p85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690" name="Google Shape;4690;p85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4691" name="Google Shape;4691;p85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2" name="Google Shape;4692;p85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3" name="Google Shape;4693;p85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4" name="Google Shape;4694;p85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5" name="Google Shape;4695;p85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6" name="Google Shape;4696;p85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7" name="Google Shape;4697;p85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8" name="Google Shape;4698;p85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699" name="Google Shape;4699;p85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0" name="Google Shape;4700;p85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1" name="Google Shape;4701;p85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2" name="Google Shape;4702;p85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3" name="Google Shape;4703;p85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4" name="Google Shape;4704;p85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5" name="Google Shape;4705;p85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6" name="Google Shape;4706;p85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7" name="Google Shape;4707;p85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8" name="Google Shape;4708;p85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09" name="Google Shape;4709;p85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0" name="Google Shape;4710;p85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1" name="Google Shape;4711;p85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2" name="Google Shape;4712;p85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3" name="Google Shape;4713;p85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4" name="Google Shape;4714;p85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5" name="Google Shape;4715;p85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6" name="Google Shape;4716;p85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7" name="Google Shape;4717;p85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8" name="Google Shape;4718;p85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19" name="Google Shape;4719;p85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20" name="Google Shape;4720;p85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721" name="Google Shape;4721;p85"/>
              <p:cNvGrpSpPr/>
              <p:nvPr/>
            </p:nvGrpSpPr>
            <p:grpSpPr>
              <a:xfrm>
                <a:off x="3534179" y="3484533"/>
                <a:ext cx="758035" cy="272818"/>
                <a:chOff x="706850" y="1161550"/>
                <a:chExt cx="3820739" cy="1299754"/>
              </a:xfrm>
            </p:grpSpPr>
            <p:grpSp>
              <p:nvGrpSpPr>
                <p:cNvPr id="4722" name="Google Shape;4722;p85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4723" name="Google Shape;4723;p85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4" name="Google Shape;4724;p85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725" name="Google Shape;4725;p85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726" name="Google Shape;4726;p85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4727" name="Google Shape;4727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8" name="Google Shape;4728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29" name="Google Shape;4729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0" name="Google Shape;4730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1" name="Google Shape;4731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732" name="Google Shape;4732;p85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4733" name="Google Shape;4733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4" name="Google Shape;4734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5" name="Google Shape;4735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6" name="Google Shape;4736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37" name="Google Shape;4737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738" name="Google Shape;4738;p85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4739" name="Google Shape;4739;p85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0" name="Google Shape;4740;p85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1" name="Google Shape;4741;p85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42" name="Google Shape;4742;p85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743" name="Google Shape;4743;p85"/>
                <p:cNvSpPr/>
                <p:nvPr/>
              </p:nvSpPr>
              <p:spPr>
                <a:xfrm>
                  <a:off x="706850" y="1570532"/>
                  <a:ext cx="248100" cy="4818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chemeClr val="accen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744" name="Google Shape;4744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672020" y="1693075"/>
                  <a:ext cx="317834" cy="2366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745" name="Google Shape;4745;p85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746" name="Google Shape;4746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747" name="Google Shape;4747;p85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748" name="Google Shape;4748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749" name="Google Shape;4749;p85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750" name="Google Shape;4750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751" name="Google Shape;4751;p85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752" name="Google Shape;4752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753" name="Google Shape;4753;p85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754" name="Google Shape;4754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755" name="Google Shape;4755;p85"/>
              <p:cNvGrpSpPr/>
              <p:nvPr/>
            </p:nvGrpSpPr>
            <p:grpSpPr>
              <a:xfrm>
                <a:off x="43750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4756" name="Google Shape;4756;p85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757" name="Google Shape;4757;p85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4758" name="Google Shape;4758;p85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59" name="Google Shape;4759;p85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0" name="Google Shape;4760;p85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1" name="Google Shape;4761;p85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2" name="Google Shape;4762;p85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3" name="Google Shape;4763;p85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4" name="Google Shape;4764;p85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5" name="Google Shape;4765;p85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6" name="Google Shape;4766;p85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7" name="Google Shape;4767;p85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8" name="Google Shape;4768;p85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69" name="Google Shape;4769;p85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0" name="Google Shape;4770;p85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1" name="Google Shape;4771;p85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2" name="Google Shape;4772;p85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3" name="Google Shape;4773;p85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4" name="Google Shape;4774;p85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5" name="Google Shape;4775;p85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6" name="Google Shape;4776;p85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7" name="Google Shape;4777;p85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8" name="Google Shape;4778;p85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79" name="Google Shape;4779;p85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0" name="Google Shape;4780;p85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1" name="Google Shape;4781;p85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2" name="Google Shape;4782;p85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3" name="Google Shape;4783;p85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4" name="Google Shape;4784;p85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5" name="Google Shape;4785;p85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6" name="Google Shape;4786;p85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787" name="Google Shape;4787;p85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788" name="Google Shape;4788;p85"/>
              <p:cNvGrpSpPr/>
              <p:nvPr/>
            </p:nvGrpSpPr>
            <p:grpSpPr>
              <a:xfrm>
                <a:off x="4408043" y="3484533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4789" name="Google Shape;4789;p85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4790" name="Google Shape;4790;p85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1" name="Google Shape;4791;p85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792" name="Google Shape;4792;p85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793" name="Google Shape;4793;p85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4794" name="Google Shape;4794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5" name="Google Shape;4795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6" name="Google Shape;4796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7" name="Google Shape;4797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798" name="Google Shape;4798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799" name="Google Shape;4799;p85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4800" name="Google Shape;4800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1" name="Google Shape;4801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2" name="Google Shape;4802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3" name="Google Shape;4803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4" name="Google Shape;4804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05" name="Google Shape;4805;p85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4806" name="Google Shape;4806;p85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7" name="Google Shape;4807;p85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8" name="Google Shape;4808;p85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09" name="Google Shape;4809;p85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810" name="Google Shape;4810;p85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811" name="Google Shape;4811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12" name="Google Shape;4812;p85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813" name="Google Shape;4813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14" name="Google Shape;4814;p85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815" name="Google Shape;4815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16" name="Google Shape;4816;p85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817" name="Google Shape;4817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18" name="Google Shape;4818;p85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819" name="Google Shape;4819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820" name="Google Shape;4820;p85"/>
              <p:cNvGrpSpPr/>
              <p:nvPr/>
            </p:nvGrpSpPr>
            <p:grpSpPr>
              <a:xfrm>
                <a:off x="52349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4821" name="Google Shape;4821;p85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22" name="Google Shape;4822;p85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4823" name="Google Shape;4823;p85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4" name="Google Shape;4824;p85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5" name="Google Shape;4825;p85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6" name="Google Shape;4826;p85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7" name="Google Shape;4827;p85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8" name="Google Shape;4828;p85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29" name="Google Shape;4829;p85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0" name="Google Shape;4830;p85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1" name="Google Shape;4831;p85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2" name="Google Shape;4832;p85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3" name="Google Shape;4833;p85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4" name="Google Shape;4834;p85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5" name="Google Shape;4835;p85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6" name="Google Shape;4836;p85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7" name="Google Shape;4837;p85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8" name="Google Shape;4838;p85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39" name="Google Shape;4839;p85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0" name="Google Shape;4840;p85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1" name="Google Shape;4841;p85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2" name="Google Shape;4842;p85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3" name="Google Shape;4843;p85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4" name="Google Shape;4844;p85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5" name="Google Shape;4845;p85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6" name="Google Shape;4846;p85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7" name="Google Shape;4847;p85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8" name="Google Shape;4848;p85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49" name="Google Shape;4849;p85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50" name="Google Shape;4850;p85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51" name="Google Shape;4851;p85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52" name="Google Shape;4852;p85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853" name="Google Shape;4853;p85"/>
              <p:cNvGrpSpPr/>
              <p:nvPr/>
            </p:nvGrpSpPr>
            <p:grpSpPr>
              <a:xfrm>
                <a:off x="5267943" y="3484533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4854" name="Google Shape;4854;p85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4855" name="Google Shape;4855;p85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56" name="Google Shape;4856;p85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857" name="Google Shape;4857;p85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858" name="Google Shape;4858;p85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4859" name="Google Shape;4859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0" name="Google Shape;4860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1" name="Google Shape;4861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2" name="Google Shape;4862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3" name="Google Shape;4863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64" name="Google Shape;4864;p85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4865" name="Google Shape;4865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6" name="Google Shape;4866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7" name="Google Shape;4867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8" name="Google Shape;4868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69" name="Google Shape;4869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870" name="Google Shape;4870;p85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4871" name="Google Shape;4871;p85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2" name="Google Shape;4872;p85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3" name="Google Shape;4873;p85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874" name="Google Shape;4874;p85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875" name="Google Shape;4875;p85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876" name="Google Shape;4876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77" name="Google Shape;4877;p85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878" name="Google Shape;4878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79" name="Google Shape;4879;p85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880" name="Google Shape;4880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81" name="Google Shape;4881;p85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882" name="Google Shape;4882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883" name="Google Shape;4883;p85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884" name="Google Shape;4884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885" name="Google Shape;4885;p85"/>
              <p:cNvGrpSpPr/>
              <p:nvPr/>
            </p:nvGrpSpPr>
            <p:grpSpPr>
              <a:xfrm>
                <a:off x="60948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4886" name="Google Shape;4886;p85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887" name="Google Shape;4887;p85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4888" name="Google Shape;4888;p85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89" name="Google Shape;4889;p85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0" name="Google Shape;4890;p85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1" name="Google Shape;4891;p85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2" name="Google Shape;4892;p85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3" name="Google Shape;4893;p85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4" name="Google Shape;4894;p85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5" name="Google Shape;4895;p85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6" name="Google Shape;4896;p85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7" name="Google Shape;4897;p85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8" name="Google Shape;4898;p85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899" name="Google Shape;4899;p85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0" name="Google Shape;4900;p85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1" name="Google Shape;4901;p85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2" name="Google Shape;4902;p85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3" name="Google Shape;4903;p85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4" name="Google Shape;4904;p85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5" name="Google Shape;4905;p85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6" name="Google Shape;4906;p85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7" name="Google Shape;4907;p85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8" name="Google Shape;4908;p85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09" name="Google Shape;4909;p85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0" name="Google Shape;4910;p85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1" name="Google Shape;4911;p85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2" name="Google Shape;4912;p85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3" name="Google Shape;4913;p85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4" name="Google Shape;4914;p85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5" name="Google Shape;4915;p85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6" name="Google Shape;4916;p85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17" name="Google Shape;4917;p85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18" name="Google Shape;4918;p85"/>
              <p:cNvGrpSpPr/>
              <p:nvPr/>
            </p:nvGrpSpPr>
            <p:grpSpPr>
              <a:xfrm>
                <a:off x="6127872" y="3484544"/>
                <a:ext cx="746829" cy="808658"/>
                <a:chOff x="777383" y="1161605"/>
                <a:chExt cx="3764261" cy="3852589"/>
              </a:xfrm>
            </p:grpSpPr>
            <p:grpSp>
              <p:nvGrpSpPr>
                <p:cNvPr id="4919" name="Google Shape;4919;p85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4920" name="Google Shape;4920;p85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21" name="Google Shape;4921;p85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922" name="Google Shape;4922;p85"/>
                <p:cNvSpPr/>
                <p:nvPr/>
              </p:nvSpPr>
              <p:spPr>
                <a:xfrm>
                  <a:off x="4363931" y="371467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23" name="Google Shape;4923;p85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4924" name="Google Shape;4924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25" name="Google Shape;4925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26" name="Google Shape;4926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27" name="Google Shape;4927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28" name="Google Shape;4928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929" name="Google Shape;4929;p85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4930" name="Google Shape;4930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1" name="Google Shape;4931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2" name="Google Shape;4932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3" name="Google Shape;4933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4" name="Google Shape;4934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935" name="Google Shape;4935;p85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4936" name="Google Shape;4936;p85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7" name="Google Shape;4937;p85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8" name="Google Shape;4938;p85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39" name="Google Shape;4939;p85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940" name="Google Shape;4940;p85"/>
                <p:cNvSpPr/>
                <p:nvPr/>
              </p:nvSpPr>
              <p:spPr>
                <a:xfrm>
                  <a:off x="4293544" y="4123653"/>
                  <a:ext cx="248100" cy="4818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chemeClr val="accen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941" name="Google Shape;4941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4258713" y="4246195"/>
                  <a:ext cx="317834" cy="2366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942" name="Google Shape;4942;p85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943" name="Google Shape;4943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944" name="Google Shape;4944;p85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945" name="Google Shape;4945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946" name="Google Shape;4946;p85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947" name="Google Shape;4947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948" name="Google Shape;4948;p85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949" name="Google Shape;4949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4950" name="Google Shape;4950;p85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4951" name="Google Shape;4951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4952" name="Google Shape;4952;p85"/>
              <p:cNvGrpSpPr/>
              <p:nvPr/>
            </p:nvGrpSpPr>
            <p:grpSpPr>
              <a:xfrm>
                <a:off x="3515199" y="3956705"/>
                <a:ext cx="795998" cy="400243"/>
                <a:chOff x="3167375" y="2791400"/>
                <a:chExt cx="3401700" cy="1459675"/>
              </a:xfrm>
            </p:grpSpPr>
            <p:sp>
              <p:nvSpPr>
                <p:cNvPr id="4953" name="Google Shape;4953;p85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4954" name="Google Shape;4954;p85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4955" name="Google Shape;4955;p85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56" name="Google Shape;4956;p85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57" name="Google Shape;4957;p85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58" name="Google Shape;4958;p85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59" name="Google Shape;4959;p85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60" name="Google Shape;4960;p85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61" name="Google Shape;4961;p85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62" name="Google Shape;4962;p85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63" name="Google Shape;4963;p85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64" name="Google Shape;4964;p85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65" name="Google Shape;4965;p85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66" name="Google Shape;4966;p85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67" name="Google Shape;4967;p85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68" name="Google Shape;4968;p85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69" name="Google Shape;4969;p85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0" name="Google Shape;4970;p85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1" name="Google Shape;4971;p85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2" name="Google Shape;4972;p85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3" name="Google Shape;4973;p85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4" name="Google Shape;4974;p85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5" name="Google Shape;4975;p85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6" name="Google Shape;4976;p85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7" name="Google Shape;4977;p85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8" name="Google Shape;4978;p85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79" name="Google Shape;4979;p85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0" name="Google Shape;4980;p85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1" name="Google Shape;4981;p85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2" name="Google Shape;4982;p85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3" name="Google Shape;4983;p85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4984" name="Google Shape;4984;p85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4985" name="Google Shape;4985;p85"/>
              <p:cNvGrpSpPr/>
              <p:nvPr/>
            </p:nvGrpSpPr>
            <p:grpSpPr>
              <a:xfrm>
                <a:off x="3548143" y="4020408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4986" name="Google Shape;4986;p85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4987" name="Google Shape;4987;p85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88" name="Google Shape;4988;p85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4989" name="Google Shape;4989;p85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4990" name="Google Shape;4990;p85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4991" name="Google Shape;4991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92" name="Google Shape;4992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93" name="Google Shape;4993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94" name="Google Shape;4994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95" name="Google Shape;4995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4996" name="Google Shape;4996;p85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4997" name="Google Shape;4997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98" name="Google Shape;4998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4999" name="Google Shape;4999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00" name="Google Shape;5000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01" name="Google Shape;5001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002" name="Google Shape;5002;p85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5003" name="Google Shape;5003;p85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04" name="Google Shape;5004;p85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05" name="Google Shape;5005;p85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06" name="Google Shape;5006;p85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007" name="Google Shape;5007;p85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008" name="Google Shape;5008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09" name="Google Shape;5009;p85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010" name="Google Shape;5010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11" name="Google Shape;5011;p85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012" name="Google Shape;5012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13" name="Google Shape;5013;p85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014" name="Google Shape;5014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15" name="Google Shape;5015;p85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016" name="Google Shape;5016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017" name="Google Shape;5017;p85"/>
              <p:cNvGrpSpPr/>
              <p:nvPr/>
            </p:nvGrpSpPr>
            <p:grpSpPr>
              <a:xfrm>
                <a:off x="4376574" y="3956705"/>
                <a:ext cx="795998" cy="400243"/>
                <a:chOff x="3167375" y="2791400"/>
                <a:chExt cx="3401700" cy="1459675"/>
              </a:xfrm>
            </p:grpSpPr>
            <p:sp>
              <p:nvSpPr>
                <p:cNvPr id="5018" name="Google Shape;5018;p85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19" name="Google Shape;5019;p85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020" name="Google Shape;5020;p85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1" name="Google Shape;5021;p85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2" name="Google Shape;5022;p85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3" name="Google Shape;5023;p85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4" name="Google Shape;5024;p85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5" name="Google Shape;5025;p85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6" name="Google Shape;5026;p85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7" name="Google Shape;5027;p85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8" name="Google Shape;5028;p85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29" name="Google Shape;5029;p85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0" name="Google Shape;5030;p85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1" name="Google Shape;5031;p85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2" name="Google Shape;5032;p85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3" name="Google Shape;5033;p85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4" name="Google Shape;5034;p85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5" name="Google Shape;5035;p85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6" name="Google Shape;5036;p85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7" name="Google Shape;5037;p85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8" name="Google Shape;5038;p85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39" name="Google Shape;5039;p85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0" name="Google Shape;5040;p85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1" name="Google Shape;5041;p85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2" name="Google Shape;5042;p85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3" name="Google Shape;5043;p85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4" name="Google Shape;5044;p85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5" name="Google Shape;5045;p85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6" name="Google Shape;5046;p85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7" name="Google Shape;5047;p85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8" name="Google Shape;5048;p85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49" name="Google Shape;5049;p85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050" name="Google Shape;5050;p85"/>
              <p:cNvGrpSpPr/>
              <p:nvPr/>
            </p:nvGrpSpPr>
            <p:grpSpPr>
              <a:xfrm>
                <a:off x="4409518" y="4020408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5051" name="Google Shape;5051;p85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5052" name="Google Shape;5052;p85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53" name="Google Shape;5053;p85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054" name="Google Shape;5054;p85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055" name="Google Shape;5055;p85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056" name="Google Shape;5056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57" name="Google Shape;5057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58" name="Google Shape;5058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59" name="Google Shape;5059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60" name="Google Shape;5060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061" name="Google Shape;5061;p85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062" name="Google Shape;5062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63" name="Google Shape;5063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64" name="Google Shape;5064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65" name="Google Shape;5065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66" name="Google Shape;5066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067" name="Google Shape;5067;p85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5068" name="Google Shape;5068;p85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69" name="Google Shape;5069;p85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70" name="Google Shape;5070;p85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071" name="Google Shape;5071;p85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072" name="Google Shape;5072;p85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073" name="Google Shape;5073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74" name="Google Shape;5074;p85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075" name="Google Shape;5075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76" name="Google Shape;5076;p85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077" name="Google Shape;5077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78" name="Google Shape;5078;p85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079" name="Google Shape;5079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080" name="Google Shape;5080;p85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081" name="Google Shape;5081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082" name="Google Shape;5082;p85"/>
              <p:cNvGrpSpPr/>
              <p:nvPr/>
            </p:nvGrpSpPr>
            <p:grpSpPr>
              <a:xfrm>
                <a:off x="5237949" y="3956693"/>
                <a:ext cx="795998" cy="400243"/>
                <a:chOff x="3167375" y="2791400"/>
                <a:chExt cx="3401700" cy="1459675"/>
              </a:xfrm>
            </p:grpSpPr>
            <p:sp>
              <p:nvSpPr>
                <p:cNvPr id="5083" name="Google Shape;5083;p85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084" name="Google Shape;5084;p85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085" name="Google Shape;5085;p85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6" name="Google Shape;5086;p85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7" name="Google Shape;5087;p85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8" name="Google Shape;5088;p85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89" name="Google Shape;5089;p85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0" name="Google Shape;5090;p85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1" name="Google Shape;5091;p85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2" name="Google Shape;5092;p85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3" name="Google Shape;5093;p85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4" name="Google Shape;5094;p85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5" name="Google Shape;5095;p85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6" name="Google Shape;5096;p85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7" name="Google Shape;5097;p85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8" name="Google Shape;5098;p85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099" name="Google Shape;5099;p85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0" name="Google Shape;5100;p85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1" name="Google Shape;5101;p85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2" name="Google Shape;5102;p85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3" name="Google Shape;5103;p85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4" name="Google Shape;5104;p85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5" name="Google Shape;5105;p85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6" name="Google Shape;5106;p85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7" name="Google Shape;5107;p85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8" name="Google Shape;5108;p85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09" name="Google Shape;5109;p85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0" name="Google Shape;5110;p85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1" name="Google Shape;5111;p85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2" name="Google Shape;5112;p85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3" name="Google Shape;5113;p85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14" name="Google Shape;5114;p85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15" name="Google Shape;5115;p85"/>
              <p:cNvGrpSpPr/>
              <p:nvPr/>
            </p:nvGrpSpPr>
            <p:grpSpPr>
              <a:xfrm>
                <a:off x="5270893" y="4020395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5116" name="Google Shape;5116;p85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5117" name="Google Shape;5117;p85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18" name="Google Shape;5118;p85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119" name="Google Shape;5119;p85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120" name="Google Shape;5120;p85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121" name="Google Shape;5121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22" name="Google Shape;5122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23" name="Google Shape;5123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24" name="Google Shape;5124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25" name="Google Shape;5125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126" name="Google Shape;5126;p85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127" name="Google Shape;5127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28" name="Google Shape;5128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29" name="Google Shape;5129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30" name="Google Shape;5130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31" name="Google Shape;5131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132" name="Google Shape;5132;p85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5133" name="Google Shape;5133;p85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34" name="Google Shape;5134;p85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35" name="Google Shape;5135;p85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36" name="Google Shape;5136;p85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137" name="Google Shape;5137;p85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138" name="Google Shape;5138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139" name="Google Shape;5139;p85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140" name="Google Shape;5140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141" name="Google Shape;5141;p85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142" name="Google Shape;5142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143" name="Google Shape;5143;p85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144" name="Google Shape;5144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145" name="Google Shape;5145;p85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146" name="Google Shape;5146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147" name="Google Shape;5147;p85"/>
              <p:cNvGrpSpPr/>
              <p:nvPr/>
            </p:nvGrpSpPr>
            <p:grpSpPr>
              <a:xfrm>
                <a:off x="6099324" y="3956693"/>
                <a:ext cx="795998" cy="400243"/>
                <a:chOff x="3167375" y="2791400"/>
                <a:chExt cx="3401700" cy="1459675"/>
              </a:xfrm>
            </p:grpSpPr>
            <p:sp>
              <p:nvSpPr>
                <p:cNvPr id="5148" name="Google Shape;5148;p85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149" name="Google Shape;5149;p85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150" name="Google Shape;5150;p85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51" name="Google Shape;5151;p85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52" name="Google Shape;5152;p85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53" name="Google Shape;5153;p85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54" name="Google Shape;5154;p85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55" name="Google Shape;5155;p85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56" name="Google Shape;5156;p85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57" name="Google Shape;5157;p85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58" name="Google Shape;5158;p85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59" name="Google Shape;5159;p85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60" name="Google Shape;5160;p85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61" name="Google Shape;5161;p85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62" name="Google Shape;5162;p85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63" name="Google Shape;5163;p85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64" name="Google Shape;5164;p85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65" name="Google Shape;5165;p85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66" name="Google Shape;5166;p85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67" name="Google Shape;5167;p85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68" name="Google Shape;5168;p85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69" name="Google Shape;5169;p85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0" name="Google Shape;5170;p85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1" name="Google Shape;5171;p85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2" name="Google Shape;5172;p85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3" name="Google Shape;5173;p85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4" name="Google Shape;5174;p85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5" name="Google Shape;5175;p85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6" name="Google Shape;5176;p85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7" name="Google Shape;5177;p85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8" name="Google Shape;5178;p85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179" name="Google Shape;5179;p85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180" name="Google Shape;5180;p85"/>
              <p:cNvGrpSpPr/>
              <p:nvPr/>
            </p:nvGrpSpPr>
            <p:grpSpPr>
              <a:xfrm>
                <a:off x="6132268" y="4020395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5181" name="Google Shape;5181;p85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5182" name="Google Shape;5182;p85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83" name="Google Shape;5183;p85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184" name="Google Shape;5184;p85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185" name="Google Shape;5185;p85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186" name="Google Shape;5186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87" name="Google Shape;5187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88" name="Google Shape;5188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89" name="Google Shape;5189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90" name="Google Shape;5190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191" name="Google Shape;5191;p85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192" name="Google Shape;5192;p85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93" name="Google Shape;5193;p85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94" name="Google Shape;5194;p85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95" name="Google Shape;5195;p85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96" name="Google Shape;5196;p85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197" name="Google Shape;5197;p85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5198" name="Google Shape;5198;p85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199" name="Google Shape;5199;p85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00" name="Google Shape;5200;p85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201" name="Google Shape;5201;p85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202" name="Google Shape;5202;p85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203" name="Google Shape;5203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204" name="Google Shape;5204;p85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205" name="Google Shape;5205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206" name="Google Shape;5206;p85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207" name="Google Shape;5207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208" name="Google Shape;5208;p85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209" name="Google Shape;5209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210" name="Google Shape;5210;p85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211" name="Google Shape;5211;p85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5212" name="Google Shape;5212;p85"/>
            <p:cNvCxnSpPr/>
            <p:nvPr/>
          </p:nvCxnSpPr>
          <p:spPr>
            <a:xfrm>
              <a:off x="3240750" y="2918000"/>
              <a:ext cx="239700" cy="6165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lgDash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6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44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45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4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7" name="Google Shape;5217;p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 dirty="0"/>
          </a:p>
        </p:txBody>
      </p:sp>
      <p:sp>
        <p:nvSpPr>
          <p:cNvPr id="5218" name="Google Shape;5218;p86"/>
          <p:cNvSpPr txBox="1">
            <a:spLocks noGrp="1"/>
          </p:cNvSpPr>
          <p:nvPr>
            <p:ph type="title" idx="4294967295"/>
          </p:nvPr>
        </p:nvSpPr>
        <p:spPr>
          <a:xfrm>
            <a:off x="2118475" y="257000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Distribute Frame</a:t>
            </a:r>
            <a:endParaRPr sz="3000" dirty="0"/>
          </a:p>
        </p:txBody>
      </p:sp>
      <p:sp>
        <p:nvSpPr>
          <p:cNvPr id="5219" name="Google Shape;5219;p86"/>
          <p:cNvSpPr/>
          <p:nvPr/>
        </p:nvSpPr>
        <p:spPr>
          <a:xfrm>
            <a:off x="395189" y="1372380"/>
            <a:ext cx="365100" cy="60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220" name="Google Shape;5220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7964" y="1501210"/>
            <a:ext cx="399949" cy="3485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221" name="Google Shape;5221;p86"/>
          <p:cNvCxnSpPr/>
          <p:nvPr/>
        </p:nvCxnSpPr>
        <p:spPr>
          <a:xfrm>
            <a:off x="864613" y="1675492"/>
            <a:ext cx="273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222" name="Google Shape;5222;p86"/>
          <p:cNvSpPr txBox="1"/>
          <p:nvPr/>
        </p:nvSpPr>
        <p:spPr>
          <a:xfrm>
            <a:off x="356800" y="1070050"/>
            <a:ext cx="44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(A)</a:t>
            </a:r>
            <a:endParaRPr sz="12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223" name="Google Shape;5223;p86"/>
          <p:cNvSpPr/>
          <p:nvPr/>
        </p:nvSpPr>
        <p:spPr>
          <a:xfrm>
            <a:off x="1179558" y="1136618"/>
            <a:ext cx="3068684" cy="1077638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24" name="Google Shape;5224;p86"/>
          <p:cNvSpPr txBox="1"/>
          <p:nvPr/>
        </p:nvSpPr>
        <p:spPr>
          <a:xfrm>
            <a:off x="2519020" y="1916067"/>
            <a:ext cx="389782" cy="338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Josefin Sans"/>
                <a:ea typeface="Josefin Sans"/>
                <a:cs typeface="Josefin Sans"/>
                <a:sym typeface="Josefin Sans"/>
              </a:rPr>
              <a:t>(A)</a:t>
            </a:r>
            <a:endParaRPr sz="10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225" name="Google Shape;5225;p86"/>
          <p:cNvGrpSpPr/>
          <p:nvPr/>
        </p:nvGrpSpPr>
        <p:grpSpPr>
          <a:xfrm>
            <a:off x="1343146" y="1218564"/>
            <a:ext cx="641574" cy="298221"/>
            <a:chOff x="3167375" y="2791400"/>
            <a:chExt cx="3401700" cy="1459675"/>
          </a:xfrm>
        </p:grpSpPr>
        <p:sp>
          <p:nvSpPr>
            <p:cNvPr id="5226" name="Google Shape;5226;p86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27" name="Google Shape;5227;p86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228" name="Google Shape;5228;p86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29" name="Google Shape;5229;p86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0" name="Google Shape;5230;p86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1" name="Google Shape;5231;p86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2" name="Google Shape;5232;p86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3" name="Google Shape;5233;p86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4" name="Google Shape;5234;p86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5" name="Google Shape;5235;p86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6" name="Google Shape;5236;p86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7" name="Google Shape;5237;p86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8" name="Google Shape;5238;p86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39" name="Google Shape;5239;p86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0" name="Google Shape;5240;p86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1" name="Google Shape;5241;p86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2" name="Google Shape;5242;p86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3" name="Google Shape;5243;p86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4" name="Google Shape;5244;p86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5" name="Google Shape;5245;p86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6" name="Google Shape;5246;p86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7" name="Google Shape;5247;p86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8" name="Google Shape;5248;p86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49" name="Google Shape;5249;p86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0" name="Google Shape;5250;p86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1" name="Google Shape;5251;p86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2" name="Google Shape;5252;p86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3" name="Google Shape;5253;p86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4" name="Google Shape;5254;p86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5" name="Google Shape;5255;p86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6" name="Google Shape;5256;p86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57" name="Google Shape;5257;p86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258" name="Google Shape;5258;p86"/>
          <p:cNvGrpSpPr/>
          <p:nvPr/>
        </p:nvGrpSpPr>
        <p:grpSpPr>
          <a:xfrm>
            <a:off x="1358443" y="1266029"/>
            <a:ext cx="610976" cy="203277"/>
            <a:chOff x="706850" y="1161550"/>
            <a:chExt cx="3820739" cy="1299754"/>
          </a:xfrm>
        </p:grpSpPr>
        <p:grpSp>
          <p:nvGrpSpPr>
            <p:cNvPr id="5259" name="Google Shape;5259;p86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5260" name="Google Shape;5260;p86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1" name="Google Shape;5261;p86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62" name="Google Shape;5262;p86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263" name="Google Shape;5263;p86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5264" name="Google Shape;5264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5" name="Google Shape;5265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6" name="Google Shape;5266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7" name="Google Shape;5267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8" name="Google Shape;5268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69" name="Google Shape;5269;p86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5270" name="Google Shape;5270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1" name="Google Shape;5271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2" name="Google Shape;5272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3" name="Google Shape;5273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4" name="Google Shape;5274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75" name="Google Shape;5275;p86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5276" name="Google Shape;5276;p86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7" name="Google Shape;5277;p86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8" name="Google Shape;5278;p86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79" name="Google Shape;5279;p86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280" name="Google Shape;5280;p86"/>
            <p:cNvSpPr/>
            <p:nvPr/>
          </p:nvSpPr>
          <p:spPr>
            <a:xfrm>
              <a:off x="706850" y="1570532"/>
              <a:ext cx="248100" cy="481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281" name="Google Shape;528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672020" y="1693075"/>
              <a:ext cx="317834" cy="236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2" name="Google Shape;5282;p86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283" name="Google Shape;5283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4" name="Google Shape;5284;p86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285" name="Google Shape;528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6" name="Google Shape;5286;p86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287" name="Google Shape;5287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88" name="Google Shape;5288;p86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289" name="Google Shape;5289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90" name="Google Shape;5290;p86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291" name="Google Shape;529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292" name="Google Shape;5292;p86"/>
          <p:cNvGrpSpPr/>
          <p:nvPr/>
        </p:nvGrpSpPr>
        <p:grpSpPr>
          <a:xfrm>
            <a:off x="2036225" y="1218564"/>
            <a:ext cx="641574" cy="298221"/>
            <a:chOff x="3167375" y="2791400"/>
            <a:chExt cx="3401700" cy="1459675"/>
          </a:xfrm>
        </p:grpSpPr>
        <p:sp>
          <p:nvSpPr>
            <p:cNvPr id="5293" name="Google Shape;5293;p86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294" name="Google Shape;5294;p86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295" name="Google Shape;5295;p86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6" name="Google Shape;5296;p86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7" name="Google Shape;5297;p86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8" name="Google Shape;5298;p86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299" name="Google Shape;5299;p86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0" name="Google Shape;5300;p86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1" name="Google Shape;5301;p86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2" name="Google Shape;5302;p86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3" name="Google Shape;5303;p86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4" name="Google Shape;5304;p86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5" name="Google Shape;5305;p86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6" name="Google Shape;5306;p86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7" name="Google Shape;5307;p86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8" name="Google Shape;5308;p86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09" name="Google Shape;5309;p86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0" name="Google Shape;5310;p86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1" name="Google Shape;5311;p86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2" name="Google Shape;5312;p86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3" name="Google Shape;5313;p86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4" name="Google Shape;5314;p86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5" name="Google Shape;5315;p86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6" name="Google Shape;5316;p86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7" name="Google Shape;5317;p86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8" name="Google Shape;5318;p86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19" name="Google Shape;5319;p86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0" name="Google Shape;5320;p86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1" name="Google Shape;5321;p86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2" name="Google Shape;5322;p86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3" name="Google Shape;5323;p86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24" name="Google Shape;5324;p86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25" name="Google Shape;5325;p86"/>
          <p:cNvGrpSpPr/>
          <p:nvPr/>
        </p:nvGrpSpPr>
        <p:grpSpPr>
          <a:xfrm>
            <a:off x="2062778" y="1266029"/>
            <a:ext cx="599720" cy="203277"/>
            <a:chOff x="777238" y="1161550"/>
            <a:chExt cx="3750352" cy="1299754"/>
          </a:xfrm>
        </p:grpSpPr>
        <p:grpSp>
          <p:nvGrpSpPr>
            <p:cNvPr id="5326" name="Google Shape;5326;p86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5327" name="Google Shape;5327;p86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28" name="Google Shape;5328;p86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29" name="Google Shape;5329;p86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30" name="Google Shape;5330;p86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5331" name="Google Shape;5331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2" name="Google Shape;5332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3" name="Google Shape;5333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4" name="Google Shape;5334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5" name="Google Shape;5335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36" name="Google Shape;5336;p86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5337" name="Google Shape;5337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8" name="Google Shape;5338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39" name="Google Shape;5339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0" name="Google Shape;5340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1" name="Google Shape;5341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342" name="Google Shape;5342;p86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5343" name="Google Shape;5343;p86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4" name="Google Shape;5344;p86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5" name="Google Shape;5345;p86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46" name="Google Shape;5346;p86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47" name="Google Shape;5347;p86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348" name="Google Shape;534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49" name="Google Shape;5349;p86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350" name="Google Shape;5350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1" name="Google Shape;5351;p86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352" name="Google Shape;5352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3" name="Google Shape;5353;p86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354" name="Google Shape;5354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5" name="Google Shape;5355;p86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356" name="Google Shape;5356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357" name="Google Shape;5357;p86"/>
          <p:cNvGrpSpPr/>
          <p:nvPr/>
        </p:nvGrpSpPr>
        <p:grpSpPr>
          <a:xfrm>
            <a:off x="2729304" y="1218564"/>
            <a:ext cx="641574" cy="298221"/>
            <a:chOff x="3167375" y="2791400"/>
            <a:chExt cx="3401700" cy="1459675"/>
          </a:xfrm>
        </p:grpSpPr>
        <p:sp>
          <p:nvSpPr>
            <p:cNvPr id="5358" name="Google Shape;5358;p86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359" name="Google Shape;5359;p86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360" name="Google Shape;5360;p86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1" name="Google Shape;5361;p86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2" name="Google Shape;5362;p86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3" name="Google Shape;5363;p86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4" name="Google Shape;5364;p86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5" name="Google Shape;5365;p86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6" name="Google Shape;5366;p86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7" name="Google Shape;5367;p86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8" name="Google Shape;5368;p86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69" name="Google Shape;5369;p86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0" name="Google Shape;5370;p86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1" name="Google Shape;5371;p86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2" name="Google Shape;5372;p86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3" name="Google Shape;5373;p86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4" name="Google Shape;5374;p86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5" name="Google Shape;5375;p86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6" name="Google Shape;5376;p86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7" name="Google Shape;5377;p86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8" name="Google Shape;5378;p86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79" name="Google Shape;5379;p86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0" name="Google Shape;5380;p86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1" name="Google Shape;5381;p86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2" name="Google Shape;5382;p86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3" name="Google Shape;5383;p86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4" name="Google Shape;5384;p86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5" name="Google Shape;5385;p86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6" name="Google Shape;5386;p86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7" name="Google Shape;5387;p86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8" name="Google Shape;5388;p86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389" name="Google Shape;5389;p86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390" name="Google Shape;5390;p86"/>
          <p:cNvGrpSpPr/>
          <p:nvPr/>
        </p:nvGrpSpPr>
        <p:grpSpPr>
          <a:xfrm>
            <a:off x="2755857" y="1266029"/>
            <a:ext cx="599720" cy="203277"/>
            <a:chOff x="777238" y="1161550"/>
            <a:chExt cx="3750352" cy="1299754"/>
          </a:xfrm>
        </p:grpSpPr>
        <p:grpSp>
          <p:nvGrpSpPr>
            <p:cNvPr id="5391" name="Google Shape;5391;p86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5392" name="Google Shape;5392;p86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3" name="Google Shape;5393;p86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94" name="Google Shape;5394;p86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395" name="Google Shape;5395;p86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5396" name="Google Shape;5396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7" name="Google Shape;5397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8" name="Google Shape;5398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99" name="Google Shape;5399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0" name="Google Shape;5400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1" name="Google Shape;5401;p86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5402" name="Google Shape;5402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3" name="Google Shape;5403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4" name="Google Shape;5404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5" name="Google Shape;5405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6" name="Google Shape;5406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07" name="Google Shape;5407;p86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5408" name="Google Shape;5408;p86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09" name="Google Shape;5409;p86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0" name="Google Shape;5410;p86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11" name="Google Shape;5411;p86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12" name="Google Shape;5412;p86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413" name="Google Shape;5413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4" name="Google Shape;5414;p86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415" name="Google Shape;541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6" name="Google Shape;5416;p86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417" name="Google Shape;5417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18" name="Google Shape;5418;p86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419" name="Google Shape;5419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20" name="Google Shape;5420;p86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421" name="Google Shape;542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22" name="Google Shape;5422;p86"/>
          <p:cNvGrpSpPr/>
          <p:nvPr/>
        </p:nvGrpSpPr>
        <p:grpSpPr>
          <a:xfrm>
            <a:off x="3422384" y="1218564"/>
            <a:ext cx="641574" cy="298221"/>
            <a:chOff x="3167375" y="2791400"/>
            <a:chExt cx="3401700" cy="1459675"/>
          </a:xfrm>
        </p:grpSpPr>
        <p:sp>
          <p:nvSpPr>
            <p:cNvPr id="5423" name="Google Shape;5423;p86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24" name="Google Shape;5424;p86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425" name="Google Shape;5425;p86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6" name="Google Shape;5426;p86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7" name="Google Shape;5427;p86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8" name="Google Shape;5428;p86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29" name="Google Shape;5429;p86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0" name="Google Shape;5430;p86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1" name="Google Shape;5431;p86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2" name="Google Shape;5432;p86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3" name="Google Shape;5433;p86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4" name="Google Shape;5434;p86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5" name="Google Shape;5435;p86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6" name="Google Shape;5436;p86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7" name="Google Shape;5437;p86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8" name="Google Shape;5438;p86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39" name="Google Shape;5439;p86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0" name="Google Shape;5440;p86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1" name="Google Shape;5441;p86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2" name="Google Shape;5442;p86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3" name="Google Shape;5443;p86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4" name="Google Shape;5444;p86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5" name="Google Shape;5445;p86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6" name="Google Shape;5446;p86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7" name="Google Shape;5447;p86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8" name="Google Shape;5448;p86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49" name="Google Shape;5449;p86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0" name="Google Shape;5450;p86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1" name="Google Shape;5451;p86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2" name="Google Shape;5452;p86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3" name="Google Shape;5453;p86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54" name="Google Shape;5454;p86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455" name="Google Shape;5455;p86"/>
          <p:cNvGrpSpPr/>
          <p:nvPr/>
        </p:nvGrpSpPr>
        <p:grpSpPr>
          <a:xfrm>
            <a:off x="3448937" y="1266029"/>
            <a:ext cx="599720" cy="203277"/>
            <a:chOff x="777238" y="1161550"/>
            <a:chExt cx="3750352" cy="1299754"/>
          </a:xfrm>
        </p:grpSpPr>
        <p:grpSp>
          <p:nvGrpSpPr>
            <p:cNvPr id="5456" name="Google Shape;5456;p86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5457" name="Google Shape;5457;p86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58" name="Google Shape;5458;p86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59" name="Google Shape;5459;p86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460" name="Google Shape;5460;p86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5461" name="Google Shape;5461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2" name="Google Shape;5462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3" name="Google Shape;5463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4" name="Google Shape;5464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5" name="Google Shape;5465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66" name="Google Shape;5466;p86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5467" name="Google Shape;5467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8" name="Google Shape;5468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69" name="Google Shape;5469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0" name="Google Shape;5470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1" name="Google Shape;5471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72" name="Google Shape;5472;p86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5473" name="Google Shape;5473;p86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4" name="Google Shape;5474;p86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5" name="Google Shape;5475;p86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76" name="Google Shape;5476;p86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477" name="Google Shape;5477;p86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478" name="Google Shape;547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79" name="Google Shape;5479;p86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480" name="Google Shape;5480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1" name="Google Shape;5481;p86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482" name="Google Shape;5482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3" name="Google Shape;5483;p86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484" name="Google Shape;5484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85" name="Google Shape;5485;p86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486" name="Google Shape;5486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487" name="Google Shape;5487;p86"/>
          <p:cNvGrpSpPr/>
          <p:nvPr/>
        </p:nvGrpSpPr>
        <p:grpSpPr>
          <a:xfrm>
            <a:off x="1354358" y="1613389"/>
            <a:ext cx="641561" cy="298212"/>
            <a:chOff x="3167375" y="2791400"/>
            <a:chExt cx="3401700" cy="1459675"/>
          </a:xfrm>
        </p:grpSpPr>
        <p:sp>
          <p:nvSpPr>
            <p:cNvPr id="5488" name="Google Shape;5488;p86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489" name="Google Shape;5489;p86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490" name="Google Shape;5490;p86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1" name="Google Shape;5491;p86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2" name="Google Shape;5492;p86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3" name="Google Shape;5493;p86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4" name="Google Shape;5494;p86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5" name="Google Shape;5495;p86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6" name="Google Shape;5496;p86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7" name="Google Shape;5497;p86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8" name="Google Shape;5498;p86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499" name="Google Shape;5499;p86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0" name="Google Shape;5500;p86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1" name="Google Shape;5501;p86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2" name="Google Shape;5502;p86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3" name="Google Shape;5503;p86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4" name="Google Shape;5504;p86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5" name="Google Shape;5505;p86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6" name="Google Shape;5506;p86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7" name="Google Shape;5507;p86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8" name="Google Shape;5508;p86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09" name="Google Shape;5509;p86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0" name="Google Shape;5510;p86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1" name="Google Shape;5511;p86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2" name="Google Shape;5512;p86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3" name="Google Shape;5513;p86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4" name="Google Shape;5514;p86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5" name="Google Shape;5515;p86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6" name="Google Shape;5516;p86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7" name="Google Shape;5517;p86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8" name="Google Shape;5518;p86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19" name="Google Shape;5519;p86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20" name="Google Shape;5520;p86"/>
          <p:cNvGrpSpPr/>
          <p:nvPr/>
        </p:nvGrpSpPr>
        <p:grpSpPr>
          <a:xfrm>
            <a:off x="1369699" y="1665309"/>
            <a:ext cx="599720" cy="203277"/>
            <a:chOff x="777238" y="1161550"/>
            <a:chExt cx="3750352" cy="1299754"/>
          </a:xfrm>
        </p:grpSpPr>
        <p:grpSp>
          <p:nvGrpSpPr>
            <p:cNvPr id="5521" name="Google Shape;5521;p86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5522" name="Google Shape;5522;p86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3" name="Google Shape;5523;p86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24" name="Google Shape;5524;p86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25" name="Google Shape;5525;p86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5526" name="Google Shape;5526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7" name="Google Shape;5527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8" name="Google Shape;5528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29" name="Google Shape;5529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0" name="Google Shape;5530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1" name="Google Shape;5531;p86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5532" name="Google Shape;5532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3" name="Google Shape;5533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4" name="Google Shape;5534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5" name="Google Shape;5535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6" name="Google Shape;5536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37" name="Google Shape;5537;p86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5538" name="Google Shape;5538;p86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39" name="Google Shape;5539;p86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0" name="Google Shape;5540;p86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41" name="Google Shape;5541;p86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42" name="Google Shape;5542;p86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43" name="Google Shape;5543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4" name="Google Shape;5544;p86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45" name="Google Shape;554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6" name="Google Shape;5546;p86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47" name="Google Shape;5547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48" name="Google Shape;5548;p86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49" name="Google Shape;5549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50" name="Google Shape;5550;p86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51" name="Google Shape;555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552" name="Google Shape;5552;p86"/>
          <p:cNvGrpSpPr/>
          <p:nvPr/>
        </p:nvGrpSpPr>
        <p:grpSpPr>
          <a:xfrm>
            <a:off x="2037414" y="1617844"/>
            <a:ext cx="641574" cy="298221"/>
            <a:chOff x="3167375" y="2791400"/>
            <a:chExt cx="3401700" cy="1459675"/>
          </a:xfrm>
        </p:grpSpPr>
        <p:sp>
          <p:nvSpPr>
            <p:cNvPr id="5553" name="Google Shape;5553;p86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554" name="Google Shape;5554;p86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555" name="Google Shape;5555;p86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6" name="Google Shape;5556;p86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7" name="Google Shape;5557;p86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8" name="Google Shape;5558;p86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59" name="Google Shape;5559;p86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0" name="Google Shape;5560;p86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1" name="Google Shape;5561;p86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2" name="Google Shape;5562;p86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3" name="Google Shape;5563;p86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4" name="Google Shape;5564;p86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5" name="Google Shape;5565;p86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6" name="Google Shape;5566;p86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7" name="Google Shape;5567;p86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8" name="Google Shape;5568;p86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69" name="Google Shape;5569;p86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0" name="Google Shape;5570;p86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1" name="Google Shape;5571;p86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2" name="Google Shape;5572;p86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3" name="Google Shape;5573;p86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4" name="Google Shape;5574;p86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5" name="Google Shape;5575;p86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6" name="Google Shape;5576;p86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7" name="Google Shape;5577;p86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8" name="Google Shape;5578;p86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79" name="Google Shape;5579;p86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0" name="Google Shape;5580;p86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1" name="Google Shape;5581;p86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2" name="Google Shape;5582;p86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3" name="Google Shape;5583;p86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584" name="Google Shape;5584;p86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585" name="Google Shape;5585;p86"/>
          <p:cNvGrpSpPr/>
          <p:nvPr/>
        </p:nvGrpSpPr>
        <p:grpSpPr>
          <a:xfrm>
            <a:off x="2063967" y="1665309"/>
            <a:ext cx="599720" cy="203277"/>
            <a:chOff x="777238" y="1161550"/>
            <a:chExt cx="3750352" cy="1299754"/>
          </a:xfrm>
        </p:grpSpPr>
        <p:grpSp>
          <p:nvGrpSpPr>
            <p:cNvPr id="5586" name="Google Shape;5586;p86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5587" name="Google Shape;5587;p86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8" name="Google Shape;5588;p86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89" name="Google Shape;5589;p86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90" name="Google Shape;5590;p86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5591" name="Google Shape;5591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2" name="Google Shape;5592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3" name="Google Shape;5593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4" name="Google Shape;5594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5" name="Google Shape;5595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596" name="Google Shape;5596;p86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5597" name="Google Shape;5597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8" name="Google Shape;5598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9" name="Google Shape;5599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0" name="Google Shape;5600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1" name="Google Shape;5601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02" name="Google Shape;5602;p86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5603" name="Google Shape;5603;p86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4" name="Google Shape;5604;p86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5" name="Google Shape;5605;p86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6" name="Google Shape;5606;p86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07" name="Google Shape;5607;p86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608" name="Google Shape;560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09" name="Google Shape;5609;p86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610" name="Google Shape;5610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1" name="Google Shape;5611;p86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612" name="Google Shape;5612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3" name="Google Shape;5613;p86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614" name="Google Shape;5614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15" name="Google Shape;5615;p86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616" name="Google Shape;5616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17" name="Google Shape;5617;p86"/>
          <p:cNvGrpSpPr/>
          <p:nvPr/>
        </p:nvGrpSpPr>
        <p:grpSpPr>
          <a:xfrm>
            <a:off x="2731682" y="1617835"/>
            <a:ext cx="641574" cy="298221"/>
            <a:chOff x="3167375" y="2791400"/>
            <a:chExt cx="3401700" cy="1459675"/>
          </a:xfrm>
        </p:grpSpPr>
        <p:sp>
          <p:nvSpPr>
            <p:cNvPr id="5618" name="Google Shape;5618;p86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19" name="Google Shape;5619;p86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620" name="Google Shape;5620;p86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1" name="Google Shape;5621;p86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2" name="Google Shape;5622;p86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3" name="Google Shape;5623;p86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4" name="Google Shape;5624;p86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5" name="Google Shape;5625;p86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6" name="Google Shape;5626;p86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7" name="Google Shape;5627;p86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8" name="Google Shape;5628;p86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29" name="Google Shape;5629;p86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0" name="Google Shape;5630;p86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1" name="Google Shape;5631;p86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2" name="Google Shape;5632;p86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3" name="Google Shape;5633;p86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4" name="Google Shape;5634;p86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5" name="Google Shape;5635;p86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6" name="Google Shape;5636;p86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7" name="Google Shape;5637;p86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8" name="Google Shape;5638;p86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39" name="Google Shape;5639;p86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0" name="Google Shape;5640;p86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1" name="Google Shape;5641;p86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2" name="Google Shape;5642;p86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3" name="Google Shape;5643;p86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4" name="Google Shape;5644;p86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5" name="Google Shape;5645;p86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6" name="Google Shape;5646;p86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7" name="Google Shape;5647;p86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8" name="Google Shape;5648;p86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49" name="Google Shape;5649;p86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650" name="Google Shape;5650;p86"/>
          <p:cNvGrpSpPr/>
          <p:nvPr/>
        </p:nvGrpSpPr>
        <p:grpSpPr>
          <a:xfrm>
            <a:off x="2758235" y="1665300"/>
            <a:ext cx="599720" cy="203277"/>
            <a:chOff x="777238" y="1161550"/>
            <a:chExt cx="3750352" cy="1299754"/>
          </a:xfrm>
        </p:grpSpPr>
        <p:grpSp>
          <p:nvGrpSpPr>
            <p:cNvPr id="5651" name="Google Shape;5651;p86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5652" name="Google Shape;5652;p86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3" name="Google Shape;5653;p86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54" name="Google Shape;5654;p86"/>
            <p:cNvSpPr/>
            <p:nvPr/>
          </p:nvSpPr>
          <p:spPr>
            <a:xfrm>
              <a:off x="777238" y="116155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55" name="Google Shape;5655;p86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5656" name="Google Shape;5656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7" name="Google Shape;5657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8" name="Google Shape;5658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59" name="Google Shape;5659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0" name="Google Shape;5660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1" name="Google Shape;5661;p86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5662" name="Google Shape;5662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3" name="Google Shape;5663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4" name="Google Shape;5664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5" name="Google Shape;5665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6" name="Google Shape;5666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667" name="Google Shape;5667;p86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5668" name="Google Shape;5668;p86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9" name="Google Shape;5669;p86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0" name="Google Shape;5670;p86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1" name="Google Shape;5671;p86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72" name="Google Shape;5672;p86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673" name="Google Shape;5673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4" name="Google Shape;5674;p86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675" name="Google Shape;5675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6" name="Google Shape;5676;p86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677" name="Google Shape;5677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78" name="Google Shape;5678;p86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679" name="Google Shape;5679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80" name="Google Shape;5680;p86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681" name="Google Shape;568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682" name="Google Shape;5682;p86"/>
          <p:cNvGrpSpPr/>
          <p:nvPr/>
        </p:nvGrpSpPr>
        <p:grpSpPr>
          <a:xfrm>
            <a:off x="3425950" y="1617835"/>
            <a:ext cx="641574" cy="298221"/>
            <a:chOff x="3167375" y="2791400"/>
            <a:chExt cx="3401700" cy="1459675"/>
          </a:xfrm>
        </p:grpSpPr>
        <p:sp>
          <p:nvSpPr>
            <p:cNvPr id="5683" name="Google Shape;5683;p86"/>
            <p:cNvSpPr/>
            <p:nvPr/>
          </p:nvSpPr>
          <p:spPr>
            <a:xfrm>
              <a:off x="3167375" y="2791400"/>
              <a:ext cx="3401700" cy="14595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684" name="Google Shape;5684;p86"/>
            <p:cNvSpPr/>
            <p:nvPr/>
          </p:nvSpPr>
          <p:spPr>
            <a:xfrm>
              <a:off x="3167375" y="2962276"/>
              <a:ext cx="3401700" cy="1104900"/>
            </a:xfrm>
            <a:prstGeom prst="rect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5685" name="Google Shape;5685;p86"/>
            <p:cNvCxnSpPr/>
            <p:nvPr/>
          </p:nvCxnSpPr>
          <p:spPr>
            <a:xfrm>
              <a:off x="332855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6" name="Google Shape;5686;p86"/>
            <p:cNvCxnSpPr/>
            <p:nvPr/>
          </p:nvCxnSpPr>
          <p:spPr>
            <a:xfrm>
              <a:off x="3561827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7" name="Google Shape;5687;p86"/>
            <p:cNvCxnSpPr/>
            <p:nvPr/>
          </p:nvCxnSpPr>
          <p:spPr>
            <a:xfrm>
              <a:off x="377436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8" name="Google Shape;5688;p86"/>
            <p:cNvCxnSpPr/>
            <p:nvPr/>
          </p:nvCxnSpPr>
          <p:spPr>
            <a:xfrm>
              <a:off x="397652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89" name="Google Shape;5689;p86"/>
            <p:cNvCxnSpPr/>
            <p:nvPr/>
          </p:nvCxnSpPr>
          <p:spPr>
            <a:xfrm>
              <a:off x="420980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0" name="Google Shape;5690;p86"/>
            <p:cNvCxnSpPr/>
            <p:nvPr/>
          </p:nvCxnSpPr>
          <p:spPr>
            <a:xfrm>
              <a:off x="442234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1" name="Google Shape;5691;p86"/>
            <p:cNvCxnSpPr/>
            <p:nvPr/>
          </p:nvCxnSpPr>
          <p:spPr>
            <a:xfrm>
              <a:off x="463487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2" name="Google Shape;5692;p86"/>
            <p:cNvCxnSpPr/>
            <p:nvPr/>
          </p:nvCxnSpPr>
          <p:spPr>
            <a:xfrm>
              <a:off x="4868152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3" name="Google Shape;5693;p86"/>
            <p:cNvCxnSpPr/>
            <p:nvPr/>
          </p:nvCxnSpPr>
          <p:spPr>
            <a:xfrm>
              <a:off x="5080688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4" name="Google Shape;5694;p86"/>
            <p:cNvCxnSpPr/>
            <p:nvPr/>
          </p:nvCxnSpPr>
          <p:spPr>
            <a:xfrm>
              <a:off x="5293224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5" name="Google Shape;5695;p86"/>
            <p:cNvCxnSpPr/>
            <p:nvPr/>
          </p:nvCxnSpPr>
          <p:spPr>
            <a:xfrm>
              <a:off x="5526500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6" name="Google Shape;5696;p86"/>
            <p:cNvCxnSpPr/>
            <p:nvPr/>
          </p:nvCxnSpPr>
          <p:spPr>
            <a:xfrm>
              <a:off x="5739036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7" name="Google Shape;5697;p86"/>
            <p:cNvCxnSpPr/>
            <p:nvPr/>
          </p:nvCxnSpPr>
          <p:spPr>
            <a:xfrm>
              <a:off x="5972313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8" name="Google Shape;5698;p86"/>
            <p:cNvCxnSpPr/>
            <p:nvPr/>
          </p:nvCxnSpPr>
          <p:spPr>
            <a:xfrm>
              <a:off x="6205589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699" name="Google Shape;5699;p86"/>
            <p:cNvCxnSpPr/>
            <p:nvPr/>
          </p:nvCxnSpPr>
          <p:spPr>
            <a:xfrm>
              <a:off x="6418125" y="4067175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0" name="Google Shape;5700;p86"/>
            <p:cNvCxnSpPr/>
            <p:nvPr/>
          </p:nvCxnSpPr>
          <p:spPr>
            <a:xfrm>
              <a:off x="332343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1" name="Google Shape;5701;p86"/>
            <p:cNvCxnSpPr/>
            <p:nvPr/>
          </p:nvCxnSpPr>
          <p:spPr>
            <a:xfrm>
              <a:off x="355671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2" name="Google Shape;5702;p86"/>
            <p:cNvCxnSpPr/>
            <p:nvPr/>
          </p:nvCxnSpPr>
          <p:spPr>
            <a:xfrm>
              <a:off x="376925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3" name="Google Shape;5703;p86"/>
            <p:cNvCxnSpPr/>
            <p:nvPr/>
          </p:nvCxnSpPr>
          <p:spPr>
            <a:xfrm>
              <a:off x="3971415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4" name="Google Shape;5704;p86"/>
            <p:cNvCxnSpPr/>
            <p:nvPr/>
          </p:nvCxnSpPr>
          <p:spPr>
            <a:xfrm>
              <a:off x="4204692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5" name="Google Shape;5705;p86"/>
            <p:cNvCxnSpPr/>
            <p:nvPr/>
          </p:nvCxnSpPr>
          <p:spPr>
            <a:xfrm>
              <a:off x="441722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6" name="Google Shape;5706;p86"/>
            <p:cNvCxnSpPr/>
            <p:nvPr/>
          </p:nvCxnSpPr>
          <p:spPr>
            <a:xfrm>
              <a:off x="462976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7" name="Google Shape;5707;p86"/>
            <p:cNvCxnSpPr/>
            <p:nvPr/>
          </p:nvCxnSpPr>
          <p:spPr>
            <a:xfrm>
              <a:off x="486304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8" name="Google Shape;5708;p86"/>
            <p:cNvCxnSpPr/>
            <p:nvPr/>
          </p:nvCxnSpPr>
          <p:spPr>
            <a:xfrm>
              <a:off x="5075576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09" name="Google Shape;5709;p86"/>
            <p:cNvCxnSpPr/>
            <p:nvPr/>
          </p:nvCxnSpPr>
          <p:spPr>
            <a:xfrm>
              <a:off x="5288111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0" name="Google Shape;5710;p86"/>
            <p:cNvCxnSpPr/>
            <p:nvPr/>
          </p:nvCxnSpPr>
          <p:spPr>
            <a:xfrm>
              <a:off x="5521388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1" name="Google Shape;5711;p86"/>
            <p:cNvCxnSpPr/>
            <p:nvPr/>
          </p:nvCxnSpPr>
          <p:spPr>
            <a:xfrm>
              <a:off x="5733924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2" name="Google Shape;5712;p86"/>
            <p:cNvCxnSpPr/>
            <p:nvPr/>
          </p:nvCxnSpPr>
          <p:spPr>
            <a:xfrm>
              <a:off x="5967200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3" name="Google Shape;5713;p86"/>
            <p:cNvCxnSpPr/>
            <p:nvPr/>
          </p:nvCxnSpPr>
          <p:spPr>
            <a:xfrm>
              <a:off x="6200477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714" name="Google Shape;5714;p86"/>
            <p:cNvCxnSpPr/>
            <p:nvPr/>
          </p:nvCxnSpPr>
          <p:spPr>
            <a:xfrm>
              <a:off x="6413013" y="2791400"/>
              <a:ext cx="0" cy="183900"/>
            </a:xfrm>
            <a:prstGeom prst="straightConnector1">
              <a:avLst/>
            </a:prstGeom>
            <a:noFill/>
            <a:ln w="28575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715" name="Google Shape;5715;p86"/>
          <p:cNvGrpSpPr/>
          <p:nvPr/>
        </p:nvGrpSpPr>
        <p:grpSpPr>
          <a:xfrm>
            <a:off x="3452527" y="1665308"/>
            <a:ext cx="599697" cy="203270"/>
            <a:chOff x="777383" y="1161605"/>
            <a:chExt cx="3750206" cy="1299708"/>
          </a:xfrm>
        </p:grpSpPr>
        <p:grpSp>
          <p:nvGrpSpPr>
            <p:cNvPr id="5716" name="Google Shape;5716;p86"/>
            <p:cNvGrpSpPr/>
            <p:nvPr/>
          </p:nvGrpSpPr>
          <p:grpSpPr>
            <a:xfrm>
              <a:off x="777383" y="1161605"/>
              <a:ext cx="3750206" cy="1299663"/>
              <a:chOff x="5548525" y="2428300"/>
              <a:chExt cx="1556425" cy="521325"/>
            </a:xfrm>
          </p:grpSpPr>
          <p:sp>
            <p:nvSpPr>
              <p:cNvPr id="5717" name="Google Shape;5717;p86"/>
              <p:cNvSpPr/>
              <p:nvPr/>
            </p:nvSpPr>
            <p:spPr>
              <a:xfrm>
                <a:off x="5548525" y="2428300"/>
                <a:ext cx="1555575" cy="20475"/>
              </a:xfrm>
              <a:custGeom>
                <a:avLst/>
                <a:gdLst/>
                <a:ahLst/>
                <a:cxnLst/>
                <a:rect l="l" t="t" r="r" b="b"/>
                <a:pathLst>
                  <a:path w="62223" h="819" extrusionOk="0">
                    <a:moveTo>
                      <a:pt x="62223" y="0"/>
                    </a:moveTo>
                    <a:lnTo>
                      <a:pt x="0" y="117"/>
                    </a:lnTo>
                    <a:lnTo>
                      <a:pt x="17" y="819"/>
                    </a:lnTo>
                    <a:lnTo>
                      <a:pt x="62223" y="718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18" name="Google Shape;5718;p86"/>
              <p:cNvSpPr/>
              <p:nvPr/>
            </p:nvSpPr>
            <p:spPr>
              <a:xfrm>
                <a:off x="5549350" y="2929550"/>
                <a:ext cx="1555600" cy="20075"/>
              </a:xfrm>
              <a:custGeom>
                <a:avLst/>
                <a:gdLst/>
                <a:ahLst/>
                <a:cxnLst/>
                <a:rect l="l" t="t" r="r" b="b"/>
                <a:pathLst>
                  <a:path w="62224" h="803" extrusionOk="0">
                    <a:moveTo>
                      <a:pt x="62223" y="0"/>
                    </a:moveTo>
                    <a:lnTo>
                      <a:pt x="1" y="100"/>
                    </a:lnTo>
                    <a:lnTo>
                      <a:pt x="17" y="802"/>
                    </a:lnTo>
                    <a:lnTo>
                      <a:pt x="62223" y="702"/>
                    </a:lnTo>
                    <a:lnTo>
                      <a:pt x="622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19" name="Google Shape;5719;p86"/>
            <p:cNvSpPr/>
            <p:nvPr/>
          </p:nvSpPr>
          <p:spPr>
            <a:xfrm>
              <a:off x="4264972" y="1161790"/>
              <a:ext cx="95241" cy="1299523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20" name="Google Shape;5720;p86"/>
            <p:cNvGrpSpPr/>
            <p:nvPr/>
          </p:nvGrpSpPr>
          <p:grpSpPr>
            <a:xfrm>
              <a:off x="1941622" y="1565694"/>
              <a:ext cx="1010544" cy="895610"/>
              <a:chOff x="6260725" y="2071150"/>
              <a:chExt cx="419400" cy="359250"/>
            </a:xfrm>
          </p:grpSpPr>
          <p:sp>
            <p:nvSpPr>
              <p:cNvPr id="5721" name="Google Shape;5721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2" name="Google Shape;5722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3" name="Google Shape;5723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4" name="Google Shape;5724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5" name="Google Shape;5725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26" name="Google Shape;5726;p86"/>
            <p:cNvGrpSpPr/>
            <p:nvPr/>
          </p:nvGrpSpPr>
          <p:grpSpPr>
            <a:xfrm flipH="1">
              <a:off x="2951642" y="1565694"/>
              <a:ext cx="1010544" cy="895610"/>
              <a:chOff x="6260725" y="2071150"/>
              <a:chExt cx="419400" cy="359250"/>
            </a:xfrm>
          </p:grpSpPr>
          <p:sp>
            <p:nvSpPr>
              <p:cNvPr id="5727" name="Google Shape;5727;p86"/>
              <p:cNvSpPr/>
              <p:nvPr/>
            </p:nvSpPr>
            <p:spPr>
              <a:xfrm>
                <a:off x="6260725" y="2206075"/>
                <a:ext cx="45550" cy="223900"/>
              </a:xfrm>
              <a:custGeom>
                <a:avLst/>
                <a:gdLst/>
                <a:ahLst/>
                <a:cxnLst/>
                <a:rect l="l" t="t" r="r" b="b"/>
                <a:pathLst>
                  <a:path w="1822" h="8956" extrusionOk="0">
                    <a:moveTo>
                      <a:pt x="1805" y="0"/>
                    </a:moveTo>
                    <a:lnTo>
                      <a:pt x="0" y="17"/>
                    </a:lnTo>
                    <a:lnTo>
                      <a:pt x="0" y="8956"/>
                    </a:lnTo>
                    <a:lnTo>
                      <a:pt x="1821" y="8956"/>
                    </a:lnTo>
                    <a:lnTo>
                      <a:pt x="180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8" name="Google Shape;5728;p86"/>
              <p:cNvSpPr/>
              <p:nvPr/>
            </p:nvSpPr>
            <p:spPr>
              <a:xfrm>
                <a:off x="6587375" y="2168050"/>
                <a:ext cx="92750" cy="26110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0444" extrusionOk="0">
                    <a:moveTo>
                      <a:pt x="0" y="1"/>
                    </a:moveTo>
                    <a:lnTo>
                      <a:pt x="17" y="10443"/>
                    </a:lnTo>
                    <a:lnTo>
                      <a:pt x="3710" y="10443"/>
                    </a:lnTo>
                    <a:lnTo>
                      <a:pt x="3676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29" name="Google Shape;5729;p86"/>
              <p:cNvSpPr/>
              <p:nvPr/>
            </p:nvSpPr>
            <p:spPr>
              <a:xfrm>
                <a:off x="6305825" y="2138800"/>
                <a:ext cx="45975" cy="291175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11647" extrusionOk="0">
                    <a:moveTo>
                      <a:pt x="1" y="1"/>
                    </a:moveTo>
                    <a:lnTo>
                      <a:pt x="17" y="11647"/>
                    </a:lnTo>
                    <a:lnTo>
                      <a:pt x="1839" y="11647"/>
                    </a:lnTo>
                    <a:lnTo>
                      <a:pt x="1822" y="1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0" name="Google Shape;5730;p86"/>
              <p:cNvSpPr/>
              <p:nvPr/>
            </p:nvSpPr>
            <p:spPr>
              <a:xfrm>
                <a:off x="6349275" y="2138400"/>
                <a:ext cx="143725" cy="291575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63" extrusionOk="0">
                    <a:moveTo>
                      <a:pt x="5715" y="0"/>
                    </a:moveTo>
                    <a:lnTo>
                      <a:pt x="0" y="17"/>
                    </a:lnTo>
                    <a:lnTo>
                      <a:pt x="17" y="11663"/>
                    </a:lnTo>
                    <a:lnTo>
                      <a:pt x="5748" y="11646"/>
                    </a:lnTo>
                    <a:lnTo>
                      <a:pt x="5715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1" name="Google Shape;5731;p86"/>
              <p:cNvSpPr/>
              <p:nvPr/>
            </p:nvSpPr>
            <p:spPr>
              <a:xfrm>
                <a:off x="6493375" y="2071150"/>
                <a:ext cx="92775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1" h="14370" extrusionOk="0">
                    <a:moveTo>
                      <a:pt x="1" y="0"/>
                    </a:moveTo>
                    <a:lnTo>
                      <a:pt x="18" y="14370"/>
                    </a:lnTo>
                    <a:lnTo>
                      <a:pt x="3710" y="14370"/>
                    </a:lnTo>
                    <a:lnTo>
                      <a:pt x="3677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732" name="Google Shape;5732;p86"/>
            <p:cNvGrpSpPr/>
            <p:nvPr/>
          </p:nvGrpSpPr>
          <p:grpSpPr>
            <a:xfrm flipH="1">
              <a:off x="1272109" y="1465481"/>
              <a:ext cx="681467" cy="995580"/>
              <a:chOff x="6249850" y="3033975"/>
              <a:chExt cx="282825" cy="399350"/>
            </a:xfrm>
          </p:grpSpPr>
          <p:sp>
            <p:nvSpPr>
              <p:cNvPr id="5733" name="Google Shape;5733;p86"/>
              <p:cNvSpPr/>
              <p:nvPr/>
            </p:nvSpPr>
            <p:spPr>
              <a:xfrm>
                <a:off x="6249850" y="3141750"/>
                <a:ext cx="143725" cy="291150"/>
              </a:xfrm>
              <a:custGeom>
                <a:avLst/>
                <a:gdLst/>
                <a:ahLst/>
                <a:cxnLst/>
                <a:rect l="l" t="t" r="r" b="b"/>
                <a:pathLst>
                  <a:path w="5749" h="11646" extrusionOk="0">
                    <a:moveTo>
                      <a:pt x="5732" y="0"/>
                    </a:moveTo>
                    <a:lnTo>
                      <a:pt x="1" y="17"/>
                    </a:lnTo>
                    <a:lnTo>
                      <a:pt x="17" y="11646"/>
                    </a:lnTo>
                    <a:lnTo>
                      <a:pt x="5749" y="11646"/>
                    </a:lnTo>
                    <a:lnTo>
                      <a:pt x="5732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4" name="Google Shape;5734;p86"/>
              <p:cNvSpPr/>
              <p:nvPr/>
            </p:nvSpPr>
            <p:spPr>
              <a:xfrm>
                <a:off x="6392725" y="3033975"/>
                <a:ext cx="32175" cy="398925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15957" extrusionOk="0">
                    <a:moveTo>
                      <a:pt x="0" y="0"/>
                    </a:moveTo>
                    <a:lnTo>
                      <a:pt x="34" y="15957"/>
                    </a:lnTo>
                    <a:lnTo>
                      <a:pt x="1287" y="15957"/>
                    </a:lnTo>
                    <a:lnTo>
                      <a:pt x="125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5" name="Google Shape;5735;p86"/>
              <p:cNvSpPr/>
              <p:nvPr/>
            </p:nvSpPr>
            <p:spPr>
              <a:xfrm>
                <a:off x="6424450" y="3096200"/>
                <a:ext cx="15900" cy="3367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3468" extrusionOk="0">
                    <a:moveTo>
                      <a:pt x="1" y="1"/>
                    </a:moveTo>
                    <a:lnTo>
                      <a:pt x="18" y="13468"/>
                    </a:lnTo>
                    <a:lnTo>
                      <a:pt x="636" y="13468"/>
                    </a:lnTo>
                    <a:lnTo>
                      <a:pt x="619" y="1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36" name="Google Shape;5736;p86"/>
              <p:cNvSpPr/>
              <p:nvPr/>
            </p:nvSpPr>
            <p:spPr>
              <a:xfrm>
                <a:off x="6439925" y="3074075"/>
                <a:ext cx="92750" cy="359250"/>
              </a:xfrm>
              <a:custGeom>
                <a:avLst/>
                <a:gdLst/>
                <a:ahLst/>
                <a:cxnLst/>
                <a:rect l="l" t="t" r="r" b="b"/>
                <a:pathLst>
                  <a:path w="3710" h="14370" extrusionOk="0">
                    <a:moveTo>
                      <a:pt x="3693" y="0"/>
                    </a:moveTo>
                    <a:lnTo>
                      <a:pt x="0" y="17"/>
                    </a:lnTo>
                    <a:lnTo>
                      <a:pt x="34" y="14370"/>
                    </a:lnTo>
                    <a:lnTo>
                      <a:pt x="3709" y="14370"/>
                    </a:lnTo>
                    <a:lnTo>
                      <a:pt x="3693" y="0"/>
                    </a:lnTo>
                    <a:close/>
                  </a:path>
                </a:pathLst>
              </a:custGeom>
              <a:solidFill>
                <a:srgbClr val="EBEBE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737" name="Google Shape;5737;p86"/>
            <p:cNvSpPr/>
            <p:nvPr/>
          </p:nvSpPr>
          <p:spPr>
            <a:xfrm>
              <a:off x="4194584" y="1570772"/>
              <a:ext cx="248100" cy="4818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738" name="Google Shape;573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159754" y="1693315"/>
              <a:ext cx="317834" cy="2366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39" name="Google Shape;5739;p86"/>
            <p:cNvSpPr/>
            <p:nvPr/>
          </p:nvSpPr>
          <p:spPr>
            <a:xfrm>
              <a:off x="169502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740" name="Google Shape;5740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166943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1" name="Google Shape;5741;p86"/>
            <p:cNvSpPr/>
            <p:nvPr/>
          </p:nvSpPr>
          <p:spPr>
            <a:xfrm>
              <a:off x="2247475" y="2052363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742" name="Google Shape;5742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221881" y="2136180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3" name="Google Shape;5743;p86"/>
            <p:cNvSpPr/>
            <p:nvPr/>
          </p:nvSpPr>
          <p:spPr>
            <a:xfrm>
              <a:off x="2542238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744" name="Google Shape;5744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516643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5" name="Google Shape;5745;p86"/>
            <p:cNvSpPr/>
            <p:nvPr/>
          </p:nvSpPr>
          <p:spPr>
            <a:xfrm>
              <a:off x="2746950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746" name="Google Shape;5746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721356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47" name="Google Shape;5747;p86"/>
            <p:cNvSpPr/>
            <p:nvPr/>
          </p:nvSpPr>
          <p:spPr>
            <a:xfrm>
              <a:off x="2985075" y="2052350"/>
              <a:ext cx="160500" cy="3204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748" name="Google Shape;5748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959481" y="2136167"/>
              <a:ext cx="211386" cy="15278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5749" name="Google Shape;5749;p86"/>
          <p:cNvGrpSpPr/>
          <p:nvPr/>
        </p:nvGrpSpPr>
        <p:grpSpPr>
          <a:xfrm>
            <a:off x="356800" y="2332925"/>
            <a:ext cx="3891442" cy="1184665"/>
            <a:chOff x="356800" y="1070050"/>
            <a:chExt cx="3891442" cy="1184665"/>
          </a:xfrm>
        </p:grpSpPr>
        <p:sp>
          <p:nvSpPr>
            <p:cNvPr id="5750" name="Google Shape;5750;p86"/>
            <p:cNvSpPr/>
            <p:nvPr/>
          </p:nvSpPr>
          <p:spPr>
            <a:xfrm>
              <a:off x="395189" y="1372380"/>
              <a:ext cx="365100" cy="606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751" name="Google Shape;5751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377964" y="1501210"/>
              <a:ext cx="399949" cy="34858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5752" name="Google Shape;5752;p86"/>
            <p:cNvCxnSpPr/>
            <p:nvPr/>
          </p:nvCxnSpPr>
          <p:spPr>
            <a:xfrm>
              <a:off x="864613" y="1675492"/>
              <a:ext cx="273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53" name="Google Shape;5753;p86"/>
            <p:cNvSpPr txBox="1"/>
            <p:nvPr/>
          </p:nvSpPr>
          <p:spPr>
            <a:xfrm>
              <a:off x="356800" y="1070050"/>
              <a:ext cx="442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Josefin Sans"/>
                  <a:ea typeface="Josefin Sans"/>
                  <a:cs typeface="Josefin Sans"/>
                  <a:sym typeface="Josefin Sans"/>
                </a:rPr>
                <a:t>(B)</a:t>
              </a:r>
              <a:endParaRPr sz="12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5754" name="Google Shape;5754;p86"/>
            <p:cNvGrpSpPr/>
            <p:nvPr/>
          </p:nvGrpSpPr>
          <p:grpSpPr>
            <a:xfrm>
              <a:off x="1179558" y="1136618"/>
              <a:ext cx="3068684" cy="1118097"/>
              <a:chOff x="3312238" y="3310850"/>
              <a:chExt cx="3807300" cy="1500600"/>
            </a:xfrm>
          </p:grpSpPr>
          <p:sp>
            <p:nvSpPr>
              <p:cNvPr id="5755" name="Google Shape;5755;p86"/>
              <p:cNvSpPr/>
              <p:nvPr/>
            </p:nvSpPr>
            <p:spPr>
              <a:xfrm>
                <a:off x="3312238" y="3310850"/>
                <a:ext cx="3807300" cy="14463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756" name="Google Shape;5756;p86"/>
              <p:cNvSpPr txBox="1"/>
              <p:nvPr/>
            </p:nvSpPr>
            <p:spPr>
              <a:xfrm>
                <a:off x="4974100" y="4356950"/>
                <a:ext cx="483600" cy="4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Josefin Sans"/>
                    <a:ea typeface="Josefin Sans"/>
                    <a:cs typeface="Josefin Sans"/>
                    <a:sym typeface="Josefin Sans"/>
                  </a:rPr>
                  <a:t>(B)</a:t>
                </a:r>
                <a:endParaRPr sz="10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grpSp>
            <p:nvGrpSpPr>
              <p:cNvPr id="5757" name="Google Shape;5757;p86"/>
              <p:cNvGrpSpPr/>
              <p:nvPr/>
            </p:nvGrpSpPr>
            <p:grpSpPr>
              <a:xfrm>
                <a:off x="35151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5758" name="Google Shape;5758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759" name="Google Shape;5759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760" name="Google Shape;5760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61" name="Google Shape;5761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62" name="Google Shape;5762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63" name="Google Shape;5763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64" name="Google Shape;5764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65" name="Google Shape;5765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66" name="Google Shape;5766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67" name="Google Shape;5767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68" name="Google Shape;5768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69" name="Google Shape;5769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70" name="Google Shape;5770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71" name="Google Shape;5771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72" name="Google Shape;5772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73" name="Google Shape;5773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74" name="Google Shape;5774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75" name="Google Shape;5775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76" name="Google Shape;5776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77" name="Google Shape;5777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78" name="Google Shape;5778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79" name="Google Shape;5779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80" name="Google Shape;5780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81" name="Google Shape;5781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82" name="Google Shape;5782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83" name="Google Shape;5783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84" name="Google Shape;5784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85" name="Google Shape;5785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86" name="Google Shape;5786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87" name="Google Shape;5787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88" name="Google Shape;5788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789" name="Google Shape;5789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790" name="Google Shape;5790;p86"/>
              <p:cNvGrpSpPr/>
              <p:nvPr/>
            </p:nvGrpSpPr>
            <p:grpSpPr>
              <a:xfrm>
                <a:off x="3534179" y="3484533"/>
                <a:ext cx="758035" cy="272818"/>
                <a:chOff x="706850" y="1161550"/>
                <a:chExt cx="3820739" cy="1299754"/>
              </a:xfrm>
            </p:grpSpPr>
            <p:grpSp>
              <p:nvGrpSpPr>
                <p:cNvPr id="5791" name="Google Shape;5791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5792" name="Google Shape;5792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93" name="Google Shape;5793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794" name="Google Shape;5794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795" name="Google Shape;5795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796" name="Google Shape;5796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97" name="Google Shape;5797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98" name="Google Shape;5798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799" name="Google Shape;5799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00" name="Google Shape;5800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801" name="Google Shape;5801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802" name="Google Shape;5802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03" name="Google Shape;5803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04" name="Google Shape;5804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05" name="Google Shape;5805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06" name="Google Shape;5806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807" name="Google Shape;5807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5808" name="Google Shape;5808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09" name="Google Shape;5809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10" name="Google Shape;5810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11" name="Google Shape;5811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812" name="Google Shape;5812;p86"/>
                <p:cNvSpPr/>
                <p:nvPr/>
              </p:nvSpPr>
              <p:spPr>
                <a:xfrm>
                  <a:off x="706850" y="1570532"/>
                  <a:ext cx="248100" cy="4818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chemeClr val="accen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813" name="Google Shape;581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672020" y="1693075"/>
                  <a:ext cx="317834" cy="2366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14" name="Google Shape;5814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815" name="Google Shape;581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16" name="Google Shape;5816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817" name="Google Shape;581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18" name="Google Shape;5818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819" name="Google Shape;581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20" name="Google Shape;5820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821" name="Google Shape;582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22" name="Google Shape;5822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823" name="Google Shape;582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24" name="Google Shape;5824;p86"/>
              <p:cNvGrpSpPr/>
              <p:nvPr/>
            </p:nvGrpSpPr>
            <p:grpSpPr>
              <a:xfrm>
                <a:off x="43750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5825" name="Google Shape;5825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26" name="Google Shape;5826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827" name="Google Shape;5827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28" name="Google Shape;5828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29" name="Google Shape;5829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0" name="Google Shape;5830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1" name="Google Shape;5831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2" name="Google Shape;5832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3" name="Google Shape;5833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4" name="Google Shape;5834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5" name="Google Shape;5835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6" name="Google Shape;5836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7" name="Google Shape;5837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8" name="Google Shape;5838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39" name="Google Shape;5839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0" name="Google Shape;5840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1" name="Google Shape;5841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2" name="Google Shape;5842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3" name="Google Shape;5843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4" name="Google Shape;5844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5" name="Google Shape;5845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6" name="Google Shape;5846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7" name="Google Shape;5847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8" name="Google Shape;5848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49" name="Google Shape;5849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50" name="Google Shape;5850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51" name="Google Shape;5851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52" name="Google Shape;5852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53" name="Google Shape;5853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54" name="Google Shape;5854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55" name="Google Shape;5855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56" name="Google Shape;5856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857" name="Google Shape;5857;p86"/>
              <p:cNvGrpSpPr/>
              <p:nvPr/>
            </p:nvGrpSpPr>
            <p:grpSpPr>
              <a:xfrm>
                <a:off x="4408043" y="3484533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5858" name="Google Shape;5858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5859" name="Google Shape;5859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0" name="Google Shape;5860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861" name="Google Shape;5861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862" name="Google Shape;5862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863" name="Google Shape;5863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4" name="Google Shape;5864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5" name="Google Shape;5865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6" name="Google Shape;5866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67" name="Google Shape;5867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868" name="Google Shape;5868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869" name="Google Shape;5869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0" name="Google Shape;5870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1" name="Google Shape;5871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2" name="Google Shape;5872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3" name="Google Shape;5873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874" name="Google Shape;5874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5875" name="Google Shape;5875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6" name="Google Shape;5876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7" name="Google Shape;5877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878" name="Google Shape;5878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879" name="Google Shape;5879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880" name="Google Shape;588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81" name="Google Shape;5881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882" name="Google Shape;588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83" name="Google Shape;5883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884" name="Google Shape;588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85" name="Google Shape;5885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886" name="Google Shape;588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887" name="Google Shape;5887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888" name="Google Shape;588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889" name="Google Shape;5889;p86"/>
              <p:cNvGrpSpPr/>
              <p:nvPr/>
            </p:nvGrpSpPr>
            <p:grpSpPr>
              <a:xfrm>
                <a:off x="52349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5890" name="Google Shape;5890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891" name="Google Shape;5891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892" name="Google Shape;5892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3" name="Google Shape;5893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4" name="Google Shape;5894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5" name="Google Shape;5895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6" name="Google Shape;5896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7" name="Google Shape;5897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8" name="Google Shape;5898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899" name="Google Shape;5899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00" name="Google Shape;5900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01" name="Google Shape;5901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02" name="Google Shape;5902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03" name="Google Shape;5903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04" name="Google Shape;5904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05" name="Google Shape;5905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06" name="Google Shape;5906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07" name="Google Shape;5907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08" name="Google Shape;5908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09" name="Google Shape;5909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0" name="Google Shape;5910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1" name="Google Shape;5911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2" name="Google Shape;5912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3" name="Google Shape;5913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4" name="Google Shape;5914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5" name="Google Shape;5915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6" name="Google Shape;5916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7" name="Google Shape;5917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8" name="Google Shape;5918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19" name="Google Shape;5919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20" name="Google Shape;5920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21" name="Google Shape;5921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922" name="Google Shape;5922;p86"/>
              <p:cNvGrpSpPr/>
              <p:nvPr/>
            </p:nvGrpSpPr>
            <p:grpSpPr>
              <a:xfrm>
                <a:off x="5267943" y="3484533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5923" name="Google Shape;5923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5924" name="Google Shape;5924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25" name="Google Shape;5925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926" name="Google Shape;5926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927" name="Google Shape;5927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928" name="Google Shape;5928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29" name="Google Shape;5929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0" name="Google Shape;5930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1" name="Google Shape;5931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2" name="Google Shape;5932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933" name="Google Shape;5933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934" name="Google Shape;5934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5" name="Google Shape;5935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6" name="Google Shape;5936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7" name="Google Shape;5937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38" name="Google Shape;5938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939" name="Google Shape;5939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5940" name="Google Shape;5940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41" name="Google Shape;5941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42" name="Google Shape;5942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43" name="Google Shape;5943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944" name="Google Shape;5944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945" name="Google Shape;594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46" name="Google Shape;5946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947" name="Google Shape;594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48" name="Google Shape;5948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949" name="Google Shape;594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50" name="Google Shape;5950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951" name="Google Shape;595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5952" name="Google Shape;5952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5953" name="Google Shape;595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5954" name="Google Shape;5954;p86"/>
              <p:cNvGrpSpPr/>
              <p:nvPr/>
            </p:nvGrpSpPr>
            <p:grpSpPr>
              <a:xfrm>
                <a:off x="60948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5955" name="Google Shape;5955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5956" name="Google Shape;5956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5957" name="Google Shape;5957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58" name="Google Shape;5958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59" name="Google Shape;5959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60" name="Google Shape;5960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61" name="Google Shape;5961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62" name="Google Shape;5962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63" name="Google Shape;5963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64" name="Google Shape;5964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65" name="Google Shape;5965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66" name="Google Shape;5966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67" name="Google Shape;5967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68" name="Google Shape;5968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69" name="Google Shape;5969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70" name="Google Shape;5970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71" name="Google Shape;5971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72" name="Google Shape;5972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73" name="Google Shape;5973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74" name="Google Shape;5974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75" name="Google Shape;5975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76" name="Google Shape;5976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77" name="Google Shape;5977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78" name="Google Shape;5978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79" name="Google Shape;5979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0" name="Google Shape;5980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1" name="Google Shape;5981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2" name="Google Shape;5982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3" name="Google Shape;5983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4" name="Google Shape;5984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5" name="Google Shape;5985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5986" name="Google Shape;5986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5987" name="Google Shape;5987;p86"/>
              <p:cNvGrpSpPr/>
              <p:nvPr/>
            </p:nvGrpSpPr>
            <p:grpSpPr>
              <a:xfrm>
                <a:off x="6127843" y="3484533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5988" name="Google Shape;5988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5989" name="Google Shape;5989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0" name="Google Shape;5990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5991" name="Google Shape;5991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5992" name="Google Shape;5992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993" name="Google Shape;5993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4" name="Google Shape;5994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5" name="Google Shape;5995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6" name="Google Shape;5996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997" name="Google Shape;5997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5998" name="Google Shape;5998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5999" name="Google Shape;5999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0" name="Google Shape;6000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1" name="Google Shape;6001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2" name="Google Shape;6002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3" name="Google Shape;6003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004" name="Google Shape;6004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005" name="Google Shape;6005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6" name="Google Shape;6006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7" name="Google Shape;6007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08" name="Google Shape;6008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009" name="Google Shape;6009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010" name="Google Shape;601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11" name="Google Shape;6011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012" name="Google Shape;601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13" name="Google Shape;6013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014" name="Google Shape;601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15" name="Google Shape;6015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016" name="Google Shape;601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17" name="Google Shape;6017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018" name="Google Shape;601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19" name="Google Shape;6019;p86"/>
              <p:cNvGrpSpPr/>
              <p:nvPr/>
            </p:nvGrpSpPr>
            <p:grpSpPr>
              <a:xfrm>
                <a:off x="3515199" y="3956705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020" name="Google Shape;6020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21" name="Google Shape;6021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022" name="Google Shape;6022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23" name="Google Shape;6023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24" name="Google Shape;6024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25" name="Google Shape;6025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26" name="Google Shape;6026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27" name="Google Shape;6027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28" name="Google Shape;6028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29" name="Google Shape;6029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0" name="Google Shape;6030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1" name="Google Shape;6031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2" name="Google Shape;6032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3" name="Google Shape;6033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4" name="Google Shape;6034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5" name="Google Shape;6035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6" name="Google Shape;6036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7" name="Google Shape;6037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8" name="Google Shape;6038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39" name="Google Shape;6039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0" name="Google Shape;6040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1" name="Google Shape;6041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2" name="Google Shape;6042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3" name="Google Shape;6043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4" name="Google Shape;6044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5" name="Google Shape;6045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6" name="Google Shape;6046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7" name="Google Shape;6047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8" name="Google Shape;6048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49" name="Google Shape;6049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50" name="Google Shape;6050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51" name="Google Shape;6051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052" name="Google Shape;6052;p86"/>
              <p:cNvGrpSpPr/>
              <p:nvPr/>
            </p:nvGrpSpPr>
            <p:grpSpPr>
              <a:xfrm>
                <a:off x="3548143" y="4020408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6053" name="Google Shape;6053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054" name="Google Shape;6054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55" name="Google Shape;6055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056" name="Google Shape;6056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057" name="Google Shape;6057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058" name="Google Shape;6058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59" name="Google Shape;6059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60" name="Google Shape;6060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61" name="Google Shape;6061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62" name="Google Shape;6062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063" name="Google Shape;6063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064" name="Google Shape;6064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65" name="Google Shape;6065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66" name="Google Shape;6066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67" name="Google Shape;6067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68" name="Google Shape;6068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069" name="Google Shape;6069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070" name="Google Shape;6070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71" name="Google Shape;6071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72" name="Google Shape;6072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073" name="Google Shape;6073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074" name="Google Shape;6074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075" name="Google Shape;607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76" name="Google Shape;6076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077" name="Google Shape;607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78" name="Google Shape;6078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079" name="Google Shape;607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80" name="Google Shape;6080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081" name="Google Shape;608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082" name="Google Shape;6082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083" name="Google Shape;608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084" name="Google Shape;6084;p86"/>
              <p:cNvGrpSpPr/>
              <p:nvPr/>
            </p:nvGrpSpPr>
            <p:grpSpPr>
              <a:xfrm>
                <a:off x="4376574" y="3956705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085" name="Google Shape;6085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086" name="Google Shape;6086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087" name="Google Shape;6087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88" name="Google Shape;6088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89" name="Google Shape;6089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0" name="Google Shape;6090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1" name="Google Shape;6091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2" name="Google Shape;6092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3" name="Google Shape;6093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4" name="Google Shape;6094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5" name="Google Shape;6095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6" name="Google Shape;6096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7" name="Google Shape;6097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8" name="Google Shape;6098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099" name="Google Shape;6099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0" name="Google Shape;6100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1" name="Google Shape;6101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2" name="Google Shape;6102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3" name="Google Shape;6103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4" name="Google Shape;6104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5" name="Google Shape;6105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6" name="Google Shape;6106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7" name="Google Shape;6107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8" name="Google Shape;6108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09" name="Google Shape;6109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0" name="Google Shape;6110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1" name="Google Shape;6111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2" name="Google Shape;6112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3" name="Google Shape;6113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4" name="Google Shape;6114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5" name="Google Shape;6115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16" name="Google Shape;6116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17" name="Google Shape;6117;p86"/>
              <p:cNvGrpSpPr/>
              <p:nvPr/>
            </p:nvGrpSpPr>
            <p:grpSpPr>
              <a:xfrm>
                <a:off x="4409518" y="4020408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6118" name="Google Shape;6118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119" name="Google Shape;6119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20" name="Google Shape;6120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121" name="Google Shape;6121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122" name="Google Shape;6122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123" name="Google Shape;6123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24" name="Google Shape;6124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25" name="Google Shape;6125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26" name="Google Shape;6126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27" name="Google Shape;6127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128" name="Google Shape;6128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129" name="Google Shape;6129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30" name="Google Shape;6130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31" name="Google Shape;6131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32" name="Google Shape;6132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33" name="Google Shape;6133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134" name="Google Shape;6134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135" name="Google Shape;6135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36" name="Google Shape;6136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37" name="Google Shape;6137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38" name="Google Shape;6138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139" name="Google Shape;6139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140" name="Google Shape;614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141" name="Google Shape;6141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142" name="Google Shape;614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143" name="Google Shape;6143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144" name="Google Shape;614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145" name="Google Shape;6145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146" name="Google Shape;614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147" name="Google Shape;6147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148" name="Google Shape;614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149" name="Google Shape;6149;p86"/>
              <p:cNvGrpSpPr/>
              <p:nvPr/>
            </p:nvGrpSpPr>
            <p:grpSpPr>
              <a:xfrm>
                <a:off x="5237949" y="3956693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150" name="Google Shape;6150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151" name="Google Shape;6151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152" name="Google Shape;6152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3" name="Google Shape;6153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4" name="Google Shape;6154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5" name="Google Shape;6155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6" name="Google Shape;6156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7" name="Google Shape;6157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8" name="Google Shape;6158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59" name="Google Shape;6159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0" name="Google Shape;6160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1" name="Google Shape;6161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2" name="Google Shape;6162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3" name="Google Shape;6163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4" name="Google Shape;6164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5" name="Google Shape;6165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6" name="Google Shape;6166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7" name="Google Shape;6167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8" name="Google Shape;6168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69" name="Google Shape;6169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0" name="Google Shape;6170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1" name="Google Shape;6171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2" name="Google Shape;6172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3" name="Google Shape;6173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4" name="Google Shape;6174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5" name="Google Shape;6175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6" name="Google Shape;6176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7" name="Google Shape;6177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8" name="Google Shape;6178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79" name="Google Shape;6179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80" name="Google Shape;6180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181" name="Google Shape;6181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182" name="Google Shape;6182;p86"/>
              <p:cNvGrpSpPr/>
              <p:nvPr/>
            </p:nvGrpSpPr>
            <p:grpSpPr>
              <a:xfrm>
                <a:off x="5270893" y="4020395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6183" name="Google Shape;6183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184" name="Google Shape;6184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85" name="Google Shape;6185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186" name="Google Shape;6186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187" name="Google Shape;6187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188" name="Google Shape;6188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89" name="Google Shape;6189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0" name="Google Shape;6190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1" name="Google Shape;6191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2" name="Google Shape;6192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193" name="Google Shape;6193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194" name="Google Shape;6194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5" name="Google Shape;6195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6" name="Google Shape;6196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7" name="Google Shape;6197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198" name="Google Shape;6198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199" name="Google Shape;6199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200" name="Google Shape;6200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01" name="Google Shape;6201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02" name="Google Shape;6202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03" name="Google Shape;6203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204" name="Google Shape;6204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205" name="Google Shape;620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06" name="Google Shape;6206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207" name="Google Shape;620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08" name="Google Shape;6208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209" name="Google Shape;620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10" name="Google Shape;6210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211" name="Google Shape;621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12" name="Google Shape;6212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213" name="Google Shape;621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214" name="Google Shape;6214;p86"/>
              <p:cNvGrpSpPr/>
              <p:nvPr/>
            </p:nvGrpSpPr>
            <p:grpSpPr>
              <a:xfrm>
                <a:off x="6099324" y="3956693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215" name="Google Shape;6215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16" name="Google Shape;6216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217" name="Google Shape;6217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18" name="Google Shape;6218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19" name="Google Shape;6219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0" name="Google Shape;6220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1" name="Google Shape;6221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2" name="Google Shape;6222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3" name="Google Shape;6223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4" name="Google Shape;6224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5" name="Google Shape;6225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6" name="Google Shape;6226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7" name="Google Shape;6227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8" name="Google Shape;6228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29" name="Google Shape;6229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0" name="Google Shape;6230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1" name="Google Shape;6231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2" name="Google Shape;6232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3" name="Google Shape;6233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4" name="Google Shape;6234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5" name="Google Shape;6235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6" name="Google Shape;6236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7" name="Google Shape;6237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8" name="Google Shape;6238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39" name="Google Shape;6239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0" name="Google Shape;6240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1" name="Google Shape;6241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2" name="Google Shape;6242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3" name="Google Shape;6243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4" name="Google Shape;6244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5" name="Google Shape;6245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46" name="Google Shape;6246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247" name="Google Shape;6247;p86"/>
              <p:cNvGrpSpPr/>
              <p:nvPr/>
            </p:nvGrpSpPr>
            <p:grpSpPr>
              <a:xfrm>
                <a:off x="6132297" y="4020407"/>
                <a:ext cx="744041" cy="272807"/>
                <a:chOff x="777383" y="1161605"/>
                <a:chExt cx="3750206" cy="1299700"/>
              </a:xfrm>
            </p:grpSpPr>
            <p:grpSp>
              <p:nvGrpSpPr>
                <p:cNvPr id="6248" name="Google Shape;6248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249" name="Google Shape;6249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50" name="Google Shape;6250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251" name="Google Shape;6251;p86"/>
                <p:cNvSpPr/>
                <p:nvPr/>
              </p:nvSpPr>
              <p:spPr>
                <a:xfrm>
                  <a:off x="4264972" y="116163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252" name="Google Shape;6252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253" name="Google Shape;6253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54" name="Google Shape;6254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55" name="Google Shape;6255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56" name="Google Shape;6256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57" name="Google Shape;6257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258" name="Google Shape;6258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259" name="Google Shape;6259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60" name="Google Shape;6260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61" name="Google Shape;6261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62" name="Google Shape;6262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63" name="Google Shape;6263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264" name="Google Shape;6264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265" name="Google Shape;6265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66" name="Google Shape;6266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67" name="Google Shape;6267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268" name="Google Shape;6268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269" name="Google Shape;6269;p86"/>
                <p:cNvSpPr/>
                <p:nvPr/>
              </p:nvSpPr>
              <p:spPr>
                <a:xfrm>
                  <a:off x="4194584" y="1570612"/>
                  <a:ext cx="248100" cy="4818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chemeClr val="accen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270" name="Google Shape;627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4159754" y="1693155"/>
                  <a:ext cx="317834" cy="2366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71" name="Google Shape;6271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272" name="Google Shape;627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73" name="Google Shape;6273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274" name="Google Shape;627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75" name="Google Shape;6275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276" name="Google Shape;627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77" name="Google Shape;6277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278" name="Google Shape;627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279" name="Google Shape;6279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280" name="Google Shape;628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6281" name="Google Shape;6281;p86"/>
          <p:cNvGrpSpPr/>
          <p:nvPr/>
        </p:nvGrpSpPr>
        <p:grpSpPr>
          <a:xfrm>
            <a:off x="356800" y="3595800"/>
            <a:ext cx="3891442" cy="1184665"/>
            <a:chOff x="356800" y="3595800"/>
            <a:chExt cx="3891442" cy="1184665"/>
          </a:xfrm>
        </p:grpSpPr>
        <p:sp>
          <p:nvSpPr>
            <p:cNvPr id="6282" name="Google Shape;6282;p86"/>
            <p:cNvSpPr/>
            <p:nvPr/>
          </p:nvSpPr>
          <p:spPr>
            <a:xfrm>
              <a:off x="395189" y="3898130"/>
              <a:ext cx="365100" cy="6063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283" name="Google Shape;6283;p8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377964" y="4026960"/>
              <a:ext cx="399949" cy="34858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6284" name="Google Shape;6284;p86"/>
            <p:cNvCxnSpPr/>
            <p:nvPr/>
          </p:nvCxnSpPr>
          <p:spPr>
            <a:xfrm>
              <a:off x="864613" y="4201242"/>
              <a:ext cx="273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6285" name="Google Shape;6285;p86"/>
            <p:cNvSpPr txBox="1"/>
            <p:nvPr/>
          </p:nvSpPr>
          <p:spPr>
            <a:xfrm>
              <a:off x="356800" y="3595800"/>
              <a:ext cx="442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Josefin Sans"/>
                  <a:ea typeface="Josefin Sans"/>
                  <a:cs typeface="Josefin Sans"/>
                  <a:sym typeface="Josefin Sans"/>
                </a:rPr>
                <a:t>(C)</a:t>
              </a:r>
              <a:endParaRPr sz="12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6286" name="Google Shape;6286;p86"/>
            <p:cNvGrpSpPr/>
            <p:nvPr/>
          </p:nvGrpSpPr>
          <p:grpSpPr>
            <a:xfrm>
              <a:off x="1179558" y="3662368"/>
              <a:ext cx="3068684" cy="1118097"/>
              <a:chOff x="3312238" y="3310850"/>
              <a:chExt cx="3807300" cy="1500600"/>
            </a:xfrm>
          </p:grpSpPr>
          <p:sp>
            <p:nvSpPr>
              <p:cNvPr id="6287" name="Google Shape;6287;p86"/>
              <p:cNvSpPr/>
              <p:nvPr/>
            </p:nvSpPr>
            <p:spPr>
              <a:xfrm>
                <a:off x="3312238" y="3310850"/>
                <a:ext cx="3807300" cy="14463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288" name="Google Shape;6288;p86"/>
              <p:cNvSpPr txBox="1"/>
              <p:nvPr/>
            </p:nvSpPr>
            <p:spPr>
              <a:xfrm>
                <a:off x="4974100" y="4356950"/>
                <a:ext cx="483600" cy="45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Josefin Sans"/>
                    <a:ea typeface="Josefin Sans"/>
                    <a:cs typeface="Josefin Sans"/>
                    <a:sym typeface="Josefin Sans"/>
                  </a:rPr>
                  <a:t>(C)</a:t>
                </a:r>
                <a:endParaRPr sz="10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grpSp>
            <p:nvGrpSpPr>
              <p:cNvPr id="6289" name="Google Shape;6289;p86"/>
              <p:cNvGrpSpPr/>
              <p:nvPr/>
            </p:nvGrpSpPr>
            <p:grpSpPr>
              <a:xfrm>
                <a:off x="35151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290" name="Google Shape;6290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291" name="Google Shape;6291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292" name="Google Shape;6292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3" name="Google Shape;6293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4" name="Google Shape;6294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5" name="Google Shape;6295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6" name="Google Shape;6296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7" name="Google Shape;6297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8" name="Google Shape;6298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299" name="Google Shape;6299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0" name="Google Shape;6300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1" name="Google Shape;6301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2" name="Google Shape;6302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3" name="Google Shape;6303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4" name="Google Shape;6304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5" name="Google Shape;6305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6" name="Google Shape;6306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7" name="Google Shape;6307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8" name="Google Shape;6308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09" name="Google Shape;6309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0" name="Google Shape;6310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1" name="Google Shape;6311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2" name="Google Shape;6312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3" name="Google Shape;6313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4" name="Google Shape;6314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5" name="Google Shape;6315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6" name="Google Shape;6316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7" name="Google Shape;6317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8" name="Google Shape;6318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19" name="Google Shape;6319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20" name="Google Shape;6320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21" name="Google Shape;6321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322" name="Google Shape;6322;p86"/>
              <p:cNvGrpSpPr/>
              <p:nvPr/>
            </p:nvGrpSpPr>
            <p:grpSpPr>
              <a:xfrm>
                <a:off x="3534179" y="3484533"/>
                <a:ext cx="758035" cy="272818"/>
                <a:chOff x="706850" y="1161550"/>
                <a:chExt cx="3820739" cy="1299754"/>
              </a:xfrm>
            </p:grpSpPr>
            <p:grpSp>
              <p:nvGrpSpPr>
                <p:cNvPr id="6323" name="Google Shape;6323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324" name="Google Shape;6324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5" name="Google Shape;6325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326" name="Google Shape;6326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327" name="Google Shape;6327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328" name="Google Shape;6328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29" name="Google Shape;6329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0" name="Google Shape;6330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1" name="Google Shape;6331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2" name="Google Shape;6332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333" name="Google Shape;6333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334" name="Google Shape;6334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5" name="Google Shape;6335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6" name="Google Shape;6336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7" name="Google Shape;6337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38" name="Google Shape;6338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339" name="Google Shape;6339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340" name="Google Shape;6340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41" name="Google Shape;6341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42" name="Google Shape;6342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43" name="Google Shape;6343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344" name="Google Shape;6344;p86"/>
                <p:cNvSpPr/>
                <p:nvPr/>
              </p:nvSpPr>
              <p:spPr>
                <a:xfrm>
                  <a:off x="706850" y="1570532"/>
                  <a:ext cx="248100" cy="4818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chemeClr val="accen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345" name="Google Shape;634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672020" y="1693075"/>
                  <a:ext cx="317834" cy="2366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46" name="Google Shape;6346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347" name="Google Shape;634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48" name="Google Shape;6348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349" name="Google Shape;634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50" name="Google Shape;6350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351" name="Google Shape;635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52" name="Google Shape;6352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353" name="Google Shape;635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354" name="Google Shape;6354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355" name="Google Shape;635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356" name="Google Shape;6356;p86"/>
              <p:cNvGrpSpPr/>
              <p:nvPr/>
            </p:nvGrpSpPr>
            <p:grpSpPr>
              <a:xfrm>
                <a:off x="43750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357" name="Google Shape;6357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358" name="Google Shape;6358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359" name="Google Shape;6359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0" name="Google Shape;6360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1" name="Google Shape;6361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2" name="Google Shape;6362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3" name="Google Shape;6363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4" name="Google Shape;6364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5" name="Google Shape;6365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6" name="Google Shape;6366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7" name="Google Shape;6367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8" name="Google Shape;6368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69" name="Google Shape;6369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0" name="Google Shape;6370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1" name="Google Shape;6371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2" name="Google Shape;6372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3" name="Google Shape;6373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4" name="Google Shape;6374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5" name="Google Shape;6375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6" name="Google Shape;6376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7" name="Google Shape;6377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8" name="Google Shape;6378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79" name="Google Shape;6379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0" name="Google Shape;6380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1" name="Google Shape;6381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2" name="Google Shape;6382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3" name="Google Shape;6383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4" name="Google Shape;6384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5" name="Google Shape;6385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6" name="Google Shape;6386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7" name="Google Shape;6387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388" name="Google Shape;6388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389" name="Google Shape;6389;p86"/>
              <p:cNvGrpSpPr/>
              <p:nvPr/>
            </p:nvGrpSpPr>
            <p:grpSpPr>
              <a:xfrm>
                <a:off x="4408043" y="3484533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6390" name="Google Shape;6390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391" name="Google Shape;6391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92" name="Google Shape;6392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393" name="Google Shape;6393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394" name="Google Shape;6394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395" name="Google Shape;6395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96" name="Google Shape;6396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97" name="Google Shape;6397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98" name="Google Shape;6398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399" name="Google Shape;6399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400" name="Google Shape;6400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401" name="Google Shape;6401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2" name="Google Shape;6402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3" name="Google Shape;6403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4" name="Google Shape;6404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5" name="Google Shape;6405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406" name="Google Shape;6406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407" name="Google Shape;6407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8" name="Google Shape;6408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09" name="Google Shape;6409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10" name="Google Shape;6410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411" name="Google Shape;6411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412" name="Google Shape;641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13" name="Google Shape;6413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414" name="Google Shape;641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15" name="Google Shape;6415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416" name="Google Shape;641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17" name="Google Shape;6417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418" name="Google Shape;641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19" name="Google Shape;6419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420" name="Google Shape;642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421" name="Google Shape;6421;p86"/>
              <p:cNvGrpSpPr/>
              <p:nvPr/>
            </p:nvGrpSpPr>
            <p:grpSpPr>
              <a:xfrm>
                <a:off x="52349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422" name="Google Shape;6422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23" name="Google Shape;6423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424" name="Google Shape;6424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5" name="Google Shape;6425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6" name="Google Shape;6426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7" name="Google Shape;6427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8" name="Google Shape;6428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29" name="Google Shape;6429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0" name="Google Shape;6430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1" name="Google Shape;6431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2" name="Google Shape;6432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3" name="Google Shape;6433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4" name="Google Shape;6434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5" name="Google Shape;6435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6" name="Google Shape;6436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7" name="Google Shape;6437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8" name="Google Shape;6438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39" name="Google Shape;6439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0" name="Google Shape;6440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1" name="Google Shape;6441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2" name="Google Shape;6442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3" name="Google Shape;6443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4" name="Google Shape;6444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5" name="Google Shape;6445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6" name="Google Shape;6446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7" name="Google Shape;6447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8" name="Google Shape;6448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49" name="Google Shape;6449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50" name="Google Shape;6450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51" name="Google Shape;6451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52" name="Google Shape;6452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53" name="Google Shape;6453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454" name="Google Shape;6454;p86"/>
              <p:cNvGrpSpPr/>
              <p:nvPr/>
            </p:nvGrpSpPr>
            <p:grpSpPr>
              <a:xfrm>
                <a:off x="5267943" y="3484533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6455" name="Google Shape;6455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456" name="Google Shape;6456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57" name="Google Shape;6457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458" name="Google Shape;6458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459" name="Google Shape;6459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460" name="Google Shape;6460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61" name="Google Shape;6461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62" name="Google Shape;6462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63" name="Google Shape;6463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64" name="Google Shape;6464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465" name="Google Shape;6465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466" name="Google Shape;6466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67" name="Google Shape;6467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68" name="Google Shape;6468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69" name="Google Shape;6469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70" name="Google Shape;6470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471" name="Google Shape;6471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472" name="Google Shape;6472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73" name="Google Shape;6473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74" name="Google Shape;6474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475" name="Google Shape;6475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476" name="Google Shape;6476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477" name="Google Shape;647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78" name="Google Shape;6478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479" name="Google Shape;647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80" name="Google Shape;6480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481" name="Google Shape;648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82" name="Google Shape;6482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483" name="Google Shape;648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484" name="Google Shape;6484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485" name="Google Shape;648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486" name="Google Shape;6486;p86"/>
              <p:cNvGrpSpPr/>
              <p:nvPr/>
            </p:nvGrpSpPr>
            <p:grpSpPr>
              <a:xfrm>
                <a:off x="6094899" y="3420830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487" name="Google Shape;6487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488" name="Google Shape;6488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489" name="Google Shape;6489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0" name="Google Shape;6490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1" name="Google Shape;6491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2" name="Google Shape;6492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3" name="Google Shape;6493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4" name="Google Shape;6494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5" name="Google Shape;6495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6" name="Google Shape;6496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7" name="Google Shape;6497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8" name="Google Shape;6498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499" name="Google Shape;6499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0" name="Google Shape;6500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1" name="Google Shape;6501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2" name="Google Shape;6502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3" name="Google Shape;6503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4" name="Google Shape;6504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5" name="Google Shape;6505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6" name="Google Shape;6506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7" name="Google Shape;6507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8" name="Google Shape;6508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09" name="Google Shape;6509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0" name="Google Shape;6510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1" name="Google Shape;6511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2" name="Google Shape;6512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3" name="Google Shape;6513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4" name="Google Shape;6514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5" name="Google Shape;6515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6" name="Google Shape;6516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7" name="Google Shape;6517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18" name="Google Shape;6518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19" name="Google Shape;6519;p86"/>
              <p:cNvGrpSpPr/>
              <p:nvPr/>
            </p:nvGrpSpPr>
            <p:grpSpPr>
              <a:xfrm>
                <a:off x="6127843" y="3484533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6520" name="Google Shape;6520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521" name="Google Shape;6521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22" name="Google Shape;6522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523" name="Google Shape;6523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524" name="Google Shape;6524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525" name="Google Shape;6525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26" name="Google Shape;6526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27" name="Google Shape;6527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28" name="Google Shape;6528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29" name="Google Shape;6529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530" name="Google Shape;6530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531" name="Google Shape;6531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32" name="Google Shape;6532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33" name="Google Shape;6533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34" name="Google Shape;6534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35" name="Google Shape;6535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536" name="Google Shape;6536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537" name="Google Shape;6537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38" name="Google Shape;6538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39" name="Google Shape;6539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40" name="Google Shape;6540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541" name="Google Shape;6541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542" name="Google Shape;654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543" name="Google Shape;6543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544" name="Google Shape;654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545" name="Google Shape;6545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546" name="Google Shape;654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547" name="Google Shape;6547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548" name="Google Shape;654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549" name="Google Shape;6549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550" name="Google Shape;655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551" name="Google Shape;6551;p86"/>
              <p:cNvGrpSpPr/>
              <p:nvPr/>
            </p:nvGrpSpPr>
            <p:grpSpPr>
              <a:xfrm>
                <a:off x="3515199" y="3956705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552" name="Google Shape;6552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553" name="Google Shape;6553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554" name="Google Shape;6554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55" name="Google Shape;6555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56" name="Google Shape;6556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57" name="Google Shape;6557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58" name="Google Shape;6558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59" name="Google Shape;6559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0" name="Google Shape;6560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1" name="Google Shape;6561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2" name="Google Shape;6562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3" name="Google Shape;6563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4" name="Google Shape;6564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5" name="Google Shape;6565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6" name="Google Shape;6566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7" name="Google Shape;6567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8" name="Google Shape;6568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69" name="Google Shape;6569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0" name="Google Shape;6570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1" name="Google Shape;6571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2" name="Google Shape;6572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3" name="Google Shape;6573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4" name="Google Shape;6574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5" name="Google Shape;6575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6" name="Google Shape;6576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7" name="Google Shape;6577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8" name="Google Shape;6578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79" name="Google Shape;6579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0" name="Google Shape;6580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1" name="Google Shape;6581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2" name="Google Shape;6582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583" name="Google Shape;6583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584" name="Google Shape;6584;p86"/>
              <p:cNvGrpSpPr/>
              <p:nvPr/>
            </p:nvGrpSpPr>
            <p:grpSpPr>
              <a:xfrm>
                <a:off x="3548143" y="4020408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6585" name="Google Shape;6585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586" name="Google Shape;6586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87" name="Google Shape;6587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588" name="Google Shape;6588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589" name="Google Shape;6589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590" name="Google Shape;6590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1" name="Google Shape;6591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2" name="Google Shape;6592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3" name="Google Shape;6593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4" name="Google Shape;6594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595" name="Google Shape;6595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596" name="Google Shape;6596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7" name="Google Shape;6597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8" name="Google Shape;6598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99" name="Google Shape;6599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00" name="Google Shape;6600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601" name="Google Shape;6601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602" name="Google Shape;6602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03" name="Google Shape;6603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04" name="Google Shape;6604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05" name="Google Shape;6605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606" name="Google Shape;6606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607" name="Google Shape;660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608" name="Google Shape;6608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609" name="Google Shape;660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610" name="Google Shape;6610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611" name="Google Shape;661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612" name="Google Shape;6612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613" name="Google Shape;661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614" name="Google Shape;6614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615" name="Google Shape;661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616" name="Google Shape;6616;p86"/>
              <p:cNvGrpSpPr/>
              <p:nvPr/>
            </p:nvGrpSpPr>
            <p:grpSpPr>
              <a:xfrm>
                <a:off x="4376574" y="3956705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617" name="Google Shape;6617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18" name="Google Shape;6618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619" name="Google Shape;6619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0" name="Google Shape;6620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1" name="Google Shape;6621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2" name="Google Shape;6622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3" name="Google Shape;6623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4" name="Google Shape;6624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5" name="Google Shape;6625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6" name="Google Shape;6626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7" name="Google Shape;6627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8" name="Google Shape;6628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29" name="Google Shape;6629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0" name="Google Shape;6630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1" name="Google Shape;6631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2" name="Google Shape;6632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3" name="Google Shape;6633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4" name="Google Shape;6634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5" name="Google Shape;6635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6" name="Google Shape;6636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7" name="Google Shape;6637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8" name="Google Shape;6638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39" name="Google Shape;6639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0" name="Google Shape;6640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1" name="Google Shape;6641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2" name="Google Shape;6642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3" name="Google Shape;6643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4" name="Google Shape;6644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5" name="Google Shape;6645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6" name="Google Shape;6646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7" name="Google Shape;6647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48" name="Google Shape;6648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649" name="Google Shape;6649;p86"/>
              <p:cNvGrpSpPr/>
              <p:nvPr/>
            </p:nvGrpSpPr>
            <p:grpSpPr>
              <a:xfrm>
                <a:off x="4409518" y="4020408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6650" name="Google Shape;6650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651" name="Google Shape;6651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52" name="Google Shape;6652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653" name="Google Shape;6653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654" name="Google Shape;6654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655" name="Google Shape;6655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56" name="Google Shape;6656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57" name="Google Shape;6657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58" name="Google Shape;6658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59" name="Google Shape;6659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660" name="Google Shape;6660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661" name="Google Shape;6661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62" name="Google Shape;6662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63" name="Google Shape;6663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64" name="Google Shape;6664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65" name="Google Shape;6665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666" name="Google Shape;6666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667" name="Google Shape;6667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68" name="Google Shape;6668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69" name="Google Shape;6669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670" name="Google Shape;6670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671" name="Google Shape;6671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672" name="Google Shape;667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673" name="Google Shape;6673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674" name="Google Shape;667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675" name="Google Shape;6675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676" name="Google Shape;667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677" name="Google Shape;6677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678" name="Google Shape;667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679" name="Google Shape;6679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680" name="Google Shape;668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681" name="Google Shape;6681;p86"/>
              <p:cNvGrpSpPr/>
              <p:nvPr/>
            </p:nvGrpSpPr>
            <p:grpSpPr>
              <a:xfrm>
                <a:off x="5237949" y="3956693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682" name="Google Shape;6682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683" name="Google Shape;6683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684" name="Google Shape;6684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5" name="Google Shape;6685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6" name="Google Shape;6686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7" name="Google Shape;6687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8" name="Google Shape;6688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89" name="Google Shape;6689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0" name="Google Shape;6690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1" name="Google Shape;6691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2" name="Google Shape;6692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3" name="Google Shape;6693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4" name="Google Shape;6694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5" name="Google Shape;6695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6" name="Google Shape;6696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7" name="Google Shape;6697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8" name="Google Shape;6698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699" name="Google Shape;6699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0" name="Google Shape;6700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1" name="Google Shape;6701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2" name="Google Shape;6702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3" name="Google Shape;6703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4" name="Google Shape;6704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5" name="Google Shape;6705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6" name="Google Shape;6706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7" name="Google Shape;6707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8" name="Google Shape;6708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09" name="Google Shape;6709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10" name="Google Shape;6710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11" name="Google Shape;6711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12" name="Google Shape;6712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13" name="Google Shape;6713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714" name="Google Shape;6714;p86"/>
              <p:cNvGrpSpPr/>
              <p:nvPr/>
            </p:nvGrpSpPr>
            <p:grpSpPr>
              <a:xfrm>
                <a:off x="5270893" y="4020395"/>
                <a:ext cx="744070" cy="272818"/>
                <a:chOff x="777238" y="1161550"/>
                <a:chExt cx="3750352" cy="1299754"/>
              </a:xfrm>
            </p:grpSpPr>
            <p:grpSp>
              <p:nvGrpSpPr>
                <p:cNvPr id="6715" name="Google Shape;6715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716" name="Google Shape;6716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17" name="Google Shape;6717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718" name="Google Shape;6718;p86"/>
                <p:cNvSpPr/>
                <p:nvPr/>
              </p:nvSpPr>
              <p:spPr>
                <a:xfrm>
                  <a:off x="777238" y="11615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719" name="Google Shape;6719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720" name="Google Shape;6720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21" name="Google Shape;6721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22" name="Google Shape;6722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23" name="Google Shape;6723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24" name="Google Shape;6724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725" name="Google Shape;6725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726" name="Google Shape;6726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27" name="Google Shape;6727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28" name="Google Shape;6728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29" name="Google Shape;6729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30" name="Google Shape;6730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731" name="Google Shape;6731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732" name="Google Shape;6732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33" name="Google Shape;6733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34" name="Google Shape;6734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35" name="Google Shape;6735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736" name="Google Shape;6736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737" name="Google Shape;673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738" name="Google Shape;6738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739" name="Google Shape;673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740" name="Google Shape;6740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741" name="Google Shape;674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742" name="Google Shape;6742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743" name="Google Shape;674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744" name="Google Shape;6744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745" name="Google Shape;674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746" name="Google Shape;6746;p86"/>
              <p:cNvGrpSpPr/>
              <p:nvPr/>
            </p:nvGrpSpPr>
            <p:grpSpPr>
              <a:xfrm>
                <a:off x="6099324" y="3956693"/>
                <a:ext cx="795998" cy="400243"/>
                <a:chOff x="3167375" y="2791400"/>
                <a:chExt cx="3401700" cy="1459675"/>
              </a:xfrm>
            </p:grpSpPr>
            <p:sp>
              <p:nvSpPr>
                <p:cNvPr id="6747" name="Google Shape;6747;p86"/>
                <p:cNvSpPr/>
                <p:nvPr/>
              </p:nvSpPr>
              <p:spPr>
                <a:xfrm>
                  <a:off x="3167375" y="2791400"/>
                  <a:ext cx="3401700" cy="14595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6748" name="Google Shape;6748;p86"/>
                <p:cNvSpPr/>
                <p:nvPr/>
              </p:nvSpPr>
              <p:spPr>
                <a:xfrm>
                  <a:off x="3167375" y="2962276"/>
                  <a:ext cx="3401700" cy="1104900"/>
                </a:xfrm>
                <a:prstGeom prst="rect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cxnSp>
              <p:nvCxnSpPr>
                <p:cNvPr id="6749" name="Google Shape;6749;p86"/>
                <p:cNvCxnSpPr/>
                <p:nvPr/>
              </p:nvCxnSpPr>
              <p:spPr>
                <a:xfrm>
                  <a:off x="332855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50" name="Google Shape;6750;p86"/>
                <p:cNvCxnSpPr/>
                <p:nvPr/>
              </p:nvCxnSpPr>
              <p:spPr>
                <a:xfrm>
                  <a:off x="3561827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51" name="Google Shape;6751;p86"/>
                <p:cNvCxnSpPr/>
                <p:nvPr/>
              </p:nvCxnSpPr>
              <p:spPr>
                <a:xfrm>
                  <a:off x="377436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52" name="Google Shape;6752;p86"/>
                <p:cNvCxnSpPr/>
                <p:nvPr/>
              </p:nvCxnSpPr>
              <p:spPr>
                <a:xfrm>
                  <a:off x="397652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53" name="Google Shape;6753;p86"/>
                <p:cNvCxnSpPr/>
                <p:nvPr/>
              </p:nvCxnSpPr>
              <p:spPr>
                <a:xfrm>
                  <a:off x="420980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54" name="Google Shape;6754;p86"/>
                <p:cNvCxnSpPr/>
                <p:nvPr/>
              </p:nvCxnSpPr>
              <p:spPr>
                <a:xfrm>
                  <a:off x="442234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55" name="Google Shape;6755;p86"/>
                <p:cNvCxnSpPr/>
                <p:nvPr/>
              </p:nvCxnSpPr>
              <p:spPr>
                <a:xfrm>
                  <a:off x="463487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56" name="Google Shape;6756;p86"/>
                <p:cNvCxnSpPr/>
                <p:nvPr/>
              </p:nvCxnSpPr>
              <p:spPr>
                <a:xfrm>
                  <a:off x="4868152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57" name="Google Shape;6757;p86"/>
                <p:cNvCxnSpPr/>
                <p:nvPr/>
              </p:nvCxnSpPr>
              <p:spPr>
                <a:xfrm>
                  <a:off x="5080688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58" name="Google Shape;6758;p86"/>
                <p:cNvCxnSpPr/>
                <p:nvPr/>
              </p:nvCxnSpPr>
              <p:spPr>
                <a:xfrm>
                  <a:off x="5293224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59" name="Google Shape;6759;p86"/>
                <p:cNvCxnSpPr/>
                <p:nvPr/>
              </p:nvCxnSpPr>
              <p:spPr>
                <a:xfrm>
                  <a:off x="5526500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60" name="Google Shape;6760;p86"/>
                <p:cNvCxnSpPr/>
                <p:nvPr/>
              </p:nvCxnSpPr>
              <p:spPr>
                <a:xfrm>
                  <a:off x="5739036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61" name="Google Shape;6761;p86"/>
                <p:cNvCxnSpPr/>
                <p:nvPr/>
              </p:nvCxnSpPr>
              <p:spPr>
                <a:xfrm>
                  <a:off x="5972313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62" name="Google Shape;6762;p86"/>
                <p:cNvCxnSpPr/>
                <p:nvPr/>
              </p:nvCxnSpPr>
              <p:spPr>
                <a:xfrm>
                  <a:off x="6205589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63" name="Google Shape;6763;p86"/>
                <p:cNvCxnSpPr/>
                <p:nvPr/>
              </p:nvCxnSpPr>
              <p:spPr>
                <a:xfrm>
                  <a:off x="6418125" y="4067175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64" name="Google Shape;6764;p86"/>
                <p:cNvCxnSpPr/>
                <p:nvPr/>
              </p:nvCxnSpPr>
              <p:spPr>
                <a:xfrm>
                  <a:off x="332343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65" name="Google Shape;6765;p86"/>
                <p:cNvCxnSpPr/>
                <p:nvPr/>
              </p:nvCxnSpPr>
              <p:spPr>
                <a:xfrm>
                  <a:off x="355671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66" name="Google Shape;6766;p86"/>
                <p:cNvCxnSpPr/>
                <p:nvPr/>
              </p:nvCxnSpPr>
              <p:spPr>
                <a:xfrm>
                  <a:off x="376925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67" name="Google Shape;6767;p86"/>
                <p:cNvCxnSpPr/>
                <p:nvPr/>
              </p:nvCxnSpPr>
              <p:spPr>
                <a:xfrm>
                  <a:off x="3971415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68" name="Google Shape;6768;p86"/>
                <p:cNvCxnSpPr/>
                <p:nvPr/>
              </p:nvCxnSpPr>
              <p:spPr>
                <a:xfrm>
                  <a:off x="4204692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69" name="Google Shape;6769;p86"/>
                <p:cNvCxnSpPr/>
                <p:nvPr/>
              </p:nvCxnSpPr>
              <p:spPr>
                <a:xfrm>
                  <a:off x="441722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0" name="Google Shape;6770;p86"/>
                <p:cNvCxnSpPr/>
                <p:nvPr/>
              </p:nvCxnSpPr>
              <p:spPr>
                <a:xfrm>
                  <a:off x="462976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1" name="Google Shape;6771;p86"/>
                <p:cNvCxnSpPr/>
                <p:nvPr/>
              </p:nvCxnSpPr>
              <p:spPr>
                <a:xfrm>
                  <a:off x="486304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2" name="Google Shape;6772;p86"/>
                <p:cNvCxnSpPr/>
                <p:nvPr/>
              </p:nvCxnSpPr>
              <p:spPr>
                <a:xfrm>
                  <a:off x="5075576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3" name="Google Shape;6773;p86"/>
                <p:cNvCxnSpPr/>
                <p:nvPr/>
              </p:nvCxnSpPr>
              <p:spPr>
                <a:xfrm>
                  <a:off x="5288111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4" name="Google Shape;6774;p86"/>
                <p:cNvCxnSpPr/>
                <p:nvPr/>
              </p:nvCxnSpPr>
              <p:spPr>
                <a:xfrm>
                  <a:off x="5521388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5" name="Google Shape;6775;p86"/>
                <p:cNvCxnSpPr/>
                <p:nvPr/>
              </p:nvCxnSpPr>
              <p:spPr>
                <a:xfrm>
                  <a:off x="5733924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6" name="Google Shape;6776;p86"/>
                <p:cNvCxnSpPr/>
                <p:nvPr/>
              </p:nvCxnSpPr>
              <p:spPr>
                <a:xfrm>
                  <a:off x="5967200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7" name="Google Shape;6777;p86"/>
                <p:cNvCxnSpPr/>
                <p:nvPr/>
              </p:nvCxnSpPr>
              <p:spPr>
                <a:xfrm>
                  <a:off x="6200477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cxnSp>
              <p:nvCxnSpPr>
                <p:cNvPr id="6778" name="Google Shape;6778;p86"/>
                <p:cNvCxnSpPr/>
                <p:nvPr/>
              </p:nvCxnSpPr>
              <p:spPr>
                <a:xfrm>
                  <a:off x="6413013" y="2791400"/>
                  <a:ext cx="0" cy="183900"/>
                </a:xfrm>
                <a:prstGeom prst="straightConnector1">
                  <a:avLst/>
                </a:prstGeom>
                <a:noFill/>
                <a:ln w="28575" cap="flat" cmpd="sng">
                  <a:solidFill>
                    <a:srgbClr val="43434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</p:grpSp>
          <p:grpSp>
            <p:nvGrpSpPr>
              <p:cNvPr id="6779" name="Google Shape;6779;p86"/>
              <p:cNvGrpSpPr/>
              <p:nvPr/>
            </p:nvGrpSpPr>
            <p:grpSpPr>
              <a:xfrm>
                <a:off x="6132297" y="4020407"/>
                <a:ext cx="744041" cy="272807"/>
                <a:chOff x="777383" y="1161605"/>
                <a:chExt cx="3750206" cy="1299700"/>
              </a:xfrm>
            </p:grpSpPr>
            <p:grpSp>
              <p:nvGrpSpPr>
                <p:cNvPr id="6780" name="Google Shape;6780;p86"/>
                <p:cNvGrpSpPr/>
                <p:nvPr/>
              </p:nvGrpSpPr>
              <p:grpSpPr>
                <a:xfrm>
                  <a:off x="777383" y="11616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6781" name="Google Shape;6781;p8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82" name="Google Shape;6782;p8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783" name="Google Shape;6783;p86"/>
                <p:cNvSpPr/>
                <p:nvPr/>
              </p:nvSpPr>
              <p:spPr>
                <a:xfrm>
                  <a:off x="4264972" y="116163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6784" name="Google Shape;6784;p86"/>
                <p:cNvGrpSpPr/>
                <p:nvPr/>
              </p:nvGrpSpPr>
              <p:grpSpPr>
                <a:xfrm>
                  <a:off x="194162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785" name="Google Shape;6785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86" name="Google Shape;6786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87" name="Google Shape;6787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88" name="Google Shape;6788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89" name="Google Shape;6789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790" name="Google Shape;6790;p86"/>
                <p:cNvGrpSpPr/>
                <p:nvPr/>
              </p:nvGrpSpPr>
              <p:grpSpPr>
                <a:xfrm flipH="1">
                  <a:off x="2951642" y="1565694"/>
                  <a:ext cx="1010544" cy="895610"/>
                  <a:chOff x="6260725" y="2071150"/>
                  <a:chExt cx="419400" cy="359250"/>
                </a:xfrm>
              </p:grpSpPr>
              <p:sp>
                <p:nvSpPr>
                  <p:cNvPr id="6791" name="Google Shape;6791;p8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92" name="Google Shape;6792;p86"/>
                  <p:cNvSpPr/>
                  <p:nvPr/>
                </p:nvSpPr>
                <p:spPr>
                  <a:xfrm>
                    <a:off x="6587375" y="2168050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93" name="Google Shape;6793;p8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94" name="Google Shape;6794;p8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95" name="Google Shape;6795;p86"/>
                  <p:cNvSpPr/>
                  <p:nvPr/>
                </p:nvSpPr>
                <p:spPr>
                  <a:xfrm>
                    <a:off x="6493375" y="2071150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6796" name="Google Shape;6796;p86"/>
                <p:cNvGrpSpPr/>
                <p:nvPr/>
              </p:nvGrpSpPr>
              <p:grpSpPr>
                <a:xfrm flipH="1">
                  <a:off x="1272109" y="14654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6797" name="Google Shape;6797;p8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98" name="Google Shape;6798;p8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799" name="Google Shape;6799;p8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800" name="Google Shape;6800;p8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6801" name="Google Shape;6801;p86"/>
                <p:cNvSpPr/>
                <p:nvPr/>
              </p:nvSpPr>
              <p:spPr>
                <a:xfrm>
                  <a:off x="4194584" y="1570612"/>
                  <a:ext cx="248100" cy="4818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chemeClr val="accen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802" name="Google Shape;680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4159754" y="1693155"/>
                  <a:ext cx="317834" cy="23669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803" name="Google Shape;6803;p86"/>
                <p:cNvSpPr/>
                <p:nvPr/>
              </p:nvSpPr>
              <p:spPr>
                <a:xfrm>
                  <a:off x="169502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804" name="Google Shape;680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166943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805" name="Google Shape;6805;p86"/>
                <p:cNvSpPr/>
                <p:nvPr/>
              </p:nvSpPr>
              <p:spPr>
                <a:xfrm>
                  <a:off x="2247475" y="20523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806" name="Google Shape;680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221881" y="21361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807" name="Google Shape;6807;p86"/>
                <p:cNvSpPr/>
                <p:nvPr/>
              </p:nvSpPr>
              <p:spPr>
                <a:xfrm>
                  <a:off x="2542238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808" name="Google Shape;680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516643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809" name="Google Shape;6809;p86"/>
                <p:cNvSpPr/>
                <p:nvPr/>
              </p:nvSpPr>
              <p:spPr>
                <a:xfrm>
                  <a:off x="2746950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810" name="Google Shape;681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721356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6811" name="Google Shape;6811;p86"/>
                <p:cNvSpPr/>
                <p:nvPr/>
              </p:nvSpPr>
              <p:spPr>
                <a:xfrm>
                  <a:off x="2985075" y="20523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812" name="Google Shape;681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2959481" y="21361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6813" name="Google Shape;6813;p86"/>
          <p:cNvGrpSpPr/>
          <p:nvPr/>
        </p:nvGrpSpPr>
        <p:grpSpPr>
          <a:xfrm>
            <a:off x="4588038" y="1103343"/>
            <a:ext cx="3681520" cy="3643862"/>
            <a:chOff x="4588038" y="1103343"/>
            <a:chExt cx="3681520" cy="3643862"/>
          </a:xfrm>
        </p:grpSpPr>
        <p:sp>
          <p:nvSpPr>
            <p:cNvPr id="6814" name="Google Shape;6814;p86"/>
            <p:cNvSpPr/>
            <p:nvPr/>
          </p:nvSpPr>
          <p:spPr>
            <a:xfrm>
              <a:off x="5200858" y="2366193"/>
              <a:ext cx="3068700" cy="1077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5" name="Google Shape;6815;p86"/>
            <p:cNvSpPr txBox="1"/>
            <p:nvPr/>
          </p:nvSpPr>
          <p:spPr>
            <a:xfrm>
              <a:off x="6540320" y="3145642"/>
              <a:ext cx="389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Josefin Sans"/>
                  <a:ea typeface="Josefin Sans"/>
                  <a:cs typeface="Josefin Sans"/>
                  <a:sym typeface="Josefin Sans"/>
                </a:rPr>
                <a:t>(B)</a:t>
              </a:r>
              <a:endParaRPr sz="10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6816" name="Google Shape;6816;p86"/>
            <p:cNvSpPr/>
            <p:nvPr/>
          </p:nvSpPr>
          <p:spPr>
            <a:xfrm>
              <a:off x="5200858" y="3629055"/>
              <a:ext cx="3068700" cy="1077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817" name="Google Shape;6817;p86"/>
            <p:cNvSpPr txBox="1"/>
            <p:nvPr/>
          </p:nvSpPr>
          <p:spPr>
            <a:xfrm>
              <a:off x="6540320" y="4408504"/>
              <a:ext cx="389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Josefin Sans"/>
                  <a:ea typeface="Josefin Sans"/>
                  <a:cs typeface="Josefin Sans"/>
                  <a:sym typeface="Josefin Sans"/>
                </a:rPr>
                <a:t>(C)</a:t>
              </a:r>
              <a:endParaRPr sz="10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cxnSp>
          <p:nvCxnSpPr>
            <p:cNvPr id="6818" name="Google Shape;6818;p86"/>
            <p:cNvCxnSpPr/>
            <p:nvPr/>
          </p:nvCxnSpPr>
          <p:spPr>
            <a:xfrm>
              <a:off x="4588038" y="1642142"/>
              <a:ext cx="273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819" name="Google Shape;6819;p86"/>
            <p:cNvCxnSpPr/>
            <p:nvPr/>
          </p:nvCxnSpPr>
          <p:spPr>
            <a:xfrm>
              <a:off x="4588038" y="2904992"/>
              <a:ext cx="273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820" name="Google Shape;6820;p86"/>
            <p:cNvCxnSpPr/>
            <p:nvPr/>
          </p:nvCxnSpPr>
          <p:spPr>
            <a:xfrm>
              <a:off x="4588038" y="4167842"/>
              <a:ext cx="273000" cy="0"/>
            </a:xfrm>
            <a:prstGeom prst="straightConnector1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6821" name="Google Shape;6821;p86"/>
            <p:cNvGrpSpPr/>
            <p:nvPr/>
          </p:nvGrpSpPr>
          <p:grpSpPr>
            <a:xfrm>
              <a:off x="5200858" y="1103343"/>
              <a:ext cx="3068700" cy="1107524"/>
              <a:chOff x="5200858" y="1103343"/>
              <a:chExt cx="3068700" cy="1107524"/>
            </a:xfrm>
          </p:grpSpPr>
          <p:sp>
            <p:nvSpPr>
              <p:cNvPr id="6822" name="Google Shape;6822;p86"/>
              <p:cNvSpPr/>
              <p:nvPr/>
            </p:nvSpPr>
            <p:spPr>
              <a:xfrm>
                <a:off x="5200858" y="1103343"/>
                <a:ext cx="3068700" cy="10776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6823" name="Google Shape;6823;p86"/>
              <p:cNvSpPr txBox="1"/>
              <p:nvPr/>
            </p:nvSpPr>
            <p:spPr>
              <a:xfrm>
                <a:off x="6540320" y="1872167"/>
                <a:ext cx="389700" cy="338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 sz="1000">
                    <a:latin typeface="Josefin Sans"/>
                    <a:ea typeface="Josefin Sans"/>
                    <a:cs typeface="Josefin Sans"/>
                    <a:sym typeface="Josefin Sans"/>
                  </a:rPr>
                  <a:t>(A)</a:t>
                </a:r>
                <a:endParaRPr sz="1000"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  <p:grpSp>
            <p:nvGrpSpPr>
              <p:cNvPr id="6824" name="Google Shape;6824;p86"/>
              <p:cNvGrpSpPr/>
              <p:nvPr/>
            </p:nvGrpSpPr>
            <p:grpSpPr>
              <a:xfrm>
                <a:off x="5291037" y="1163454"/>
                <a:ext cx="2888338" cy="708711"/>
                <a:chOff x="5291037" y="1259854"/>
                <a:chExt cx="2888338" cy="708711"/>
              </a:xfrm>
            </p:grpSpPr>
            <p:grpSp>
              <p:nvGrpSpPr>
                <p:cNvPr id="6825" name="Google Shape;6825;p86"/>
                <p:cNvGrpSpPr/>
                <p:nvPr/>
              </p:nvGrpSpPr>
              <p:grpSpPr>
                <a:xfrm>
                  <a:off x="5291037" y="1259854"/>
                  <a:ext cx="678913" cy="338661"/>
                  <a:chOff x="5395800" y="1246800"/>
                  <a:chExt cx="1218000" cy="810000"/>
                </a:xfrm>
              </p:grpSpPr>
              <p:sp>
                <p:nvSpPr>
                  <p:cNvPr id="6826" name="Google Shape;6826;p86"/>
                  <p:cNvSpPr/>
                  <p:nvPr/>
                </p:nvSpPr>
                <p:spPr>
                  <a:xfrm>
                    <a:off x="5395800" y="1246800"/>
                    <a:ext cx="1218000" cy="810000"/>
                  </a:xfrm>
                  <a:prstGeom prst="bracketPair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6827" name="Google Shape;6827;p86"/>
                  <p:cNvGrpSpPr/>
                  <p:nvPr/>
                </p:nvGrpSpPr>
                <p:grpSpPr>
                  <a:xfrm rot="5400000">
                    <a:off x="5357431" y="1526363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28" name="Google Shape;6828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29" name="Google Shape;6829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30" name="Google Shape;6830;p86"/>
                  <p:cNvGrpSpPr/>
                  <p:nvPr/>
                </p:nvGrpSpPr>
                <p:grpSpPr>
                  <a:xfrm rot="5400000">
                    <a:off x="5708481" y="151577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31" name="Google Shape;6831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32" name="Google Shape;6832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33" name="Google Shape;6833;p86"/>
                  <p:cNvGrpSpPr/>
                  <p:nvPr/>
                </p:nvGrpSpPr>
                <p:grpSpPr>
                  <a:xfrm rot="5400000">
                    <a:off x="6059531" y="150612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34" name="Google Shape;6834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35" name="Google Shape;6835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836" name="Google Shape;6836;p86"/>
                <p:cNvGrpSpPr/>
                <p:nvPr/>
              </p:nvGrpSpPr>
              <p:grpSpPr>
                <a:xfrm>
                  <a:off x="5291037" y="1629904"/>
                  <a:ext cx="678913" cy="338661"/>
                  <a:chOff x="5395800" y="1246800"/>
                  <a:chExt cx="1218000" cy="810000"/>
                </a:xfrm>
              </p:grpSpPr>
              <p:sp>
                <p:nvSpPr>
                  <p:cNvPr id="6837" name="Google Shape;6837;p86"/>
                  <p:cNvSpPr/>
                  <p:nvPr/>
                </p:nvSpPr>
                <p:spPr>
                  <a:xfrm>
                    <a:off x="5395800" y="1246800"/>
                    <a:ext cx="1218000" cy="810000"/>
                  </a:xfrm>
                  <a:prstGeom prst="bracketPair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6838" name="Google Shape;6838;p86"/>
                  <p:cNvGrpSpPr/>
                  <p:nvPr/>
                </p:nvGrpSpPr>
                <p:grpSpPr>
                  <a:xfrm rot="5400000">
                    <a:off x="5357431" y="1526363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39" name="Google Shape;6839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40" name="Google Shape;6840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41" name="Google Shape;6841;p86"/>
                  <p:cNvGrpSpPr/>
                  <p:nvPr/>
                </p:nvGrpSpPr>
                <p:grpSpPr>
                  <a:xfrm rot="5400000">
                    <a:off x="5708481" y="151577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42" name="Google Shape;6842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43" name="Google Shape;6843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44" name="Google Shape;6844;p86"/>
                  <p:cNvGrpSpPr/>
                  <p:nvPr/>
                </p:nvGrpSpPr>
                <p:grpSpPr>
                  <a:xfrm rot="5400000">
                    <a:off x="6059531" y="150612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45" name="Google Shape;6845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46" name="Google Shape;6846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847" name="Google Shape;6847;p86"/>
                <p:cNvGrpSpPr/>
                <p:nvPr/>
              </p:nvGrpSpPr>
              <p:grpSpPr>
                <a:xfrm>
                  <a:off x="6027512" y="1259854"/>
                  <a:ext cx="678913" cy="338661"/>
                  <a:chOff x="5395800" y="1246800"/>
                  <a:chExt cx="1218000" cy="810000"/>
                </a:xfrm>
              </p:grpSpPr>
              <p:sp>
                <p:nvSpPr>
                  <p:cNvPr id="6848" name="Google Shape;6848;p86"/>
                  <p:cNvSpPr/>
                  <p:nvPr/>
                </p:nvSpPr>
                <p:spPr>
                  <a:xfrm>
                    <a:off x="5395800" y="1246800"/>
                    <a:ext cx="1218000" cy="810000"/>
                  </a:xfrm>
                  <a:prstGeom prst="bracketPair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6849" name="Google Shape;6849;p86"/>
                  <p:cNvGrpSpPr/>
                  <p:nvPr/>
                </p:nvGrpSpPr>
                <p:grpSpPr>
                  <a:xfrm rot="5400000">
                    <a:off x="5357431" y="1526363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50" name="Google Shape;6850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51" name="Google Shape;6851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52" name="Google Shape;6852;p86"/>
                  <p:cNvGrpSpPr/>
                  <p:nvPr/>
                </p:nvGrpSpPr>
                <p:grpSpPr>
                  <a:xfrm rot="5400000">
                    <a:off x="5708481" y="151577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53" name="Google Shape;6853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54" name="Google Shape;6854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55" name="Google Shape;6855;p86"/>
                  <p:cNvGrpSpPr/>
                  <p:nvPr/>
                </p:nvGrpSpPr>
                <p:grpSpPr>
                  <a:xfrm rot="5400000">
                    <a:off x="6059531" y="150612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56" name="Google Shape;6856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57" name="Google Shape;6857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858" name="Google Shape;6858;p86"/>
                <p:cNvGrpSpPr/>
                <p:nvPr/>
              </p:nvGrpSpPr>
              <p:grpSpPr>
                <a:xfrm>
                  <a:off x="6027512" y="1619779"/>
                  <a:ext cx="678913" cy="338661"/>
                  <a:chOff x="5395800" y="1246800"/>
                  <a:chExt cx="1218000" cy="810000"/>
                </a:xfrm>
              </p:grpSpPr>
              <p:sp>
                <p:nvSpPr>
                  <p:cNvPr id="6859" name="Google Shape;6859;p86"/>
                  <p:cNvSpPr/>
                  <p:nvPr/>
                </p:nvSpPr>
                <p:spPr>
                  <a:xfrm>
                    <a:off x="5395800" y="1246800"/>
                    <a:ext cx="1218000" cy="810000"/>
                  </a:xfrm>
                  <a:prstGeom prst="bracketPair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6860" name="Google Shape;6860;p86"/>
                  <p:cNvGrpSpPr/>
                  <p:nvPr/>
                </p:nvGrpSpPr>
                <p:grpSpPr>
                  <a:xfrm rot="5400000">
                    <a:off x="5357431" y="1526363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61" name="Google Shape;6861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62" name="Google Shape;6862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63" name="Google Shape;6863;p86"/>
                  <p:cNvGrpSpPr/>
                  <p:nvPr/>
                </p:nvGrpSpPr>
                <p:grpSpPr>
                  <a:xfrm rot="5400000">
                    <a:off x="5708481" y="151577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64" name="Google Shape;6864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65" name="Google Shape;6865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66" name="Google Shape;6866;p86"/>
                  <p:cNvGrpSpPr/>
                  <p:nvPr/>
                </p:nvGrpSpPr>
                <p:grpSpPr>
                  <a:xfrm rot="5400000">
                    <a:off x="6059531" y="150612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67" name="Google Shape;6867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68" name="Google Shape;6868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869" name="Google Shape;6869;p86"/>
                <p:cNvGrpSpPr/>
                <p:nvPr/>
              </p:nvGrpSpPr>
              <p:grpSpPr>
                <a:xfrm>
                  <a:off x="6763987" y="1259854"/>
                  <a:ext cx="678913" cy="338661"/>
                  <a:chOff x="5395800" y="1246800"/>
                  <a:chExt cx="1218000" cy="810000"/>
                </a:xfrm>
              </p:grpSpPr>
              <p:sp>
                <p:nvSpPr>
                  <p:cNvPr id="6870" name="Google Shape;6870;p86"/>
                  <p:cNvSpPr/>
                  <p:nvPr/>
                </p:nvSpPr>
                <p:spPr>
                  <a:xfrm>
                    <a:off x="5395800" y="1246800"/>
                    <a:ext cx="1218000" cy="810000"/>
                  </a:xfrm>
                  <a:prstGeom prst="bracketPair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6871" name="Google Shape;6871;p86"/>
                  <p:cNvGrpSpPr/>
                  <p:nvPr/>
                </p:nvGrpSpPr>
                <p:grpSpPr>
                  <a:xfrm rot="5400000">
                    <a:off x="5357431" y="1526363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72" name="Google Shape;6872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73" name="Google Shape;6873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74" name="Google Shape;6874;p86"/>
                  <p:cNvGrpSpPr/>
                  <p:nvPr/>
                </p:nvGrpSpPr>
                <p:grpSpPr>
                  <a:xfrm rot="5400000">
                    <a:off x="5708481" y="151577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75" name="Google Shape;6875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76" name="Google Shape;6876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77" name="Google Shape;6877;p86"/>
                  <p:cNvGrpSpPr/>
                  <p:nvPr/>
                </p:nvGrpSpPr>
                <p:grpSpPr>
                  <a:xfrm rot="5400000">
                    <a:off x="6059531" y="150612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78" name="Google Shape;6878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79" name="Google Shape;6879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880" name="Google Shape;6880;p86"/>
                <p:cNvGrpSpPr/>
                <p:nvPr/>
              </p:nvGrpSpPr>
              <p:grpSpPr>
                <a:xfrm>
                  <a:off x="6763987" y="1626092"/>
                  <a:ext cx="678913" cy="338661"/>
                  <a:chOff x="5395800" y="1246800"/>
                  <a:chExt cx="1218000" cy="810000"/>
                </a:xfrm>
              </p:grpSpPr>
              <p:sp>
                <p:nvSpPr>
                  <p:cNvPr id="6881" name="Google Shape;6881;p86"/>
                  <p:cNvSpPr/>
                  <p:nvPr/>
                </p:nvSpPr>
                <p:spPr>
                  <a:xfrm>
                    <a:off x="5395800" y="1246800"/>
                    <a:ext cx="1218000" cy="810000"/>
                  </a:xfrm>
                  <a:prstGeom prst="bracketPair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6882" name="Google Shape;6882;p86"/>
                  <p:cNvGrpSpPr/>
                  <p:nvPr/>
                </p:nvGrpSpPr>
                <p:grpSpPr>
                  <a:xfrm rot="5400000">
                    <a:off x="5357431" y="1526363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83" name="Google Shape;6883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84" name="Google Shape;6884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85" name="Google Shape;6885;p86"/>
                  <p:cNvGrpSpPr/>
                  <p:nvPr/>
                </p:nvGrpSpPr>
                <p:grpSpPr>
                  <a:xfrm rot="5400000">
                    <a:off x="5708481" y="151577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86" name="Google Shape;6886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87" name="Google Shape;6887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88" name="Google Shape;6888;p86"/>
                  <p:cNvGrpSpPr/>
                  <p:nvPr/>
                </p:nvGrpSpPr>
                <p:grpSpPr>
                  <a:xfrm rot="5400000">
                    <a:off x="6059531" y="150612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89" name="Google Shape;6889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90" name="Google Shape;6890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891" name="Google Shape;6891;p86"/>
                <p:cNvGrpSpPr/>
                <p:nvPr/>
              </p:nvGrpSpPr>
              <p:grpSpPr>
                <a:xfrm>
                  <a:off x="7500462" y="1259854"/>
                  <a:ext cx="678913" cy="338661"/>
                  <a:chOff x="5395800" y="1246800"/>
                  <a:chExt cx="1218000" cy="810000"/>
                </a:xfrm>
              </p:grpSpPr>
              <p:sp>
                <p:nvSpPr>
                  <p:cNvPr id="6892" name="Google Shape;6892;p86"/>
                  <p:cNvSpPr/>
                  <p:nvPr/>
                </p:nvSpPr>
                <p:spPr>
                  <a:xfrm>
                    <a:off x="5395800" y="1246800"/>
                    <a:ext cx="1218000" cy="810000"/>
                  </a:xfrm>
                  <a:prstGeom prst="bracketPair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6893" name="Google Shape;6893;p86"/>
                  <p:cNvGrpSpPr/>
                  <p:nvPr/>
                </p:nvGrpSpPr>
                <p:grpSpPr>
                  <a:xfrm rot="5400000">
                    <a:off x="5357431" y="1526363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94" name="Google Shape;6894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95" name="Google Shape;6895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96" name="Google Shape;6896;p86"/>
                  <p:cNvGrpSpPr/>
                  <p:nvPr/>
                </p:nvGrpSpPr>
                <p:grpSpPr>
                  <a:xfrm rot="5400000">
                    <a:off x="5708481" y="151577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897" name="Google Shape;6897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898" name="Google Shape;6898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899" name="Google Shape;6899;p86"/>
                  <p:cNvGrpSpPr/>
                  <p:nvPr/>
                </p:nvGrpSpPr>
                <p:grpSpPr>
                  <a:xfrm rot="5400000">
                    <a:off x="6059531" y="150612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900" name="Google Shape;6900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901" name="Google Shape;6901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  <p:grpSp>
              <p:nvGrpSpPr>
                <p:cNvPr id="6902" name="Google Shape;6902;p86"/>
                <p:cNvGrpSpPr/>
                <p:nvPr/>
              </p:nvGrpSpPr>
              <p:grpSpPr>
                <a:xfrm>
                  <a:off x="7500462" y="1619779"/>
                  <a:ext cx="678913" cy="338661"/>
                  <a:chOff x="5395800" y="1246800"/>
                  <a:chExt cx="1218000" cy="810000"/>
                </a:xfrm>
              </p:grpSpPr>
              <p:sp>
                <p:nvSpPr>
                  <p:cNvPr id="6903" name="Google Shape;6903;p86"/>
                  <p:cNvSpPr/>
                  <p:nvPr/>
                </p:nvSpPr>
                <p:spPr>
                  <a:xfrm>
                    <a:off x="5395800" y="1246800"/>
                    <a:ext cx="1218000" cy="810000"/>
                  </a:xfrm>
                  <a:prstGeom prst="bracketPair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grpSp>
                <p:nvGrpSpPr>
                  <p:cNvPr id="6904" name="Google Shape;6904;p86"/>
                  <p:cNvGrpSpPr/>
                  <p:nvPr/>
                </p:nvGrpSpPr>
                <p:grpSpPr>
                  <a:xfrm rot="5400000">
                    <a:off x="5357431" y="1526363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905" name="Google Shape;6905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906" name="Google Shape;6906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907" name="Google Shape;6907;p86"/>
                  <p:cNvGrpSpPr/>
                  <p:nvPr/>
                </p:nvGrpSpPr>
                <p:grpSpPr>
                  <a:xfrm rot="5400000">
                    <a:off x="5708481" y="151577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908" name="Google Shape;6908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909" name="Google Shape;6909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  <p:grpSp>
                <p:nvGrpSpPr>
                  <p:cNvPr id="6910" name="Google Shape;6910;p86"/>
                  <p:cNvGrpSpPr/>
                  <p:nvPr/>
                </p:nvGrpSpPr>
                <p:grpSpPr>
                  <a:xfrm rot="5400000">
                    <a:off x="6059531" y="1506126"/>
                    <a:ext cx="629534" cy="287309"/>
                    <a:chOff x="2700998" y="1784475"/>
                    <a:chExt cx="4408500" cy="2244600"/>
                  </a:xfrm>
                </p:grpSpPr>
                <p:sp>
                  <p:nvSpPr>
                    <p:cNvPr id="6911" name="Google Shape;6911;p86"/>
                    <p:cNvSpPr/>
                    <p:nvPr/>
                  </p:nvSpPr>
                  <p:spPr>
                    <a:xfrm rot="-5400000">
                      <a:off x="3782948" y="702525"/>
                      <a:ext cx="2244600" cy="4408500"/>
                    </a:xfrm>
                    <a:prstGeom prst="roundRect">
                      <a:avLst>
                        <a:gd name="adj" fmla="val 16667"/>
                      </a:avLst>
                    </a:prstGeom>
                    <a:solidFill>
                      <a:srgbClr val="FFFFFF"/>
                    </a:solidFill>
                    <a:ln w="9525" cap="flat" cmpd="sng">
                      <a:solidFill>
                        <a:srgbClr val="263238"/>
                      </a:solidFill>
                      <a:prstDash val="solid"/>
                      <a:round/>
                      <a:headEnd type="none" w="sm" len="sm"/>
                      <a:tailEnd type="none" w="sm" len="sm"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p:txBody>
                </p:sp>
                <p:pic>
                  <p:nvPicPr>
                    <p:cNvPr id="6912" name="Google Shape;6912;p86"/>
                    <p:cNvPicPr preferRelativeResize="0"/>
                    <p:nvPr/>
                  </p:nvPicPr>
                  <p:blipFill>
                    <a:blip r:embed="rId3">
                      <a:alphaModFix/>
                    </a:blip>
                    <a:stretch>
                      <a:fillRect/>
                    </a:stretch>
                  </p:blipFill>
                  <p:spPr>
                    <a:xfrm rot="10800000">
                      <a:off x="3450586" y="1837216"/>
                      <a:ext cx="2906505" cy="2139948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</p:pic>
              </p:grpSp>
            </p:grpSp>
          </p:grpSp>
        </p:grpSp>
        <p:grpSp>
          <p:nvGrpSpPr>
            <p:cNvPr id="6913" name="Google Shape;6913;p86"/>
            <p:cNvGrpSpPr/>
            <p:nvPr/>
          </p:nvGrpSpPr>
          <p:grpSpPr>
            <a:xfrm>
              <a:off x="5291037" y="2458329"/>
              <a:ext cx="678913" cy="338661"/>
              <a:chOff x="5395800" y="1246800"/>
              <a:chExt cx="1218000" cy="810000"/>
            </a:xfrm>
          </p:grpSpPr>
          <p:sp>
            <p:nvSpPr>
              <p:cNvPr id="6914" name="Google Shape;6914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915" name="Google Shape;6915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16" name="Google Shape;6916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17" name="Google Shape;691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18" name="Google Shape;6918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19" name="Google Shape;6919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20" name="Google Shape;692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21" name="Google Shape;6921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22" name="Google Shape;6922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23" name="Google Shape;692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924" name="Google Shape;6924;p86"/>
            <p:cNvGrpSpPr/>
            <p:nvPr/>
          </p:nvGrpSpPr>
          <p:grpSpPr>
            <a:xfrm>
              <a:off x="5291037" y="2828379"/>
              <a:ext cx="678913" cy="338661"/>
              <a:chOff x="5395800" y="1246800"/>
              <a:chExt cx="1218000" cy="810000"/>
            </a:xfrm>
          </p:grpSpPr>
          <p:sp>
            <p:nvSpPr>
              <p:cNvPr id="6925" name="Google Shape;6925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926" name="Google Shape;6926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27" name="Google Shape;6927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28" name="Google Shape;692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29" name="Google Shape;6929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30" name="Google Shape;6930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31" name="Google Shape;693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32" name="Google Shape;6932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33" name="Google Shape;6933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34" name="Google Shape;693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935" name="Google Shape;6935;p86"/>
            <p:cNvGrpSpPr/>
            <p:nvPr/>
          </p:nvGrpSpPr>
          <p:grpSpPr>
            <a:xfrm>
              <a:off x="6027512" y="2458329"/>
              <a:ext cx="678913" cy="338661"/>
              <a:chOff x="5395800" y="1246800"/>
              <a:chExt cx="1218000" cy="810000"/>
            </a:xfrm>
          </p:grpSpPr>
          <p:sp>
            <p:nvSpPr>
              <p:cNvPr id="6936" name="Google Shape;6936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937" name="Google Shape;6937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38" name="Google Shape;6938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39" name="Google Shape;693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40" name="Google Shape;6940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41" name="Google Shape;6941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42" name="Google Shape;694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43" name="Google Shape;6943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44" name="Google Shape;6944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45" name="Google Shape;694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946" name="Google Shape;6946;p86"/>
            <p:cNvGrpSpPr/>
            <p:nvPr/>
          </p:nvGrpSpPr>
          <p:grpSpPr>
            <a:xfrm>
              <a:off x="6027512" y="2818254"/>
              <a:ext cx="678913" cy="338661"/>
              <a:chOff x="5395800" y="1246800"/>
              <a:chExt cx="1218000" cy="810000"/>
            </a:xfrm>
          </p:grpSpPr>
          <p:sp>
            <p:nvSpPr>
              <p:cNvPr id="6947" name="Google Shape;6947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948" name="Google Shape;6948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49" name="Google Shape;6949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50" name="Google Shape;695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51" name="Google Shape;6951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52" name="Google Shape;6952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53" name="Google Shape;695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54" name="Google Shape;6954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55" name="Google Shape;6955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56" name="Google Shape;695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957" name="Google Shape;6957;p86"/>
            <p:cNvGrpSpPr/>
            <p:nvPr/>
          </p:nvGrpSpPr>
          <p:grpSpPr>
            <a:xfrm>
              <a:off x="6763987" y="2458329"/>
              <a:ext cx="678913" cy="338661"/>
              <a:chOff x="5395800" y="1246800"/>
              <a:chExt cx="1218000" cy="810000"/>
            </a:xfrm>
          </p:grpSpPr>
          <p:sp>
            <p:nvSpPr>
              <p:cNvPr id="6958" name="Google Shape;6958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959" name="Google Shape;6959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60" name="Google Shape;6960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61" name="Google Shape;696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62" name="Google Shape;6962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63" name="Google Shape;6963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64" name="Google Shape;696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65" name="Google Shape;6965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66" name="Google Shape;6966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67" name="Google Shape;696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968" name="Google Shape;6968;p86"/>
            <p:cNvGrpSpPr/>
            <p:nvPr/>
          </p:nvGrpSpPr>
          <p:grpSpPr>
            <a:xfrm>
              <a:off x="6763987" y="2824567"/>
              <a:ext cx="678913" cy="338661"/>
              <a:chOff x="5395800" y="1246800"/>
              <a:chExt cx="1218000" cy="810000"/>
            </a:xfrm>
          </p:grpSpPr>
          <p:sp>
            <p:nvSpPr>
              <p:cNvPr id="6969" name="Google Shape;6969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970" name="Google Shape;6970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71" name="Google Shape;6971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72" name="Google Shape;697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73" name="Google Shape;6973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74" name="Google Shape;6974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75" name="Google Shape;697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76" name="Google Shape;6976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77" name="Google Shape;6977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78" name="Google Shape;697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979" name="Google Shape;6979;p86"/>
            <p:cNvGrpSpPr/>
            <p:nvPr/>
          </p:nvGrpSpPr>
          <p:grpSpPr>
            <a:xfrm>
              <a:off x="7500462" y="2458329"/>
              <a:ext cx="678913" cy="338661"/>
              <a:chOff x="5395800" y="1246800"/>
              <a:chExt cx="1218000" cy="810000"/>
            </a:xfrm>
          </p:grpSpPr>
          <p:sp>
            <p:nvSpPr>
              <p:cNvPr id="6980" name="Google Shape;6980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981" name="Google Shape;6981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82" name="Google Shape;6982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83" name="Google Shape;698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84" name="Google Shape;6984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85" name="Google Shape;6985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86" name="Google Shape;698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87" name="Google Shape;6987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88" name="Google Shape;6988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89" name="Google Shape;698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6990" name="Google Shape;6990;p86"/>
            <p:cNvGrpSpPr/>
            <p:nvPr/>
          </p:nvGrpSpPr>
          <p:grpSpPr>
            <a:xfrm>
              <a:off x="7500462" y="2818254"/>
              <a:ext cx="678913" cy="338661"/>
              <a:chOff x="5395800" y="1246800"/>
              <a:chExt cx="1218000" cy="810000"/>
            </a:xfrm>
          </p:grpSpPr>
          <p:sp>
            <p:nvSpPr>
              <p:cNvPr id="6991" name="Google Shape;6991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6992" name="Google Shape;6992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93" name="Google Shape;6993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94" name="Google Shape;699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95" name="Google Shape;6995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96" name="Google Shape;6996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6997" name="Google Shape;699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6998" name="Google Shape;6998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6999" name="Google Shape;6999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00" name="Google Shape;700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001" name="Google Shape;7001;p86"/>
            <p:cNvGrpSpPr/>
            <p:nvPr/>
          </p:nvGrpSpPr>
          <p:grpSpPr>
            <a:xfrm>
              <a:off x="5291012" y="3699779"/>
              <a:ext cx="678913" cy="338661"/>
              <a:chOff x="5395800" y="1246800"/>
              <a:chExt cx="1218000" cy="810000"/>
            </a:xfrm>
          </p:grpSpPr>
          <p:sp>
            <p:nvSpPr>
              <p:cNvPr id="7002" name="Google Shape;7002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003" name="Google Shape;7003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04" name="Google Shape;7004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05" name="Google Shape;700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06" name="Google Shape;7006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07" name="Google Shape;7007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08" name="Google Shape;700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09" name="Google Shape;7009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10" name="Google Shape;7010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11" name="Google Shape;701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012" name="Google Shape;7012;p86"/>
            <p:cNvGrpSpPr/>
            <p:nvPr/>
          </p:nvGrpSpPr>
          <p:grpSpPr>
            <a:xfrm>
              <a:off x="5291012" y="4069829"/>
              <a:ext cx="678913" cy="338661"/>
              <a:chOff x="5395800" y="1246800"/>
              <a:chExt cx="1218000" cy="810000"/>
            </a:xfrm>
          </p:grpSpPr>
          <p:sp>
            <p:nvSpPr>
              <p:cNvPr id="7013" name="Google Shape;7013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014" name="Google Shape;7014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15" name="Google Shape;7015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16" name="Google Shape;701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17" name="Google Shape;7017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18" name="Google Shape;7018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19" name="Google Shape;701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20" name="Google Shape;7020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21" name="Google Shape;7021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22" name="Google Shape;702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023" name="Google Shape;7023;p86"/>
            <p:cNvGrpSpPr/>
            <p:nvPr/>
          </p:nvGrpSpPr>
          <p:grpSpPr>
            <a:xfrm>
              <a:off x="6027487" y="3699779"/>
              <a:ext cx="678913" cy="338661"/>
              <a:chOff x="5395800" y="1246800"/>
              <a:chExt cx="1218000" cy="810000"/>
            </a:xfrm>
          </p:grpSpPr>
          <p:sp>
            <p:nvSpPr>
              <p:cNvPr id="7024" name="Google Shape;7024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025" name="Google Shape;7025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26" name="Google Shape;7026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27" name="Google Shape;702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28" name="Google Shape;7028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29" name="Google Shape;7029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30" name="Google Shape;703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31" name="Google Shape;7031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32" name="Google Shape;7032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33" name="Google Shape;703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034" name="Google Shape;7034;p86"/>
            <p:cNvGrpSpPr/>
            <p:nvPr/>
          </p:nvGrpSpPr>
          <p:grpSpPr>
            <a:xfrm>
              <a:off x="6027487" y="4059704"/>
              <a:ext cx="678913" cy="338661"/>
              <a:chOff x="5395800" y="1246800"/>
              <a:chExt cx="1218000" cy="810000"/>
            </a:xfrm>
          </p:grpSpPr>
          <p:sp>
            <p:nvSpPr>
              <p:cNvPr id="7035" name="Google Shape;7035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036" name="Google Shape;7036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37" name="Google Shape;7037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38" name="Google Shape;703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39" name="Google Shape;7039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40" name="Google Shape;7040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41" name="Google Shape;704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42" name="Google Shape;7042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43" name="Google Shape;7043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44" name="Google Shape;704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045" name="Google Shape;7045;p86"/>
            <p:cNvGrpSpPr/>
            <p:nvPr/>
          </p:nvGrpSpPr>
          <p:grpSpPr>
            <a:xfrm>
              <a:off x="6763962" y="3699779"/>
              <a:ext cx="678913" cy="338661"/>
              <a:chOff x="5395800" y="1246800"/>
              <a:chExt cx="1218000" cy="810000"/>
            </a:xfrm>
          </p:grpSpPr>
          <p:sp>
            <p:nvSpPr>
              <p:cNvPr id="7046" name="Google Shape;7046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047" name="Google Shape;7047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48" name="Google Shape;7048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49" name="Google Shape;7049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50" name="Google Shape;7050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51" name="Google Shape;7051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52" name="Google Shape;705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53" name="Google Shape;7053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54" name="Google Shape;7054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55" name="Google Shape;705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056" name="Google Shape;7056;p86"/>
            <p:cNvGrpSpPr/>
            <p:nvPr/>
          </p:nvGrpSpPr>
          <p:grpSpPr>
            <a:xfrm>
              <a:off x="6763962" y="4066017"/>
              <a:ext cx="678913" cy="338661"/>
              <a:chOff x="5395800" y="1246800"/>
              <a:chExt cx="1218000" cy="810000"/>
            </a:xfrm>
          </p:grpSpPr>
          <p:sp>
            <p:nvSpPr>
              <p:cNvPr id="7057" name="Google Shape;7057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058" name="Google Shape;7058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59" name="Google Shape;7059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60" name="Google Shape;7060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61" name="Google Shape;7061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62" name="Google Shape;7062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63" name="Google Shape;7063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64" name="Google Shape;7064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65" name="Google Shape;7065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66" name="Google Shape;7066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067" name="Google Shape;7067;p86"/>
            <p:cNvGrpSpPr/>
            <p:nvPr/>
          </p:nvGrpSpPr>
          <p:grpSpPr>
            <a:xfrm>
              <a:off x="7500437" y="3699779"/>
              <a:ext cx="678913" cy="338661"/>
              <a:chOff x="5395800" y="1246800"/>
              <a:chExt cx="1218000" cy="810000"/>
            </a:xfrm>
          </p:grpSpPr>
          <p:sp>
            <p:nvSpPr>
              <p:cNvPr id="7068" name="Google Shape;7068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069" name="Google Shape;7069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70" name="Google Shape;7070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71" name="Google Shape;7071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72" name="Google Shape;7072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73" name="Google Shape;7073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74" name="Google Shape;7074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75" name="Google Shape;7075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76" name="Google Shape;7076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77" name="Google Shape;7077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078" name="Google Shape;7078;p86"/>
            <p:cNvGrpSpPr/>
            <p:nvPr/>
          </p:nvGrpSpPr>
          <p:grpSpPr>
            <a:xfrm>
              <a:off x="7500437" y="4059704"/>
              <a:ext cx="678913" cy="338661"/>
              <a:chOff x="5395800" y="1246800"/>
              <a:chExt cx="1218000" cy="810000"/>
            </a:xfrm>
          </p:grpSpPr>
          <p:sp>
            <p:nvSpPr>
              <p:cNvPr id="7079" name="Google Shape;7079;p86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080" name="Google Shape;7080;p86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81" name="Google Shape;7081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82" name="Google Shape;7082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83" name="Google Shape;7083;p86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84" name="Google Shape;7084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85" name="Google Shape;7085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086" name="Google Shape;7086;p86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087" name="Google Shape;7087;p86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088" name="Google Shape;7088;p8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7089" name="Google Shape;7089;p86"/>
          <p:cNvSpPr/>
          <p:nvPr/>
        </p:nvSpPr>
        <p:spPr>
          <a:xfrm>
            <a:off x="3389925" y="1554400"/>
            <a:ext cx="717000" cy="39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0" name="Google Shape;7090;p86"/>
          <p:cNvSpPr/>
          <p:nvPr/>
        </p:nvSpPr>
        <p:spPr>
          <a:xfrm>
            <a:off x="1296350" y="2429925"/>
            <a:ext cx="717000" cy="39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1" name="Google Shape;7091;p86"/>
          <p:cNvSpPr/>
          <p:nvPr/>
        </p:nvSpPr>
        <p:spPr>
          <a:xfrm>
            <a:off x="3393875" y="4107600"/>
            <a:ext cx="717000" cy="3936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2" name="Google Shape;7092;p86"/>
          <p:cNvSpPr/>
          <p:nvPr/>
        </p:nvSpPr>
        <p:spPr>
          <a:xfrm>
            <a:off x="3393875" y="2830988"/>
            <a:ext cx="717000" cy="393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93" name="Google Shape;7093;p86"/>
          <p:cNvSpPr/>
          <p:nvPr/>
        </p:nvSpPr>
        <p:spPr>
          <a:xfrm>
            <a:off x="1296350" y="3702700"/>
            <a:ext cx="717000" cy="393600"/>
          </a:xfrm>
          <a:prstGeom prst="rect">
            <a:avLst/>
          </a:prstGeom>
          <a:noFill/>
          <a:ln w="19050" cap="flat" cmpd="sng">
            <a:solidFill>
              <a:srgbClr val="9900FF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094" name="Google Shape;7094;p86"/>
          <p:cNvGrpSpPr/>
          <p:nvPr/>
        </p:nvGrpSpPr>
        <p:grpSpPr>
          <a:xfrm>
            <a:off x="5236700" y="1505500"/>
            <a:ext cx="2998950" cy="2909050"/>
            <a:chOff x="5236700" y="1505500"/>
            <a:chExt cx="2998950" cy="2909050"/>
          </a:xfrm>
        </p:grpSpPr>
        <p:sp>
          <p:nvSpPr>
            <p:cNvPr id="7095" name="Google Shape;7095;p86"/>
            <p:cNvSpPr/>
            <p:nvPr/>
          </p:nvSpPr>
          <p:spPr>
            <a:xfrm>
              <a:off x="7465550" y="1505500"/>
              <a:ext cx="770100" cy="371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6" name="Google Shape;7096;p86"/>
            <p:cNvSpPr/>
            <p:nvPr/>
          </p:nvSpPr>
          <p:spPr>
            <a:xfrm>
              <a:off x="5236700" y="2441025"/>
              <a:ext cx="770100" cy="371400"/>
            </a:xfrm>
            <a:prstGeom prst="rect">
              <a:avLst/>
            </a:prstGeom>
            <a:noFill/>
            <a:ln w="19050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7" name="Google Shape;7097;p86"/>
            <p:cNvSpPr/>
            <p:nvPr/>
          </p:nvSpPr>
          <p:spPr>
            <a:xfrm>
              <a:off x="7444475" y="2812425"/>
              <a:ext cx="770100" cy="371400"/>
            </a:xfrm>
            <a:prstGeom prst="rect">
              <a:avLst/>
            </a:prstGeom>
            <a:noFill/>
            <a:ln w="19050" cap="flat" cmpd="sng">
              <a:solidFill>
                <a:srgbClr val="99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8" name="Google Shape;7098;p86"/>
            <p:cNvSpPr/>
            <p:nvPr/>
          </p:nvSpPr>
          <p:spPr>
            <a:xfrm>
              <a:off x="7444475" y="4043150"/>
              <a:ext cx="770100" cy="371400"/>
            </a:xfrm>
            <a:prstGeom prst="rect">
              <a:avLst/>
            </a:prstGeom>
            <a:noFill/>
            <a:ln w="19050" cap="flat" cmpd="sng">
              <a:solidFill>
                <a:srgbClr val="38761D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099" name="Google Shape;7099;p86"/>
            <p:cNvSpPr/>
            <p:nvPr/>
          </p:nvSpPr>
          <p:spPr>
            <a:xfrm>
              <a:off x="5236700" y="3671750"/>
              <a:ext cx="770100" cy="371400"/>
            </a:xfrm>
            <a:prstGeom prst="rect">
              <a:avLst/>
            </a:prstGeom>
            <a:noFill/>
            <a:ln w="19050" cap="flat" cmpd="sng">
              <a:solidFill>
                <a:srgbClr val="9900FF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4" name="Google Shape;7104;p8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 dirty="0"/>
          </a:p>
        </p:txBody>
      </p:sp>
      <p:sp>
        <p:nvSpPr>
          <p:cNvPr id="7105" name="Google Shape;7105;p87"/>
          <p:cNvSpPr txBox="1">
            <a:spLocks noGrp="1"/>
          </p:cNvSpPr>
          <p:nvPr>
            <p:ph type="title" idx="4294967295"/>
          </p:nvPr>
        </p:nvSpPr>
        <p:spPr>
          <a:xfrm>
            <a:off x="2118475" y="257000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Distribute Frame</a:t>
            </a:r>
            <a:endParaRPr sz="3000" dirty="0"/>
          </a:p>
        </p:txBody>
      </p:sp>
      <p:grpSp>
        <p:nvGrpSpPr>
          <p:cNvPr id="7106" name="Google Shape;7106;p87"/>
          <p:cNvGrpSpPr/>
          <p:nvPr/>
        </p:nvGrpSpPr>
        <p:grpSpPr>
          <a:xfrm>
            <a:off x="3367158" y="1699332"/>
            <a:ext cx="2498727" cy="1448847"/>
            <a:chOff x="5395800" y="1246800"/>
            <a:chExt cx="1218000" cy="810000"/>
          </a:xfrm>
        </p:grpSpPr>
        <p:sp>
          <p:nvSpPr>
            <p:cNvPr id="7107" name="Google Shape;7107;p87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108" name="Google Shape;7108;p87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109" name="Google Shape;7109;p87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110" name="Google Shape;7110;p8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11" name="Google Shape;7111;p87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112" name="Google Shape;7112;p87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113" name="Google Shape;7113;p8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114" name="Google Shape;7114;p87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115" name="Google Shape;7115;p87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116" name="Google Shape;7116;p8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117" name="Google Shape;7117;p87"/>
          <p:cNvCxnSpPr/>
          <p:nvPr/>
        </p:nvCxnSpPr>
        <p:spPr>
          <a:xfrm>
            <a:off x="3904300" y="1568975"/>
            <a:ext cx="14244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lgDash"/>
            <a:round/>
            <a:headEnd type="none" w="med" len="med"/>
            <a:tailEnd type="triangle" w="med" len="med"/>
          </a:ln>
        </p:spPr>
      </p:cxnSp>
      <p:sp>
        <p:nvSpPr>
          <p:cNvPr id="7118" name="Google Shape;7118;p87"/>
          <p:cNvSpPr txBox="1"/>
          <p:nvPr/>
        </p:nvSpPr>
        <p:spPr>
          <a:xfrm>
            <a:off x="1639825" y="3469100"/>
            <a:ext cx="57753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Order by Left to Right in Frame</a:t>
            </a:r>
            <a:endParaRPr sz="17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3" name="Google Shape;7123;p8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 dirty="0"/>
          </a:p>
        </p:txBody>
      </p:sp>
      <p:sp>
        <p:nvSpPr>
          <p:cNvPr id="7124" name="Google Shape;7124;p88"/>
          <p:cNvSpPr txBox="1">
            <a:spLocks noGrp="1"/>
          </p:cNvSpPr>
          <p:nvPr>
            <p:ph type="title" idx="4294967295"/>
          </p:nvPr>
        </p:nvSpPr>
        <p:spPr>
          <a:xfrm>
            <a:off x="2118475" y="257000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Grouping Barcode</a:t>
            </a:r>
            <a:endParaRPr sz="3000" dirty="0"/>
          </a:p>
        </p:txBody>
      </p:sp>
      <p:grpSp>
        <p:nvGrpSpPr>
          <p:cNvPr id="7125" name="Google Shape;7125;p88"/>
          <p:cNvGrpSpPr/>
          <p:nvPr/>
        </p:nvGrpSpPr>
        <p:grpSpPr>
          <a:xfrm>
            <a:off x="461625" y="2374226"/>
            <a:ext cx="3068700" cy="1235316"/>
            <a:chOff x="517775" y="2309476"/>
            <a:chExt cx="3068700" cy="1235316"/>
          </a:xfrm>
        </p:grpSpPr>
        <p:sp>
          <p:nvSpPr>
            <p:cNvPr id="7126" name="Google Shape;7126;p88"/>
            <p:cNvSpPr/>
            <p:nvPr/>
          </p:nvSpPr>
          <p:spPr>
            <a:xfrm>
              <a:off x="517775" y="2309476"/>
              <a:ext cx="3068700" cy="1205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127" name="Google Shape;7127;p88"/>
            <p:cNvSpPr txBox="1"/>
            <p:nvPr/>
          </p:nvSpPr>
          <p:spPr>
            <a:xfrm>
              <a:off x="1857245" y="3206092"/>
              <a:ext cx="3897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Josefin Sans"/>
                  <a:ea typeface="Josefin Sans"/>
                  <a:cs typeface="Josefin Sans"/>
                  <a:sym typeface="Josefin Sans"/>
                </a:rPr>
                <a:t>(A)</a:t>
              </a:r>
              <a:endParaRPr sz="10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7128" name="Google Shape;7128;p88"/>
            <p:cNvGrpSpPr/>
            <p:nvPr/>
          </p:nvGrpSpPr>
          <p:grpSpPr>
            <a:xfrm>
              <a:off x="607962" y="2497379"/>
              <a:ext cx="678913" cy="338661"/>
              <a:chOff x="5395800" y="1246800"/>
              <a:chExt cx="1218000" cy="810000"/>
            </a:xfrm>
          </p:grpSpPr>
          <p:sp>
            <p:nvSpPr>
              <p:cNvPr id="7129" name="Google Shape;7129;p88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130" name="Google Shape;7130;p88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31" name="Google Shape;7131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32" name="Google Shape;7132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33" name="Google Shape;7133;p88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34" name="Google Shape;7134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35" name="Google Shape;7135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36" name="Google Shape;7136;p88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37" name="Google Shape;7137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38" name="Google Shape;7138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139" name="Google Shape;7139;p88"/>
            <p:cNvGrpSpPr/>
            <p:nvPr/>
          </p:nvGrpSpPr>
          <p:grpSpPr>
            <a:xfrm>
              <a:off x="607962" y="2867429"/>
              <a:ext cx="678913" cy="338661"/>
              <a:chOff x="5395800" y="1246800"/>
              <a:chExt cx="1218000" cy="810000"/>
            </a:xfrm>
          </p:grpSpPr>
          <p:sp>
            <p:nvSpPr>
              <p:cNvPr id="7140" name="Google Shape;7140;p88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141" name="Google Shape;7141;p88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42" name="Google Shape;7142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43" name="Google Shape;7143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44" name="Google Shape;7144;p88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45" name="Google Shape;7145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46" name="Google Shape;7146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47" name="Google Shape;7147;p88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48" name="Google Shape;7148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49" name="Google Shape;7149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150" name="Google Shape;7150;p88"/>
            <p:cNvGrpSpPr/>
            <p:nvPr/>
          </p:nvGrpSpPr>
          <p:grpSpPr>
            <a:xfrm>
              <a:off x="1344437" y="2497379"/>
              <a:ext cx="678913" cy="338661"/>
              <a:chOff x="5395800" y="1246800"/>
              <a:chExt cx="1218000" cy="810000"/>
            </a:xfrm>
          </p:grpSpPr>
          <p:sp>
            <p:nvSpPr>
              <p:cNvPr id="7151" name="Google Shape;7151;p88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152" name="Google Shape;7152;p88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53" name="Google Shape;7153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54" name="Google Shape;7154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55" name="Google Shape;7155;p88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56" name="Google Shape;7156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57" name="Google Shape;7157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58" name="Google Shape;7158;p88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59" name="Google Shape;7159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60" name="Google Shape;7160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161" name="Google Shape;7161;p88"/>
            <p:cNvGrpSpPr/>
            <p:nvPr/>
          </p:nvGrpSpPr>
          <p:grpSpPr>
            <a:xfrm>
              <a:off x="1344437" y="2857304"/>
              <a:ext cx="678913" cy="338661"/>
              <a:chOff x="5395800" y="1246800"/>
              <a:chExt cx="1218000" cy="810000"/>
            </a:xfrm>
          </p:grpSpPr>
          <p:sp>
            <p:nvSpPr>
              <p:cNvPr id="7162" name="Google Shape;7162;p88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163" name="Google Shape;7163;p88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64" name="Google Shape;7164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65" name="Google Shape;7165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66" name="Google Shape;7166;p88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67" name="Google Shape;7167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68" name="Google Shape;7168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69" name="Google Shape;7169;p88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70" name="Google Shape;7170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71" name="Google Shape;7171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172" name="Google Shape;7172;p88"/>
            <p:cNvGrpSpPr/>
            <p:nvPr/>
          </p:nvGrpSpPr>
          <p:grpSpPr>
            <a:xfrm>
              <a:off x="2080912" y="2497379"/>
              <a:ext cx="678913" cy="338661"/>
              <a:chOff x="5395800" y="1246800"/>
              <a:chExt cx="1218000" cy="810000"/>
            </a:xfrm>
          </p:grpSpPr>
          <p:sp>
            <p:nvSpPr>
              <p:cNvPr id="7173" name="Google Shape;7173;p88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174" name="Google Shape;7174;p88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75" name="Google Shape;7175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76" name="Google Shape;7176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77" name="Google Shape;7177;p88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78" name="Google Shape;7178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79" name="Google Shape;7179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80" name="Google Shape;7180;p88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81" name="Google Shape;7181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82" name="Google Shape;7182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183" name="Google Shape;7183;p88"/>
            <p:cNvGrpSpPr/>
            <p:nvPr/>
          </p:nvGrpSpPr>
          <p:grpSpPr>
            <a:xfrm>
              <a:off x="2080912" y="2863617"/>
              <a:ext cx="678913" cy="338661"/>
              <a:chOff x="5395800" y="1246800"/>
              <a:chExt cx="1218000" cy="810000"/>
            </a:xfrm>
          </p:grpSpPr>
          <p:sp>
            <p:nvSpPr>
              <p:cNvPr id="7184" name="Google Shape;7184;p88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185" name="Google Shape;7185;p88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86" name="Google Shape;7186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87" name="Google Shape;7187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88" name="Google Shape;7188;p88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89" name="Google Shape;7189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90" name="Google Shape;7190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91" name="Google Shape;7191;p88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92" name="Google Shape;7192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93" name="Google Shape;7193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194" name="Google Shape;7194;p88"/>
            <p:cNvGrpSpPr/>
            <p:nvPr/>
          </p:nvGrpSpPr>
          <p:grpSpPr>
            <a:xfrm>
              <a:off x="2817387" y="2497379"/>
              <a:ext cx="678913" cy="338661"/>
              <a:chOff x="5395800" y="1246800"/>
              <a:chExt cx="1218000" cy="810000"/>
            </a:xfrm>
          </p:grpSpPr>
          <p:sp>
            <p:nvSpPr>
              <p:cNvPr id="7195" name="Google Shape;7195;p88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196" name="Google Shape;7196;p88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197" name="Google Shape;7197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198" name="Google Shape;7198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199" name="Google Shape;7199;p88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200" name="Google Shape;7200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201" name="Google Shape;7201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202" name="Google Shape;7202;p88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203" name="Google Shape;7203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204" name="Google Shape;7204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205" name="Google Shape;7205;p88"/>
            <p:cNvGrpSpPr/>
            <p:nvPr/>
          </p:nvGrpSpPr>
          <p:grpSpPr>
            <a:xfrm>
              <a:off x="2817387" y="2857304"/>
              <a:ext cx="678913" cy="338661"/>
              <a:chOff x="5395800" y="1246800"/>
              <a:chExt cx="1218000" cy="810000"/>
            </a:xfrm>
          </p:grpSpPr>
          <p:sp>
            <p:nvSpPr>
              <p:cNvPr id="7206" name="Google Shape;7206;p88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207" name="Google Shape;7207;p88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208" name="Google Shape;7208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209" name="Google Shape;7209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210" name="Google Shape;7210;p88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211" name="Google Shape;7211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212" name="Google Shape;7212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213" name="Google Shape;7213;p88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214" name="Google Shape;7214;p88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215" name="Google Shape;7215;p88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7216" name="Google Shape;7216;p88"/>
          <p:cNvSpPr/>
          <p:nvPr/>
        </p:nvSpPr>
        <p:spPr>
          <a:xfrm>
            <a:off x="4471725" y="1032700"/>
            <a:ext cx="4329300" cy="36459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17" name="Google Shape;7217;p88"/>
          <p:cNvSpPr/>
          <p:nvPr/>
        </p:nvSpPr>
        <p:spPr>
          <a:xfrm>
            <a:off x="4748688" y="1434797"/>
            <a:ext cx="2654700" cy="1205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218" name="Google Shape;7218;p88"/>
          <p:cNvCxnSpPr>
            <a:endCxn id="7217" idx="1"/>
          </p:cNvCxnSpPr>
          <p:nvPr/>
        </p:nvCxnSpPr>
        <p:spPr>
          <a:xfrm rot="10800000" flipH="1">
            <a:off x="3733788" y="2037497"/>
            <a:ext cx="1014900" cy="940500"/>
          </a:xfrm>
          <a:prstGeom prst="bentConnector3">
            <a:avLst>
              <a:gd name="adj1" fmla="val 50000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219" name="Google Shape;7219;p88"/>
          <p:cNvCxnSpPr>
            <a:stCxn id="7220" idx="1"/>
          </p:cNvCxnSpPr>
          <p:nvPr/>
        </p:nvCxnSpPr>
        <p:spPr>
          <a:xfrm rot="10800000">
            <a:off x="3733763" y="2953897"/>
            <a:ext cx="1098900" cy="940500"/>
          </a:xfrm>
          <a:prstGeom prst="bentConnector3">
            <a:avLst>
              <a:gd name="adj1" fmla="val 54312"/>
            </a:avLst>
          </a:prstGeom>
          <a:noFill/>
          <a:ln w="28575" cap="flat" cmpd="sng">
            <a:solidFill>
              <a:schemeClr val="accent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7221" name="Google Shape;7221;p88"/>
          <p:cNvSpPr txBox="1"/>
          <p:nvPr/>
        </p:nvSpPr>
        <p:spPr>
          <a:xfrm flipH="1">
            <a:off x="7571375" y="1821675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List Books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222" name="Google Shape;7222;p88"/>
          <p:cNvSpPr txBox="1"/>
          <p:nvPr/>
        </p:nvSpPr>
        <p:spPr>
          <a:xfrm flipH="1">
            <a:off x="7571376" y="3694300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List Errors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7220" name="Google Shape;7220;p88"/>
          <p:cNvSpPr/>
          <p:nvPr/>
        </p:nvSpPr>
        <p:spPr>
          <a:xfrm>
            <a:off x="4832663" y="3291697"/>
            <a:ext cx="2654700" cy="1205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7223" name="Google Shape;7223;p88"/>
          <p:cNvGrpSpPr/>
          <p:nvPr/>
        </p:nvGrpSpPr>
        <p:grpSpPr>
          <a:xfrm>
            <a:off x="5452350" y="1669329"/>
            <a:ext cx="678913" cy="338661"/>
            <a:chOff x="5395800" y="1246800"/>
            <a:chExt cx="1218000" cy="810000"/>
          </a:xfrm>
        </p:grpSpPr>
        <p:sp>
          <p:nvSpPr>
            <p:cNvPr id="7224" name="Google Shape;7224;p88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25" name="Google Shape;7225;p88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226" name="Google Shape;7226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27" name="Google Shape;7227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28" name="Google Shape;7228;p88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229" name="Google Shape;7229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30" name="Google Shape;7230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31" name="Google Shape;7231;p88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232" name="Google Shape;7232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33" name="Google Shape;7233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234" name="Google Shape;7234;p88"/>
          <p:cNvGrpSpPr/>
          <p:nvPr/>
        </p:nvGrpSpPr>
        <p:grpSpPr>
          <a:xfrm>
            <a:off x="5452350" y="2035567"/>
            <a:ext cx="678913" cy="338661"/>
            <a:chOff x="5395800" y="1246800"/>
            <a:chExt cx="1218000" cy="810000"/>
          </a:xfrm>
        </p:grpSpPr>
        <p:sp>
          <p:nvSpPr>
            <p:cNvPr id="7235" name="Google Shape;7235;p88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36" name="Google Shape;7236;p88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237" name="Google Shape;7237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38" name="Google Shape;7238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39" name="Google Shape;7239;p88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240" name="Google Shape;7240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41" name="Google Shape;7241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42" name="Google Shape;7242;p88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243" name="Google Shape;7243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44" name="Google Shape;7244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245" name="Google Shape;7245;p88"/>
          <p:cNvGrpSpPr/>
          <p:nvPr/>
        </p:nvGrpSpPr>
        <p:grpSpPr>
          <a:xfrm>
            <a:off x="6188825" y="1669329"/>
            <a:ext cx="678913" cy="338661"/>
            <a:chOff x="5395800" y="1246800"/>
            <a:chExt cx="1218000" cy="810000"/>
          </a:xfrm>
        </p:grpSpPr>
        <p:sp>
          <p:nvSpPr>
            <p:cNvPr id="7246" name="Google Shape;7246;p88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47" name="Google Shape;7247;p88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248" name="Google Shape;7248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49" name="Google Shape;7249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50" name="Google Shape;7250;p88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251" name="Google Shape;7251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52" name="Google Shape;7252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53" name="Google Shape;7253;p88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254" name="Google Shape;7254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55" name="Google Shape;7255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256" name="Google Shape;7256;p88"/>
          <p:cNvGrpSpPr/>
          <p:nvPr/>
        </p:nvGrpSpPr>
        <p:grpSpPr>
          <a:xfrm>
            <a:off x="6188825" y="2029254"/>
            <a:ext cx="678913" cy="338661"/>
            <a:chOff x="5395800" y="1246800"/>
            <a:chExt cx="1218000" cy="810000"/>
          </a:xfrm>
        </p:grpSpPr>
        <p:sp>
          <p:nvSpPr>
            <p:cNvPr id="7257" name="Google Shape;7257;p88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58" name="Google Shape;7258;p88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259" name="Google Shape;7259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60" name="Google Shape;7260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61" name="Google Shape;7261;p88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262" name="Google Shape;7262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63" name="Google Shape;7263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64" name="Google Shape;7264;p88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265" name="Google Shape;7265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66" name="Google Shape;7266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267" name="Google Shape;7267;p88"/>
          <p:cNvGrpSpPr/>
          <p:nvPr/>
        </p:nvGrpSpPr>
        <p:grpSpPr>
          <a:xfrm>
            <a:off x="5452337" y="3541954"/>
            <a:ext cx="678913" cy="338661"/>
            <a:chOff x="5395800" y="1246800"/>
            <a:chExt cx="1218000" cy="810000"/>
          </a:xfrm>
        </p:grpSpPr>
        <p:sp>
          <p:nvSpPr>
            <p:cNvPr id="7268" name="Google Shape;7268;p88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69" name="Google Shape;7269;p88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270" name="Google Shape;7270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71" name="Google Shape;7271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72" name="Google Shape;7272;p88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273" name="Google Shape;7273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74" name="Google Shape;7274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75" name="Google Shape;7275;p88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276" name="Google Shape;7276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77" name="Google Shape;7277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278" name="Google Shape;7278;p88"/>
          <p:cNvGrpSpPr/>
          <p:nvPr/>
        </p:nvGrpSpPr>
        <p:grpSpPr>
          <a:xfrm>
            <a:off x="5452337" y="3908192"/>
            <a:ext cx="678913" cy="338661"/>
            <a:chOff x="5395800" y="1246800"/>
            <a:chExt cx="1218000" cy="810000"/>
          </a:xfrm>
        </p:grpSpPr>
        <p:sp>
          <p:nvSpPr>
            <p:cNvPr id="7279" name="Google Shape;7279;p88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80" name="Google Shape;7280;p88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281" name="Google Shape;7281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82" name="Google Shape;7282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83" name="Google Shape;7283;p88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284" name="Google Shape;7284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85" name="Google Shape;7285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86" name="Google Shape;7286;p88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287" name="Google Shape;7287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88" name="Google Shape;7288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289" name="Google Shape;7289;p88"/>
          <p:cNvGrpSpPr/>
          <p:nvPr/>
        </p:nvGrpSpPr>
        <p:grpSpPr>
          <a:xfrm>
            <a:off x="6188812" y="3541954"/>
            <a:ext cx="678913" cy="338661"/>
            <a:chOff x="5395800" y="1246800"/>
            <a:chExt cx="1218000" cy="810000"/>
          </a:xfrm>
        </p:grpSpPr>
        <p:sp>
          <p:nvSpPr>
            <p:cNvPr id="7290" name="Google Shape;7290;p88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291" name="Google Shape;7291;p88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292" name="Google Shape;7292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93" name="Google Shape;7293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94" name="Google Shape;7294;p88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295" name="Google Shape;7295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96" name="Google Shape;7296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297" name="Google Shape;7297;p88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298" name="Google Shape;7298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299" name="Google Shape;7299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00" name="Google Shape;7300;p88"/>
          <p:cNvGrpSpPr/>
          <p:nvPr/>
        </p:nvGrpSpPr>
        <p:grpSpPr>
          <a:xfrm>
            <a:off x="6188812" y="3901879"/>
            <a:ext cx="678913" cy="338661"/>
            <a:chOff x="5395800" y="1246800"/>
            <a:chExt cx="1218000" cy="810000"/>
          </a:xfrm>
        </p:grpSpPr>
        <p:sp>
          <p:nvSpPr>
            <p:cNvPr id="7301" name="Google Shape;7301;p88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302" name="Google Shape;7302;p88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303" name="Google Shape;7303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04" name="Google Shape;7304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05" name="Google Shape;7305;p88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306" name="Google Shape;7306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07" name="Google Shape;7307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08" name="Google Shape;7308;p88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309" name="Google Shape;7309;p88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10" name="Google Shape;7310;p8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7311" name="Google Shape;7311;p88"/>
          <p:cNvSpPr txBox="1"/>
          <p:nvPr/>
        </p:nvSpPr>
        <p:spPr>
          <a:xfrm>
            <a:off x="6108975" y="1032700"/>
            <a:ext cx="105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(A)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6" name="Google Shape;7316;p89"/>
          <p:cNvSpPr/>
          <p:nvPr/>
        </p:nvSpPr>
        <p:spPr>
          <a:xfrm>
            <a:off x="2451528" y="3355145"/>
            <a:ext cx="4240943" cy="1700819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7" name="Google Shape;7317;p89"/>
          <p:cNvSpPr/>
          <p:nvPr/>
        </p:nvSpPr>
        <p:spPr>
          <a:xfrm>
            <a:off x="2526625" y="3555325"/>
            <a:ext cx="1022700" cy="59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318" name="Google Shape;7318;p8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 dirty="0"/>
          </a:p>
        </p:txBody>
      </p:sp>
      <p:sp>
        <p:nvSpPr>
          <p:cNvPr id="7319" name="Google Shape;7319;p89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Grouping Barcode</a:t>
            </a: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7320" name="Google Shape;7320;p89"/>
          <p:cNvSpPr txBox="1"/>
          <p:nvPr/>
        </p:nvSpPr>
        <p:spPr>
          <a:xfrm>
            <a:off x="4302675" y="4620270"/>
            <a:ext cx="538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Josefin Sans"/>
                <a:ea typeface="Josefin Sans"/>
                <a:cs typeface="Josefin Sans"/>
                <a:sym typeface="Josefin Sans"/>
              </a:rPr>
              <a:t>(A)</a:t>
            </a:r>
            <a:endParaRPr sz="17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7321" name="Google Shape;7321;p89"/>
          <p:cNvGrpSpPr/>
          <p:nvPr/>
        </p:nvGrpSpPr>
        <p:grpSpPr>
          <a:xfrm>
            <a:off x="2576167" y="3620277"/>
            <a:ext cx="938258" cy="477851"/>
            <a:chOff x="5395800" y="1246800"/>
            <a:chExt cx="1218000" cy="810000"/>
          </a:xfrm>
        </p:grpSpPr>
        <p:sp>
          <p:nvSpPr>
            <p:cNvPr id="7322" name="Google Shape;7322;p89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323" name="Google Shape;7323;p89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324" name="Google Shape;7324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 cmpd="sng">
                <a:solidFill>
                  <a:schemeClr val="accent2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25" name="Google Shape;7325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26" name="Google Shape;7326;p89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327" name="Google Shape;7327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28" name="Google Shape;7328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29" name="Google Shape;7329;p89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330" name="Google Shape;7330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31" name="Google Shape;7331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32" name="Google Shape;7332;p89"/>
          <p:cNvGrpSpPr/>
          <p:nvPr/>
        </p:nvGrpSpPr>
        <p:grpSpPr>
          <a:xfrm>
            <a:off x="2576167" y="4142418"/>
            <a:ext cx="938258" cy="477851"/>
            <a:chOff x="5395800" y="1246800"/>
            <a:chExt cx="1218000" cy="810000"/>
          </a:xfrm>
        </p:grpSpPr>
        <p:sp>
          <p:nvSpPr>
            <p:cNvPr id="7333" name="Google Shape;7333;p89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334" name="Google Shape;7334;p89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335" name="Google Shape;7335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36" name="Google Shape;7336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37" name="Google Shape;7337;p89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338" name="Google Shape;7338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39" name="Google Shape;7339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40" name="Google Shape;7340;p89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341" name="Google Shape;7341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42" name="Google Shape;7342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43" name="Google Shape;7343;p89"/>
          <p:cNvGrpSpPr/>
          <p:nvPr/>
        </p:nvGrpSpPr>
        <p:grpSpPr>
          <a:xfrm>
            <a:off x="3593975" y="3620277"/>
            <a:ext cx="938258" cy="477851"/>
            <a:chOff x="5395800" y="1246800"/>
            <a:chExt cx="1218000" cy="810000"/>
          </a:xfrm>
        </p:grpSpPr>
        <p:sp>
          <p:nvSpPr>
            <p:cNvPr id="7344" name="Google Shape;7344;p89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345" name="Google Shape;7345;p89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346" name="Google Shape;7346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 cmpd="sng">
                <a:solidFill>
                  <a:schemeClr val="accent2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47" name="Google Shape;7347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48" name="Google Shape;7348;p89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349" name="Google Shape;7349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50" name="Google Shape;7350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51" name="Google Shape;7351;p89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352" name="Google Shape;7352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53" name="Google Shape;7353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54" name="Google Shape;7354;p89"/>
          <p:cNvGrpSpPr/>
          <p:nvPr/>
        </p:nvGrpSpPr>
        <p:grpSpPr>
          <a:xfrm>
            <a:off x="3593975" y="4128132"/>
            <a:ext cx="938258" cy="477851"/>
            <a:chOff x="5395800" y="1246800"/>
            <a:chExt cx="1218000" cy="810000"/>
          </a:xfrm>
        </p:grpSpPr>
        <p:sp>
          <p:nvSpPr>
            <p:cNvPr id="7355" name="Google Shape;7355;p89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356" name="Google Shape;7356;p89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357" name="Google Shape;7357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58" name="Google Shape;7358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59" name="Google Shape;7359;p89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360" name="Google Shape;7360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61" name="Google Shape;7361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62" name="Google Shape;7362;p89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363" name="Google Shape;7363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64" name="Google Shape;7364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65" name="Google Shape;7365;p89"/>
          <p:cNvGrpSpPr/>
          <p:nvPr/>
        </p:nvGrpSpPr>
        <p:grpSpPr>
          <a:xfrm>
            <a:off x="4611783" y="3620277"/>
            <a:ext cx="938258" cy="477851"/>
            <a:chOff x="5395800" y="1246800"/>
            <a:chExt cx="1218000" cy="810000"/>
          </a:xfrm>
        </p:grpSpPr>
        <p:sp>
          <p:nvSpPr>
            <p:cNvPr id="7366" name="Google Shape;7366;p89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367" name="Google Shape;7367;p89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368" name="Google Shape;7368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69" name="Google Shape;7369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70" name="Google Shape;7370;p89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371" name="Google Shape;7371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72" name="Google Shape;7372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73" name="Google Shape;7373;p89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374" name="Google Shape;7374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75" name="Google Shape;7375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76" name="Google Shape;7376;p89"/>
          <p:cNvGrpSpPr/>
          <p:nvPr/>
        </p:nvGrpSpPr>
        <p:grpSpPr>
          <a:xfrm>
            <a:off x="4611783" y="4137039"/>
            <a:ext cx="938258" cy="477851"/>
            <a:chOff x="5395800" y="1246800"/>
            <a:chExt cx="1218000" cy="810000"/>
          </a:xfrm>
        </p:grpSpPr>
        <p:sp>
          <p:nvSpPr>
            <p:cNvPr id="7377" name="Google Shape;7377;p89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378" name="Google Shape;7378;p89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379" name="Google Shape;7379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80" name="Google Shape;7380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81" name="Google Shape;7381;p89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382" name="Google Shape;7382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83" name="Google Shape;7383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84" name="Google Shape;7384;p89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385" name="Google Shape;7385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86" name="Google Shape;7386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87" name="Google Shape;7387;p89"/>
          <p:cNvGrpSpPr/>
          <p:nvPr/>
        </p:nvGrpSpPr>
        <p:grpSpPr>
          <a:xfrm>
            <a:off x="5629592" y="3620277"/>
            <a:ext cx="938258" cy="477851"/>
            <a:chOff x="5395800" y="1246800"/>
            <a:chExt cx="1218000" cy="810000"/>
          </a:xfrm>
        </p:grpSpPr>
        <p:sp>
          <p:nvSpPr>
            <p:cNvPr id="7388" name="Google Shape;7388;p89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389" name="Google Shape;7389;p89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390" name="Google Shape;7390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91" name="Google Shape;7391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92" name="Google Shape;7392;p89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393" name="Google Shape;7393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94" name="Google Shape;7394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395" name="Google Shape;7395;p89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396" name="Google Shape;7396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397" name="Google Shape;7397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398" name="Google Shape;7398;p89"/>
          <p:cNvGrpSpPr/>
          <p:nvPr/>
        </p:nvGrpSpPr>
        <p:grpSpPr>
          <a:xfrm>
            <a:off x="5629592" y="4128132"/>
            <a:ext cx="938258" cy="477851"/>
            <a:chOff x="5395800" y="1246800"/>
            <a:chExt cx="1218000" cy="810000"/>
          </a:xfrm>
        </p:grpSpPr>
        <p:sp>
          <p:nvSpPr>
            <p:cNvPr id="7399" name="Google Shape;7399;p89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400" name="Google Shape;7400;p89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401" name="Google Shape;7401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402" name="Google Shape;7402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03" name="Google Shape;7403;p89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404" name="Google Shape;7404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405" name="Google Shape;7405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06" name="Google Shape;7406;p89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407" name="Google Shape;7407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408" name="Google Shape;7408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409" name="Google Shape;7409;p89"/>
          <p:cNvCxnSpPr>
            <a:stCxn id="7317" idx="0"/>
          </p:cNvCxnSpPr>
          <p:nvPr/>
        </p:nvCxnSpPr>
        <p:spPr>
          <a:xfrm rot="10800000" flipH="1">
            <a:off x="3037975" y="3158425"/>
            <a:ext cx="509400" cy="39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410" name="Google Shape;7410;p89"/>
          <p:cNvGrpSpPr/>
          <p:nvPr/>
        </p:nvGrpSpPr>
        <p:grpSpPr>
          <a:xfrm>
            <a:off x="3590094" y="2196304"/>
            <a:ext cx="1963660" cy="1033884"/>
            <a:chOff x="5395800" y="1246800"/>
            <a:chExt cx="1218000" cy="810000"/>
          </a:xfrm>
        </p:grpSpPr>
        <p:sp>
          <p:nvSpPr>
            <p:cNvPr id="7411" name="Google Shape;7411;p89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412" name="Google Shape;7412;p89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413" name="Google Shape;7413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 cmpd="sng">
                <a:solidFill>
                  <a:schemeClr val="accent2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414" name="Google Shape;7414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15" name="Google Shape;7415;p89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416" name="Google Shape;7416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417" name="Google Shape;7417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418" name="Google Shape;7418;p89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419" name="Google Shape;7419;p89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420" name="Google Shape;7420;p89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421" name="Google Shape;7421;p89"/>
          <p:cNvGrpSpPr/>
          <p:nvPr/>
        </p:nvGrpSpPr>
        <p:grpSpPr>
          <a:xfrm>
            <a:off x="1722525" y="1604225"/>
            <a:ext cx="2313178" cy="730505"/>
            <a:chOff x="1722525" y="1604225"/>
            <a:chExt cx="2313178" cy="730505"/>
          </a:xfrm>
        </p:grpSpPr>
        <p:cxnSp>
          <p:nvCxnSpPr>
            <p:cNvPr id="7422" name="Google Shape;7422;p89"/>
            <p:cNvCxnSpPr>
              <a:stCxn id="7413" idx="0"/>
            </p:cNvCxnSpPr>
            <p:nvPr/>
          </p:nvCxnSpPr>
          <p:spPr>
            <a:xfrm rot="5400000" flipH="1">
              <a:off x="3441253" y="1740280"/>
              <a:ext cx="510000" cy="678900"/>
            </a:xfrm>
            <a:prstGeom prst="bentConnector2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7423" name="Google Shape;7423;p89"/>
            <p:cNvSpPr txBox="1"/>
            <p:nvPr/>
          </p:nvSpPr>
          <p:spPr>
            <a:xfrm>
              <a:off x="1722525" y="1604225"/>
              <a:ext cx="155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Drawer Barcode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7424" name="Google Shape;7424;p89"/>
          <p:cNvGrpSpPr/>
          <p:nvPr/>
        </p:nvGrpSpPr>
        <p:grpSpPr>
          <a:xfrm>
            <a:off x="4601665" y="1624625"/>
            <a:ext cx="3018260" cy="696592"/>
            <a:chOff x="4601665" y="1624625"/>
            <a:chExt cx="3018260" cy="696592"/>
          </a:xfrm>
        </p:grpSpPr>
        <p:cxnSp>
          <p:nvCxnSpPr>
            <p:cNvPr id="7425" name="Google Shape;7425;p89"/>
            <p:cNvCxnSpPr>
              <a:stCxn id="7416" idx="0"/>
            </p:cNvCxnSpPr>
            <p:nvPr/>
          </p:nvCxnSpPr>
          <p:spPr>
            <a:xfrm rot="-5400000">
              <a:off x="5020465" y="1405017"/>
              <a:ext cx="497400" cy="1335000"/>
            </a:xfrm>
            <a:prstGeom prst="bentConnector2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426" name="Google Shape;7426;p89"/>
            <p:cNvCxnSpPr>
              <a:endCxn id="7419" idx="0"/>
            </p:cNvCxnSpPr>
            <p:nvPr/>
          </p:nvCxnSpPr>
          <p:spPr>
            <a:xfrm>
              <a:off x="5163428" y="1823799"/>
              <a:ext cx="4200" cy="4851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427" name="Google Shape;7427;p89"/>
            <p:cNvSpPr txBox="1"/>
            <p:nvPr/>
          </p:nvSpPr>
          <p:spPr>
            <a:xfrm>
              <a:off x="6065925" y="1624625"/>
              <a:ext cx="1554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Book Barcode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7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/>
                                        <p:tgtEl>
                                          <p:spTgt spid="74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000"/>
                                        <p:tgtEl>
                                          <p:spTgt spid="74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2" name="Google Shape;7432;p9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 dirty="0"/>
          </a:p>
        </p:txBody>
      </p:sp>
      <p:sp>
        <p:nvSpPr>
          <p:cNvPr id="7433" name="Google Shape;7433;p90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Grouping Barcode</a:t>
            </a:r>
            <a:endParaRPr sz="1400" dirty="0">
              <a:solidFill>
                <a:srgbClr val="000000"/>
              </a:solidFill>
            </a:endParaRPr>
          </a:p>
        </p:txBody>
      </p:sp>
      <p:grpSp>
        <p:nvGrpSpPr>
          <p:cNvPr id="7434" name="Google Shape;7434;p90"/>
          <p:cNvGrpSpPr/>
          <p:nvPr/>
        </p:nvGrpSpPr>
        <p:grpSpPr>
          <a:xfrm>
            <a:off x="2451528" y="3355145"/>
            <a:ext cx="4240800" cy="1711525"/>
            <a:chOff x="2451528" y="3355145"/>
            <a:chExt cx="4240800" cy="1711525"/>
          </a:xfrm>
        </p:grpSpPr>
        <p:sp>
          <p:nvSpPr>
            <p:cNvPr id="7435" name="Google Shape;7435;p90"/>
            <p:cNvSpPr/>
            <p:nvPr/>
          </p:nvSpPr>
          <p:spPr>
            <a:xfrm>
              <a:off x="2451528" y="3355145"/>
              <a:ext cx="4240800" cy="1700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436" name="Google Shape;7436;p90"/>
            <p:cNvSpPr txBox="1"/>
            <p:nvPr/>
          </p:nvSpPr>
          <p:spPr>
            <a:xfrm>
              <a:off x="4302675" y="4620270"/>
              <a:ext cx="538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Josefin Sans"/>
                  <a:ea typeface="Josefin Sans"/>
                  <a:cs typeface="Josefin Sans"/>
                  <a:sym typeface="Josefin Sans"/>
                </a:rPr>
                <a:t>(B)</a:t>
              </a:r>
              <a:endParaRPr sz="17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7437" name="Google Shape;7437;p90"/>
            <p:cNvGrpSpPr/>
            <p:nvPr/>
          </p:nvGrpSpPr>
          <p:grpSpPr>
            <a:xfrm>
              <a:off x="2576022" y="3620229"/>
              <a:ext cx="938225" cy="477819"/>
              <a:chOff x="5395800" y="1246800"/>
              <a:chExt cx="1218000" cy="810000"/>
            </a:xfrm>
          </p:grpSpPr>
          <p:sp>
            <p:nvSpPr>
              <p:cNvPr id="7438" name="Google Shape;7438;p90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439" name="Google Shape;7439;p90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40" name="Google Shape;7440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41" name="Google Shape;7441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42" name="Google Shape;7442;p90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43" name="Google Shape;7443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9050" cap="flat" cmpd="sng">
                  <a:solidFill>
                    <a:schemeClr val="accent2"/>
                  </a:solidFill>
                  <a:prstDash val="lg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44" name="Google Shape;7444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45" name="Google Shape;7445;p90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46" name="Google Shape;7446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47" name="Google Shape;7447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448" name="Google Shape;7448;p90"/>
            <p:cNvGrpSpPr/>
            <p:nvPr/>
          </p:nvGrpSpPr>
          <p:grpSpPr>
            <a:xfrm>
              <a:off x="2576022" y="4142369"/>
              <a:ext cx="938225" cy="477819"/>
              <a:chOff x="5395800" y="1246800"/>
              <a:chExt cx="1218000" cy="810000"/>
            </a:xfrm>
          </p:grpSpPr>
          <p:sp>
            <p:nvSpPr>
              <p:cNvPr id="7449" name="Google Shape;7449;p90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450" name="Google Shape;7450;p90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51" name="Google Shape;7451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52" name="Google Shape;7452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53" name="Google Shape;7453;p90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54" name="Google Shape;7454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55" name="Google Shape;7455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56" name="Google Shape;7456;p90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57" name="Google Shape;7457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58" name="Google Shape;7458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459" name="Google Shape;7459;p90"/>
            <p:cNvGrpSpPr/>
            <p:nvPr/>
          </p:nvGrpSpPr>
          <p:grpSpPr>
            <a:xfrm>
              <a:off x="3593830" y="3620229"/>
              <a:ext cx="938225" cy="477819"/>
              <a:chOff x="5395800" y="1246800"/>
              <a:chExt cx="1218000" cy="810000"/>
            </a:xfrm>
          </p:grpSpPr>
          <p:sp>
            <p:nvSpPr>
              <p:cNvPr id="7460" name="Google Shape;7460;p90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461" name="Google Shape;7461;p90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62" name="Google Shape;7462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63" name="Google Shape;7463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64" name="Google Shape;7464;p90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65" name="Google Shape;7465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66" name="Google Shape;7466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67" name="Google Shape;7467;p90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68" name="Google Shape;7468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69" name="Google Shape;7469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470" name="Google Shape;7470;p90"/>
            <p:cNvGrpSpPr/>
            <p:nvPr/>
          </p:nvGrpSpPr>
          <p:grpSpPr>
            <a:xfrm>
              <a:off x="3593830" y="4128083"/>
              <a:ext cx="938225" cy="477819"/>
              <a:chOff x="5395800" y="1246800"/>
              <a:chExt cx="1218000" cy="810000"/>
            </a:xfrm>
          </p:grpSpPr>
          <p:sp>
            <p:nvSpPr>
              <p:cNvPr id="7471" name="Google Shape;7471;p90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472" name="Google Shape;7472;p90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73" name="Google Shape;7473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74" name="Google Shape;7474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75" name="Google Shape;7475;p90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76" name="Google Shape;7476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77" name="Google Shape;7477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78" name="Google Shape;7478;p90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79" name="Google Shape;7479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80" name="Google Shape;7480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481" name="Google Shape;7481;p90"/>
            <p:cNvGrpSpPr/>
            <p:nvPr/>
          </p:nvGrpSpPr>
          <p:grpSpPr>
            <a:xfrm>
              <a:off x="4611639" y="3620229"/>
              <a:ext cx="938225" cy="477819"/>
              <a:chOff x="5395800" y="1246800"/>
              <a:chExt cx="1218000" cy="810000"/>
            </a:xfrm>
          </p:grpSpPr>
          <p:sp>
            <p:nvSpPr>
              <p:cNvPr id="7482" name="Google Shape;7482;p90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483" name="Google Shape;7483;p90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84" name="Google Shape;7484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85" name="Google Shape;7485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86" name="Google Shape;7486;p90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87" name="Google Shape;7487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88" name="Google Shape;7488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89" name="Google Shape;7489;p90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90" name="Google Shape;7490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91" name="Google Shape;7491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492" name="Google Shape;7492;p90"/>
            <p:cNvGrpSpPr/>
            <p:nvPr/>
          </p:nvGrpSpPr>
          <p:grpSpPr>
            <a:xfrm>
              <a:off x="4611639" y="4136990"/>
              <a:ext cx="938225" cy="477819"/>
              <a:chOff x="5395800" y="1246800"/>
              <a:chExt cx="1218000" cy="810000"/>
            </a:xfrm>
          </p:grpSpPr>
          <p:sp>
            <p:nvSpPr>
              <p:cNvPr id="7493" name="Google Shape;7493;p90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494" name="Google Shape;7494;p90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95" name="Google Shape;7495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96" name="Google Shape;7496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497" name="Google Shape;7497;p90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498" name="Google Shape;7498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499" name="Google Shape;7499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500" name="Google Shape;7500;p90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501" name="Google Shape;7501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502" name="Google Shape;7502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503" name="Google Shape;7503;p90"/>
            <p:cNvGrpSpPr/>
            <p:nvPr/>
          </p:nvGrpSpPr>
          <p:grpSpPr>
            <a:xfrm>
              <a:off x="5629447" y="3620229"/>
              <a:ext cx="938225" cy="477819"/>
              <a:chOff x="5395800" y="1246800"/>
              <a:chExt cx="1218000" cy="810000"/>
            </a:xfrm>
          </p:grpSpPr>
          <p:sp>
            <p:nvSpPr>
              <p:cNvPr id="7504" name="Google Shape;7504;p90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505" name="Google Shape;7505;p90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506" name="Google Shape;7506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507" name="Google Shape;7507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508" name="Google Shape;7508;p90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509" name="Google Shape;7509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510" name="Google Shape;7510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511" name="Google Shape;7511;p90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512" name="Google Shape;7512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513" name="Google Shape;7513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514" name="Google Shape;7514;p90"/>
            <p:cNvGrpSpPr/>
            <p:nvPr/>
          </p:nvGrpSpPr>
          <p:grpSpPr>
            <a:xfrm>
              <a:off x="5629447" y="4128083"/>
              <a:ext cx="938225" cy="477819"/>
              <a:chOff x="5395800" y="1246800"/>
              <a:chExt cx="1218000" cy="810000"/>
            </a:xfrm>
          </p:grpSpPr>
          <p:sp>
            <p:nvSpPr>
              <p:cNvPr id="7515" name="Google Shape;7515;p90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516" name="Google Shape;7516;p90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517" name="Google Shape;7517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518" name="Google Shape;7518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519" name="Google Shape;7519;p90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520" name="Google Shape;7520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521" name="Google Shape;7521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522" name="Google Shape;7522;p90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523" name="Google Shape;7523;p90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524" name="Google Shape;7524;p90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7525" name="Google Shape;7525;p90"/>
          <p:cNvGrpSpPr/>
          <p:nvPr/>
        </p:nvGrpSpPr>
        <p:grpSpPr>
          <a:xfrm>
            <a:off x="3059345" y="1538879"/>
            <a:ext cx="2835461" cy="2139079"/>
            <a:chOff x="3059345" y="1538879"/>
            <a:chExt cx="2835461" cy="2139079"/>
          </a:xfrm>
        </p:grpSpPr>
        <p:cxnSp>
          <p:nvCxnSpPr>
            <p:cNvPr id="7526" name="Google Shape;7526;p90"/>
            <p:cNvCxnSpPr/>
            <p:nvPr/>
          </p:nvCxnSpPr>
          <p:spPr>
            <a:xfrm>
              <a:off x="5874048" y="1545560"/>
              <a:ext cx="0" cy="11817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7527" name="Google Shape;7527;p90"/>
            <p:cNvGrpSpPr/>
            <p:nvPr/>
          </p:nvGrpSpPr>
          <p:grpSpPr>
            <a:xfrm>
              <a:off x="3059345" y="1538879"/>
              <a:ext cx="2835461" cy="2139079"/>
              <a:chOff x="3059345" y="1538879"/>
              <a:chExt cx="2835461" cy="2139079"/>
            </a:xfrm>
          </p:grpSpPr>
          <p:cxnSp>
            <p:nvCxnSpPr>
              <p:cNvPr id="7528" name="Google Shape;7528;p90"/>
              <p:cNvCxnSpPr>
                <a:stCxn id="7443" idx="0"/>
              </p:cNvCxnSpPr>
              <p:nvPr/>
            </p:nvCxnSpPr>
            <p:spPr>
              <a:xfrm rot="10800000" flipH="1">
                <a:off x="3059345" y="2727258"/>
                <a:ext cx="760800" cy="9507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  <p:grpSp>
            <p:nvGrpSpPr>
              <p:cNvPr id="7529" name="Google Shape;7529;p90"/>
              <p:cNvGrpSpPr/>
              <p:nvPr/>
            </p:nvGrpSpPr>
            <p:grpSpPr>
              <a:xfrm flipH="1">
                <a:off x="3249211" y="1538879"/>
                <a:ext cx="2645595" cy="1181683"/>
                <a:chOff x="2497850" y="1054175"/>
                <a:chExt cx="4078303" cy="1790700"/>
              </a:xfrm>
            </p:grpSpPr>
            <p:sp>
              <p:nvSpPr>
                <p:cNvPr id="7530" name="Google Shape;7530;p90"/>
                <p:cNvSpPr/>
                <p:nvPr/>
              </p:nvSpPr>
              <p:spPr>
                <a:xfrm>
                  <a:off x="4586762" y="1252350"/>
                  <a:ext cx="95241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7531" name="Google Shape;7531;p90"/>
                <p:cNvGrpSpPr/>
                <p:nvPr/>
              </p:nvGrpSpPr>
              <p:grpSpPr>
                <a:xfrm>
                  <a:off x="2497850" y="1054175"/>
                  <a:ext cx="4078303" cy="1790700"/>
                  <a:chOff x="2497850" y="1054175"/>
                  <a:chExt cx="4078303" cy="1790700"/>
                </a:xfrm>
              </p:grpSpPr>
              <p:grpSp>
                <p:nvGrpSpPr>
                  <p:cNvPr id="7532" name="Google Shape;7532;p90"/>
                  <p:cNvGrpSpPr/>
                  <p:nvPr/>
                </p:nvGrpSpPr>
                <p:grpSpPr>
                  <a:xfrm>
                    <a:off x="2741833" y="1311505"/>
                    <a:ext cx="3750206" cy="1299663"/>
                    <a:chOff x="5548525" y="2428300"/>
                    <a:chExt cx="1556425" cy="521325"/>
                  </a:xfrm>
                </p:grpSpPr>
                <p:sp>
                  <p:nvSpPr>
                    <p:cNvPr id="7533" name="Google Shape;7533;p90"/>
                    <p:cNvSpPr/>
                    <p:nvPr/>
                  </p:nvSpPr>
                  <p:spPr>
                    <a:xfrm>
                      <a:off x="5548525" y="2428300"/>
                      <a:ext cx="1555575" cy="204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223" h="819" extrusionOk="0">
                          <a:moveTo>
                            <a:pt x="62223" y="0"/>
                          </a:moveTo>
                          <a:lnTo>
                            <a:pt x="0" y="117"/>
                          </a:lnTo>
                          <a:lnTo>
                            <a:pt x="17" y="819"/>
                          </a:lnTo>
                          <a:lnTo>
                            <a:pt x="62223" y="718"/>
                          </a:lnTo>
                          <a:lnTo>
                            <a:pt x="62223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534" name="Google Shape;7534;p90"/>
                    <p:cNvSpPr/>
                    <p:nvPr/>
                  </p:nvSpPr>
                  <p:spPr>
                    <a:xfrm>
                      <a:off x="5549350" y="2929550"/>
                      <a:ext cx="1555600" cy="200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2224" h="803" extrusionOk="0">
                          <a:moveTo>
                            <a:pt x="62223" y="0"/>
                          </a:moveTo>
                          <a:lnTo>
                            <a:pt x="1" y="100"/>
                          </a:lnTo>
                          <a:lnTo>
                            <a:pt x="17" y="802"/>
                          </a:lnTo>
                          <a:lnTo>
                            <a:pt x="62223" y="702"/>
                          </a:lnTo>
                          <a:lnTo>
                            <a:pt x="62223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grpSp>
                <p:nvGrpSpPr>
                  <p:cNvPr id="7535" name="Google Shape;7535;p90"/>
                  <p:cNvGrpSpPr/>
                  <p:nvPr/>
                </p:nvGrpSpPr>
                <p:grpSpPr>
                  <a:xfrm>
                    <a:off x="3906072" y="1655888"/>
                    <a:ext cx="2251449" cy="954257"/>
                    <a:chOff x="6260725" y="2047201"/>
                    <a:chExt cx="934405" cy="382774"/>
                  </a:xfrm>
                </p:grpSpPr>
                <p:sp>
                  <p:nvSpPr>
                    <p:cNvPr id="7536" name="Google Shape;7536;p90"/>
                    <p:cNvSpPr/>
                    <p:nvPr/>
                  </p:nvSpPr>
                  <p:spPr>
                    <a:xfrm>
                      <a:off x="6260725" y="2206075"/>
                      <a:ext cx="45550" cy="2239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22" h="8956" extrusionOk="0">
                          <a:moveTo>
                            <a:pt x="1805" y="0"/>
                          </a:moveTo>
                          <a:lnTo>
                            <a:pt x="0" y="17"/>
                          </a:lnTo>
                          <a:lnTo>
                            <a:pt x="0" y="8956"/>
                          </a:lnTo>
                          <a:lnTo>
                            <a:pt x="1821" y="8956"/>
                          </a:lnTo>
                          <a:lnTo>
                            <a:pt x="1805" y="0"/>
                          </a:lnTo>
                          <a:close/>
                        </a:path>
                      </a:pathLst>
                    </a:custGeom>
                    <a:solidFill>
                      <a:schemeClr val="accent4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537" name="Google Shape;7537;p90"/>
                    <p:cNvSpPr/>
                    <p:nvPr/>
                  </p:nvSpPr>
                  <p:spPr>
                    <a:xfrm>
                      <a:off x="6305825" y="2138800"/>
                      <a:ext cx="45975" cy="2911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839" h="11647" extrusionOk="0">
                          <a:moveTo>
                            <a:pt x="1" y="1"/>
                          </a:moveTo>
                          <a:lnTo>
                            <a:pt x="17" y="11647"/>
                          </a:lnTo>
                          <a:lnTo>
                            <a:pt x="1839" y="11647"/>
                          </a:lnTo>
                          <a:lnTo>
                            <a:pt x="1822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538" name="Google Shape;7538;p90"/>
                    <p:cNvSpPr/>
                    <p:nvPr/>
                  </p:nvSpPr>
                  <p:spPr>
                    <a:xfrm>
                      <a:off x="7008660" y="2047201"/>
                      <a:ext cx="92775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1" h="14370" extrusionOk="0">
                          <a:moveTo>
                            <a:pt x="1" y="0"/>
                          </a:moveTo>
                          <a:lnTo>
                            <a:pt x="18" y="14370"/>
                          </a:lnTo>
                          <a:lnTo>
                            <a:pt x="3710" y="14370"/>
                          </a:lnTo>
                          <a:lnTo>
                            <a:pt x="3677" y="0"/>
                          </a:lnTo>
                          <a:close/>
                        </a:path>
                      </a:pathLst>
                    </a:custGeom>
                    <a:solidFill>
                      <a:schemeClr val="accen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539" name="Google Shape;7539;p90"/>
                    <p:cNvSpPr/>
                    <p:nvPr/>
                  </p:nvSpPr>
                  <p:spPr>
                    <a:xfrm>
                      <a:off x="7102380" y="2145499"/>
                      <a:ext cx="92750" cy="261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0444" extrusionOk="0">
                          <a:moveTo>
                            <a:pt x="0" y="1"/>
                          </a:moveTo>
                          <a:lnTo>
                            <a:pt x="17" y="10443"/>
                          </a:lnTo>
                          <a:lnTo>
                            <a:pt x="3710" y="10443"/>
                          </a:lnTo>
                          <a:lnTo>
                            <a:pt x="3676" y="1"/>
                          </a:lnTo>
                          <a:close/>
                        </a:path>
                      </a:pathLst>
                    </a:custGeom>
                    <a:solidFill>
                      <a:schemeClr val="accent3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540" name="Google Shape;7540;p90"/>
                    <p:cNvSpPr/>
                    <p:nvPr/>
                  </p:nvSpPr>
                  <p:spPr>
                    <a:xfrm>
                      <a:off x="6349275" y="2138400"/>
                      <a:ext cx="143725" cy="291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63" extrusionOk="0">
                          <a:moveTo>
                            <a:pt x="5715" y="0"/>
                          </a:moveTo>
                          <a:lnTo>
                            <a:pt x="0" y="17"/>
                          </a:lnTo>
                          <a:lnTo>
                            <a:pt x="17" y="11663"/>
                          </a:lnTo>
                          <a:lnTo>
                            <a:pt x="5748" y="11646"/>
                          </a:lnTo>
                          <a:lnTo>
                            <a:pt x="5715" y="0"/>
                          </a:lnTo>
                          <a:close/>
                        </a:path>
                      </a:pathLst>
                    </a:custGeom>
                    <a:solidFill>
                      <a:schemeClr val="dk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7541" name="Google Shape;7541;p90"/>
                  <p:cNvSpPr/>
                  <p:nvPr/>
                </p:nvSpPr>
                <p:spPr>
                  <a:xfrm>
                    <a:off x="6491688" y="1311560"/>
                    <a:ext cx="82769" cy="1299523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507" h="103527" extrusionOk="0">
                        <a:moveTo>
                          <a:pt x="0" y="0"/>
                        </a:moveTo>
                        <a:lnTo>
                          <a:pt x="167" y="103526"/>
                        </a:lnTo>
                        <a:lnTo>
                          <a:pt x="2507" y="103526"/>
                        </a:lnTo>
                        <a:lnTo>
                          <a:pt x="23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grpSp>
                <p:nvGrpSpPr>
                  <p:cNvPr id="7542" name="Google Shape;7542;p90"/>
                  <p:cNvGrpSpPr/>
                  <p:nvPr/>
                </p:nvGrpSpPr>
                <p:grpSpPr>
                  <a:xfrm flipH="1">
                    <a:off x="3236559" y="1615381"/>
                    <a:ext cx="681467" cy="995580"/>
                    <a:chOff x="6249850" y="3033975"/>
                    <a:chExt cx="282825" cy="399350"/>
                  </a:xfrm>
                </p:grpSpPr>
                <p:sp>
                  <p:nvSpPr>
                    <p:cNvPr id="7543" name="Google Shape;7543;p90"/>
                    <p:cNvSpPr/>
                    <p:nvPr/>
                  </p:nvSpPr>
                  <p:spPr>
                    <a:xfrm>
                      <a:off x="6249850" y="3141750"/>
                      <a:ext cx="143725" cy="2911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46" extrusionOk="0">
                          <a:moveTo>
                            <a:pt x="5732" y="0"/>
                          </a:moveTo>
                          <a:lnTo>
                            <a:pt x="1" y="17"/>
                          </a:lnTo>
                          <a:lnTo>
                            <a:pt x="17" y="11646"/>
                          </a:lnTo>
                          <a:lnTo>
                            <a:pt x="5749" y="11646"/>
                          </a:lnTo>
                          <a:lnTo>
                            <a:pt x="5732" y="0"/>
                          </a:lnTo>
                          <a:close/>
                        </a:path>
                      </a:pathLst>
                    </a:custGeom>
                    <a:solidFill>
                      <a:schemeClr val="accent1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544" name="Google Shape;7544;p90"/>
                    <p:cNvSpPr/>
                    <p:nvPr/>
                  </p:nvSpPr>
                  <p:spPr>
                    <a:xfrm>
                      <a:off x="6392725" y="3033975"/>
                      <a:ext cx="32175" cy="39892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287" h="15957" extrusionOk="0">
                          <a:moveTo>
                            <a:pt x="0" y="0"/>
                          </a:moveTo>
                          <a:lnTo>
                            <a:pt x="34" y="15957"/>
                          </a:lnTo>
                          <a:lnTo>
                            <a:pt x="1287" y="15957"/>
                          </a:lnTo>
                          <a:lnTo>
                            <a:pt x="1253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545" name="Google Shape;7545;p90"/>
                    <p:cNvSpPr/>
                    <p:nvPr/>
                  </p:nvSpPr>
                  <p:spPr>
                    <a:xfrm>
                      <a:off x="6424450" y="3096200"/>
                      <a:ext cx="15900" cy="3367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636" h="13468" extrusionOk="0">
                          <a:moveTo>
                            <a:pt x="1" y="1"/>
                          </a:moveTo>
                          <a:lnTo>
                            <a:pt x="18" y="13468"/>
                          </a:lnTo>
                          <a:lnTo>
                            <a:pt x="636" y="13468"/>
                          </a:lnTo>
                          <a:lnTo>
                            <a:pt x="619" y="1"/>
                          </a:lnTo>
                          <a:close/>
                        </a:path>
                      </a:pathLst>
                    </a:custGeom>
                    <a:solidFill>
                      <a:srgbClr val="F5F5F5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546" name="Google Shape;7546;p90"/>
                    <p:cNvSpPr/>
                    <p:nvPr/>
                  </p:nvSpPr>
                  <p:spPr>
                    <a:xfrm>
                      <a:off x="6439925" y="3074075"/>
                      <a:ext cx="92750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4370" extrusionOk="0">
                          <a:moveTo>
                            <a:pt x="3693" y="0"/>
                          </a:moveTo>
                          <a:lnTo>
                            <a:pt x="0" y="17"/>
                          </a:lnTo>
                          <a:lnTo>
                            <a:pt x="34" y="14370"/>
                          </a:lnTo>
                          <a:lnTo>
                            <a:pt x="3709" y="14370"/>
                          </a:lnTo>
                          <a:lnTo>
                            <a:pt x="3693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  <p:sp>
                <p:nvSpPr>
                  <p:cNvPr id="7547" name="Google Shape;7547;p90"/>
                  <p:cNvSpPr/>
                  <p:nvPr/>
                </p:nvSpPr>
                <p:spPr>
                  <a:xfrm>
                    <a:off x="4516375" y="1661332"/>
                    <a:ext cx="248100" cy="4818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 w="28575" cap="flat" cmpd="sng">
                    <a:solidFill>
                      <a:schemeClr val="accent2"/>
                    </a:solidFill>
                    <a:prstDash val="dash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7548" name="Google Shape;7548;p90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481544" y="1783875"/>
                    <a:ext cx="317834" cy="23669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549" name="Google Shape;7549;p90"/>
                  <p:cNvSpPr/>
                  <p:nvPr/>
                </p:nvSpPr>
                <p:spPr>
                  <a:xfrm>
                    <a:off x="3659475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7550" name="Google Shape;7550;p90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3633881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551" name="Google Shape;7551;p90"/>
                  <p:cNvSpPr/>
                  <p:nvPr/>
                </p:nvSpPr>
                <p:spPr>
                  <a:xfrm>
                    <a:off x="4211925" y="2202263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7552" name="Google Shape;7552;p90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186331" y="2286080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553" name="Google Shape;7553;p90"/>
                  <p:cNvSpPr/>
                  <p:nvPr/>
                </p:nvSpPr>
                <p:spPr>
                  <a:xfrm>
                    <a:off x="5748267" y="2142544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7554" name="Google Shape;7554;p90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5722673" y="2226361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555" name="Google Shape;7555;p90"/>
                  <p:cNvSpPr/>
                  <p:nvPr/>
                </p:nvSpPr>
                <p:spPr>
                  <a:xfrm>
                    <a:off x="5952305" y="2146029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7556" name="Google Shape;7556;p90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5926711" y="222984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557" name="Google Shape;7557;p90"/>
                  <p:cNvSpPr/>
                  <p:nvPr/>
                </p:nvSpPr>
                <p:spPr>
                  <a:xfrm>
                    <a:off x="4949525" y="2202250"/>
                    <a:ext cx="160500" cy="320400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rgbClr val="FFFFFF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dirty="0"/>
                  </a:p>
                </p:txBody>
              </p:sp>
              <p:pic>
                <p:nvPicPr>
                  <p:cNvPr id="7558" name="Google Shape;7558;p90"/>
                  <p:cNvPicPr preferRelativeResize="0"/>
                  <p:nvPr/>
                </p:nvPicPr>
                <p:blipFill>
                  <a:blip r:embed="rId3">
                    <a:alphaModFix/>
                  </a:blip>
                  <a:stretch>
                    <a:fillRect/>
                  </a:stretch>
                </p:blipFill>
                <p:spPr>
                  <a:xfrm rot="-5400000">
                    <a:off x="4923931" y="2286067"/>
                    <a:ext cx="211386" cy="15278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</p:pic>
              <p:sp>
                <p:nvSpPr>
                  <p:cNvPr id="7559" name="Google Shape;7559;p90"/>
                  <p:cNvSpPr txBox="1"/>
                  <p:nvPr/>
                </p:nvSpPr>
                <p:spPr>
                  <a:xfrm>
                    <a:off x="2568963" y="1311550"/>
                    <a:ext cx="453300" cy="5832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t" anchorCtr="0">
                    <a:sp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300" b="1" dirty="0">
                      <a:latin typeface="Josefin Sans"/>
                      <a:ea typeface="Josefin Sans"/>
                      <a:cs typeface="Josefin Sans"/>
                      <a:sym typeface="Josefin Sans"/>
                    </a:endParaRPr>
                  </a:p>
                </p:txBody>
              </p:sp>
              <p:grpSp>
                <p:nvGrpSpPr>
                  <p:cNvPr id="7560" name="Google Shape;7560;p90"/>
                  <p:cNvGrpSpPr/>
                  <p:nvPr/>
                </p:nvGrpSpPr>
                <p:grpSpPr>
                  <a:xfrm>
                    <a:off x="2497850" y="1077773"/>
                    <a:ext cx="4078303" cy="242327"/>
                    <a:chOff x="-1900" y="2514600"/>
                    <a:chExt cx="4611900" cy="242327"/>
                  </a:xfrm>
                </p:grpSpPr>
                <p:cxnSp>
                  <p:nvCxnSpPr>
                    <p:cNvPr id="7561" name="Google Shape;7561;p90"/>
                    <p:cNvCxnSpPr/>
                    <p:nvPr/>
                  </p:nvCxnSpPr>
                  <p:spPr>
                    <a:xfrm>
                      <a:off x="20800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62" name="Google Shape;7562;p90"/>
                    <p:cNvCxnSpPr/>
                    <p:nvPr/>
                  </p:nvCxnSpPr>
                  <p:spPr>
                    <a:xfrm>
                      <a:off x="44127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63" name="Google Shape;7563;p90"/>
                    <p:cNvCxnSpPr/>
                    <p:nvPr/>
                  </p:nvCxnSpPr>
                  <p:spPr>
                    <a:xfrm>
                      <a:off x="65381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64" name="Google Shape;7564;p90"/>
                    <p:cNvCxnSpPr/>
                    <p:nvPr/>
                  </p:nvCxnSpPr>
                  <p:spPr>
                    <a:xfrm>
                      <a:off x="85597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65" name="Google Shape;7565;p90"/>
                    <p:cNvCxnSpPr/>
                    <p:nvPr/>
                  </p:nvCxnSpPr>
                  <p:spPr>
                    <a:xfrm>
                      <a:off x="108925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66" name="Google Shape;7566;p90"/>
                    <p:cNvCxnSpPr/>
                    <p:nvPr/>
                  </p:nvCxnSpPr>
                  <p:spPr>
                    <a:xfrm>
                      <a:off x="13017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67" name="Google Shape;7567;p90"/>
                    <p:cNvCxnSpPr/>
                    <p:nvPr/>
                  </p:nvCxnSpPr>
                  <p:spPr>
                    <a:xfrm>
                      <a:off x="151432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68" name="Google Shape;7568;p90"/>
                    <p:cNvCxnSpPr/>
                    <p:nvPr/>
                  </p:nvCxnSpPr>
                  <p:spPr>
                    <a:xfrm>
                      <a:off x="174760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69" name="Google Shape;7569;p90"/>
                    <p:cNvCxnSpPr/>
                    <p:nvPr/>
                  </p:nvCxnSpPr>
                  <p:spPr>
                    <a:xfrm>
                      <a:off x="196013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70" name="Google Shape;7570;p90"/>
                    <p:cNvCxnSpPr/>
                    <p:nvPr/>
                  </p:nvCxnSpPr>
                  <p:spPr>
                    <a:xfrm>
                      <a:off x="217267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71" name="Google Shape;7571;p90"/>
                    <p:cNvCxnSpPr/>
                    <p:nvPr/>
                  </p:nvCxnSpPr>
                  <p:spPr>
                    <a:xfrm>
                      <a:off x="240595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72" name="Google Shape;7572;p90"/>
                    <p:cNvCxnSpPr/>
                    <p:nvPr/>
                  </p:nvCxnSpPr>
                  <p:spPr>
                    <a:xfrm>
                      <a:off x="261848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73" name="Google Shape;7573;p90"/>
                    <p:cNvCxnSpPr/>
                    <p:nvPr/>
                  </p:nvCxnSpPr>
                  <p:spPr>
                    <a:xfrm>
                      <a:off x="285176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74" name="Google Shape;7574;p90"/>
                    <p:cNvCxnSpPr/>
                    <p:nvPr/>
                  </p:nvCxnSpPr>
                  <p:spPr>
                    <a:xfrm>
                      <a:off x="308503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75" name="Google Shape;7575;p90"/>
                    <p:cNvCxnSpPr/>
                    <p:nvPr/>
                  </p:nvCxnSpPr>
                  <p:spPr>
                    <a:xfrm>
                      <a:off x="329757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76" name="Google Shape;7576;p90"/>
                    <p:cNvCxnSpPr/>
                    <p:nvPr/>
                  </p:nvCxnSpPr>
                  <p:spPr>
                    <a:xfrm>
                      <a:off x="361161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77" name="Google Shape;7577;p90"/>
                    <p:cNvCxnSpPr/>
                    <p:nvPr/>
                  </p:nvCxnSpPr>
                  <p:spPr>
                    <a:xfrm>
                      <a:off x="384488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78" name="Google Shape;7578;p90"/>
                    <p:cNvCxnSpPr/>
                    <p:nvPr/>
                  </p:nvCxnSpPr>
                  <p:spPr>
                    <a:xfrm>
                      <a:off x="405742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79" name="Google Shape;7579;p90"/>
                    <p:cNvCxnSpPr/>
                    <p:nvPr/>
                  </p:nvCxnSpPr>
                  <p:spPr>
                    <a:xfrm>
                      <a:off x="42595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80" name="Google Shape;7580;p90"/>
                    <p:cNvCxnSpPr/>
                    <p:nvPr/>
                  </p:nvCxnSpPr>
                  <p:spPr>
                    <a:xfrm>
                      <a:off x="449286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81" name="Google Shape;7581;p90"/>
                    <p:cNvCxnSpPr/>
                    <p:nvPr/>
                  </p:nvCxnSpPr>
                  <p:spPr>
                    <a:xfrm>
                      <a:off x="-1900" y="2514600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82" name="Google Shape;7582;p90"/>
                    <p:cNvCxnSpPr/>
                    <p:nvPr/>
                  </p:nvCxnSpPr>
                  <p:spPr>
                    <a:xfrm>
                      <a:off x="-1900" y="2756925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grpSp>
                <p:nvGrpSpPr>
                  <p:cNvPr id="7583" name="Google Shape;7583;p90"/>
                  <p:cNvGrpSpPr/>
                  <p:nvPr/>
                </p:nvGrpSpPr>
                <p:grpSpPr>
                  <a:xfrm>
                    <a:off x="2497850" y="2602548"/>
                    <a:ext cx="4078303" cy="242327"/>
                    <a:chOff x="-1900" y="2514600"/>
                    <a:chExt cx="4611900" cy="242327"/>
                  </a:xfrm>
                </p:grpSpPr>
                <p:cxnSp>
                  <p:nvCxnSpPr>
                    <p:cNvPr id="7584" name="Google Shape;7584;p90"/>
                    <p:cNvCxnSpPr/>
                    <p:nvPr/>
                  </p:nvCxnSpPr>
                  <p:spPr>
                    <a:xfrm>
                      <a:off x="20800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85" name="Google Shape;7585;p90"/>
                    <p:cNvCxnSpPr/>
                    <p:nvPr/>
                  </p:nvCxnSpPr>
                  <p:spPr>
                    <a:xfrm>
                      <a:off x="44127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86" name="Google Shape;7586;p90"/>
                    <p:cNvCxnSpPr/>
                    <p:nvPr/>
                  </p:nvCxnSpPr>
                  <p:spPr>
                    <a:xfrm>
                      <a:off x="65381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87" name="Google Shape;7587;p90"/>
                    <p:cNvCxnSpPr/>
                    <p:nvPr/>
                  </p:nvCxnSpPr>
                  <p:spPr>
                    <a:xfrm>
                      <a:off x="85597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88" name="Google Shape;7588;p90"/>
                    <p:cNvCxnSpPr/>
                    <p:nvPr/>
                  </p:nvCxnSpPr>
                  <p:spPr>
                    <a:xfrm>
                      <a:off x="108925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89" name="Google Shape;7589;p90"/>
                    <p:cNvCxnSpPr/>
                    <p:nvPr/>
                  </p:nvCxnSpPr>
                  <p:spPr>
                    <a:xfrm>
                      <a:off x="13017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90" name="Google Shape;7590;p90"/>
                    <p:cNvCxnSpPr/>
                    <p:nvPr/>
                  </p:nvCxnSpPr>
                  <p:spPr>
                    <a:xfrm>
                      <a:off x="151432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91" name="Google Shape;7591;p90"/>
                    <p:cNvCxnSpPr/>
                    <p:nvPr/>
                  </p:nvCxnSpPr>
                  <p:spPr>
                    <a:xfrm>
                      <a:off x="1747602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92" name="Google Shape;7592;p90"/>
                    <p:cNvCxnSpPr/>
                    <p:nvPr/>
                  </p:nvCxnSpPr>
                  <p:spPr>
                    <a:xfrm>
                      <a:off x="1960138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93" name="Google Shape;7593;p90"/>
                    <p:cNvCxnSpPr/>
                    <p:nvPr/>
                  </p:nvCxnSpPr>
                  <p:spPr>
                    <a:xfrm>
                      <a:off x="2172674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94" name="Google Shape;7594;p90"/>
                    <p:cNvCxnSpPr/>
                    <p:nvPr/>
                  </p:nvCxnSpPr>
                  <p:spPr>
                    <a:xfrm>
                      <a:off x="240595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95" name="Google Shape;7595;p90"/>
                    <p:cNvCxnSpPr/>
                    <p:nvPr/>
                  </p:nvCxnSpPr>
                  <p:spPr>
                    <a:xfrm>
                      <a:off x="2618486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96" name="Google Shape;7596;p90"/>
                    <p:cNvCxnSpPr/>
                    <p:nvPr/>
                  </p:nvCxnSpPr>
                  <p:spPr>
                    <a:xfrm>
                      <a:off x="285176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97" name="Google Shape;7597;p90"/>
                    <p:cNvCxnSpPr/>
                    <p:nvPr/>
                  </p:nvCxnSpPr>
                  <p:spPr>
                    <a:xfrm>
                      <a:off x="308503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98" name="Google Shape;7598;p90"/>
                    <p:cNvCxnSpPr/>
                    <p:nvPr/>
                  </p:nvCxnSpPr>
                  <p:spPr>
                    <a:xfrm>
                      <a:off x="329757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599" name="Google Shape;7599;p90"/>
                    <p:cNvCxnSpPr/>
                    <p:nvPr/>
                  </p:nvCxnSpPr>
                  <p:spPr>
                    <a:xfrm>
                      <a:off x="3611613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600" name="Google Shape;7600;p90"/>
                    <p:cNvCxnSpPr/>
                    <p:nvPr/>
                  </p:nvCxnSpPr>
                  <p:spPr>
                    <a:xfrm>
                      <a:off x="3844889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601" name="Google Shape;7601;p90"/>
                    <p:cNvCxnSpPr/>
                    <p:nvPr/>
                  </p:nvCxnSpPr>
                  <p:spPr>
                    <a:xfrm>
                      <a:off x="4057425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602" name="Google Shape;7602;p90"/>
                    <p:cNvCxnSpPr/>
                    <p:nvPr/>
                  </p:nvCxnSpPr>
                  <p:spPr>
                    <a:xfrm>
                      <a:off x="4259590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603" name="Google Shape;7603;p90"/>
                    <p:cNvCxnSpPr/>
                    <p:nvPr/>
                  </p:nvCxnSpPr>
                  <p:spPr>
                    <a:xfrm>
                      <a:off x="4492867" y="2532527"/>
                      <a:ext cx="0" cy="22440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rgbClr val="434343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604" name="Google Shape;7604;p90"/>
                    <p:cNvCxnSpPr/>
                    <p:nvPr/>
                  </p:nvCxnSpPr>
                  <p:spPr>
                    <a:xfrm>
                      <a:off x="-1900" y="2514600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  <p:cxnSp>
                  <p:nvCxnSpPr>
                    <p:cNvPr id="7605" name="Google Shape;7605;p90"/>
                    <p:cNvCxnSpPr/>
                    <p:nvPr/>
                  </p:nvCxnSpPr>
                  <p:spPr>
                    <a:xfrm>
                      <a:off x="-1900" y="2756925"/>
                      <a:ext cx="4611900" cy="0"/>
                    </a:xfrm>
                    <a:prstGeom prst="straightConnector1">
                      <a:avLst/>
                    </a:prstGeom>
                    <a:noFill/>
                    <a:ln w="76200" cap="flat" cmpd="sng">
                      <a:solidFill>
                        <a:schemeClr val="dk2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</p:cxnSp>
              </p:grpSp>
              <p:cxnSp>
                <p:nvCxnSpPr>
                  <p:cNvPr id="7606" name="Google Shape;7606;p90"/>
                  <p:cNvCxnSpPr/>
                  <p:nvPr/>
                </p:nvCxnSpPr>
                <p:spPr>
                  <a:xfrm>
                    <a:off x="6546538" y="1054175"/>
                    <a:ext cx="0" cy="17907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grpSp>
                <p:nvGrpSpPr>
                  <p:cNvPr id="7607" name="Google Shape;7607;p90"/>
                  <p:cNvGrpSpPr/>
                  <p:nvPr/>
                </p:nvGrpSpPr>
                <p:grpSpPr>
                  <a:xfrm flipH="1">
                    <a:off x="4924782" y="1655888"/>
                    <a:ext cx="797183" cy="895610"/>
                    <a:chOff x="6345668" y="2047201"/>
                    <a:chExt cx="330850" cy="359250"/>
                  </a:xfrm>
                </p:grpSpPr>
                <p:sp>
                  <p:nvSpPr>
                    <p:cNvPr id="7608" name="Google Shape;7608;p90"/>
                    <p:cNvSpPr/>
                    <p:nvPr/>
                  </p:nvSpPr>
                  <p:spPr>
                    <a:xfrm>
                      <a:off x="6583768" y="2144101"/>
                      <a:ext cx="92750" cy="26110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0" h="10444" extrusionOk="0">
                          <a:moveTo>
                            <a:pt x="0" y="1"/>
                          </a:moveTo>
                          <a:lnTo>
                            <a:pt x="17" y="10443"/>
                          </a:lnTo>
                          <a:lnTo>
                            <a:pt x="3710" y="10443"/>
                          </a:lnTo>
                          <a:lnTo>
                            <a:pt x="3676" y="1"/>
                          </a:lnTo>
                          <a:close/>
                        </a:path>
                      </a:pathLst>
                    </a:custGeom>
                    <a:solidFill>
                      <a:schemeClr val="lt2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609" name="Google Shape;7609;p90"/>
                    <p:cNvSpPr/>
                    <p:nvPr/>
                  </p:nvSpPr>
                  <p:spPr>
                    <a:xfrm>
                      <a:off x="6345668" y="2114451"/>
                      <a:ext cx="143725" cy="291575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5749" h="11663" extrusionOk="0">
                          <a:moveTo>
                            <a:pt x="5715" y="0"/>
                          </a:moveTo>
                          <a:lnTo>
                            <a:pt x="0" y="17"/>
                          </a:lnTo>
                          <a:lnTo>
                            <a:pt x="17" y="11663"/>
                          </a:lnTo>
                          <a:lnTo>
                            <a:pt x="5748" y="11646"/>
                          </a:lnTo>
                          <a:lnTo>
                            <a:pt x="5715" y="0"/>
                          </a:lnTo>
                          <a:close/>
                        </a:path>
                      </a:pathLst>
                    </a:custGeom>
                    <a:solidFill>
                      <a:srgbClr val="E0E0E0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  <p:sp>
                  <p:nvSpPr>
                    <p:cNvPr id="7610" name="Google Shape;7610;p90"/>
                    <p:cNvSpPr/>
                    <p:nvPr/>
                  </p:nvSpPr>
                  <p:spPr>
                    <a:xfrm>
                      <a:off x="6489768" y="2047201"/>
                      <a:ext cx="92775" cy="359250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711" h="14370" extrusionOk="0">
                          <a:moveTo>
                            <a:pt x="1" y="0"/>
                          </a:moveTo>
                          <a:lnTo>
                            <a:pt x="18" y="14370"/>
                          </a:lnTo>
                          <a:lnTo>
                            <a:pt x="3710" y="14370"/>
                          </a:lnTo>
                          <a:lnTo>
                            <a:pt x="3677" y="0"/>
                          </a:lnTo>
                          <a:close/>
                        </a:path>
                      </a:pathLst>
                    </a:custGeom>
                    <a:solidFill>
                      <a:srgbClr val="EBEBEB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i="0" u="none" strike="noStrike" cap="none" dirty="0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p:txBody>
                </p:sp>
              </p:grpSp>
            </p:grp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75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5" name="Google Shape;7615;p9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 dirty="0"/>
          </a:p>
        </p:txBody>
      </p:sp>
      <p:sp>
        <p:nvSpPr>
          <p:cNvPr id="7616" name="Google Shape;7616;p91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Grouping Barcode</a:t>
            </a:r>
            <a:endParaRPr sz="1400" dirty="0">
              <a:solidFill>
                <a:srgbClr val="000000"/>
              </a:solidFill>
            </a:endParaRPr>
          </a:p>
        </p:txBody>
      </p:sp>
      <p:grpSp>
        <p:nvGrpSpPr>
          <p:cNvPr id="7617" name="Google Shape;7617;p91"/>
          <p:cNvGrpSpPr/>
          <p:nvPr/>
        </p:nvGrpSpPr>
        <p:grpSpPr>
          <a:xfrm>
            <a:off x="2451528" y="3355145"/>
            <a:ext cx="4240800" cy="1711525"/>
            <a:chOff x="2451528" y="3355145"/>
            <a:chExt cx="4240800" cy="1711525"/>
          </a:xfrm>
        </p:grpSpPr>
        <p:sp>
          <p:nvSpPr>
            <p:cNvPr id="7618" name="Google Shape;7618;p91"/>
            <p:cNvSpPr/>
            <p:nvPr/>
          </p:nvSpPr>
          <p:spPr>
            <a:xfrm>
              <a:off x="2451528" y="3355145"/>
              <a:ext cx="4240800" cy="1700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619" name="Google Shape;7619;p91"/>
            <p:cNvSpPr txBox="1"/>
            <p:nvPr/>
          </p:nvSpPr>
          <p:spPr>
            <a:xfrm>
              <a:off x="4302675" y="4620270"/>
              <a:ext cx="538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Josefin Sans"/>
                  <a:ea typeface="Josefin Sans"/>
                  <a:cs typeface="Josefin Sans"/>
                  <a:sym typeface="Josefin Sans"/>
                </a:rPr>
                <a:t>(B)</a:t>
              </a:r>
              <a:endParaRPr sz="17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7620" name="Google Shape;7620;p91"/>
            <p:cNvGrpSpPr/>
            <p:nvPr/>
          </p:nvGrpSpPr>
          <p:grpSpPr>
            <a:xfrm>
              <a:off x="2576022" y="3620229"/>
              <a:ext cx="938225" cy="477819"/>
              <a:chOff x="5395800" y="1246800"/>
              <a:chExt cx="1218000" cy="810000"/>
            </a:xfrm>
          </p:grpSpPr>
          <p:sp>
            <p:nvSpPr>
              <p:cNvPr id="7621" name="Google Shape;7621;p91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622" name="Google Shape;7622;p91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23" name="Google Shape;7623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24" name="Google Shape;7624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25" name="Google Shape;7625;p91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26" name="Google Shape;7626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9050" cap="flat" cmpd="sng">
                  <a:solidFill>
                    <a:schemeClr val="accent2"/>
                  </a:solidFill>
                  <a:prstDash val="lg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27" name="Google Shape;7627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28" name="Google Shape;7628;p91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29" name="Google Shape;7629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30" name="Google Shape;7630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631" name="Google Shape;7631;p91"/>
            <p:cNvGrpSpPr/>
            <p:nvPr/>
          </p:nvGrpSpPr>
          <p:grpSpPr>
            <a:xfrm>
              <a:off x="2576022" y="4142369"/>
              <a:ext cx="938225" cy="477819"/>
              <a:chOff x="5395800" y="1246800"/>
              <a:chExt cx="1218000" cy="810000"/>
            </a:xfrm>
          </p:grpSpPr>
          <p:sp>
            <p:nvSpPr>
              <p:cNvPr id="7632" name="Google Shape;7632;p91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633" name="Google Shape;7633;p91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34" name="Google Shape;7634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35" name="Google Shape;7635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36" name="Google Shape;7636;p91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37" name="Google Shape;7637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38" name="Google Shape;7638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39" name="Google Shape;7639;p91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40" name="Google Shape;7640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41" name="Google Shape;7641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642" name="Google Shape;7642;p91"/>
            <p:cNvGrpSpPr/>
            <p:nvPr/>
          </p:nvGrpSpPr>
          <p:grpSpPr>
            <a:xfrm>
              <a:off x="3593830" y="3620229"/>
              <a:ext cx="938225" cy="477819"/>
              <a:chOff x="5395800" y="1246800"/>
              <a:chExt cx="1218000" cy="810000"/>
            </a:xfrm>
          </p:grpSpPr>
          <p:sp>
            <p:nvSpPr>
              <p:cNvPr id="7643" name="Google Shape;7643;p91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644" name="Google Shape;7644;p91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45" name="Google Shape;7645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46" name="Google Shape;7646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47" name="Google Shape;7647;p91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48" name="Google Shape;7648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49" name="Google Shape;7649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50" name="Google Shape;7650;p91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51" name="Google Shape;7651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52" name="Google Shape;7652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653" name="Google Shape;7653;p91"/>
            <p:cNvGrpSpPr/>
            <p:nvPr/>
          </p:nvGrpSpPr>
          <p:grpSpPr>
            <a:xfrm>
              <a:off x="3593830" y="4128083"/>
              <a:ext cx="938225" cy="477819"/>
              <a:chOff x="5395800" y="1246800"/>
              <a:chExt cx="1218000" cy="810000"/>
            </a:xfrm>
          </p:grpSpPr>
          <p:sp>
            <p:nvSpPr>
              <p:cNvPr id="7654" name="Google Shape;7654;p91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655" name="Google Shape;7655;p91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56" name="Google Shape;7656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57" name="Google Shape;7657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58" name="Google Shape;7658;p91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59" name="Google Shape;7659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60" name="Google Shape;7660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61" name="Google Shape;7661;p91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62" name="Google Shape;7662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63" name="Google Shape;7663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664" name="Google Shape;7664;p91"/>
            <p:cNvGrpSpPr/>
            <p:nvPr/>
          </p:nvGrpSpPr>
          <p:grpSpPr>
            <a:xfrm>
              <a:off x="4611639" y="3620229"/>
              <a:ext cx="938225" cy="477819"/>
              <a:chOff x="5395800" y="1246800"/>
              <a:chExt cx="1218000" cy="810000"/>
            </a:xfrm>
          </p:grpSpPr>
          <p:sp>
            <p:nvSpPr>
              <p:cNvPr id="7665" name="Google Shape;7665;p91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666" name="Google Shape;7666;p91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67" name="Google Shape;7667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68" name="Google Shape;7668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69" name="Google Shape;7669;p91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70" name="Google Shape;7670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71" name="Google Shape;7671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72" name="Google Shape;7672;p91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73" name="Google Shape;7673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74" name="Google Shape;7674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675" name="Google Shape;7675;p91"/>
            <p:cNvGrpSpPr/>
            <p:nvPr/>
          </p:nvGrpSpPr>
          <p:grpSpPr>
            <a:xfrm>
              <a:off x="4611639" y="4136990"/>
              <a:ext cx="938225" cy="477819"/>
              <a:chOff x="5395800" y="1246800"/>
              <a:chExt cx="1218000" cy="810000"/>
            </a:xfrm>
          </p:grpSpPr>
          <p:sp>
            <p:nvSpPr>
              <p:cNvPr id="7676" name="Google Shape;7676;p91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677" name="Google Shape;7677;p91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78" name="Google Shape;7678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79" name="Google Shape;7679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80" name="Google Shape;7680;p91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81" name="Google Shape;7681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82" name="Google Shape;7682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83" name="Google Shape;7683;p91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84" name="Google Shape;7684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85" name="Google Shape;7685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686" name="Google Shape;7686;p91"/>
            <p:cNvGrpSpPr/>
            <p:nvPr/>
          </p:nvGrpSpPr>
          <p:grpSpPr>
            <a:xfrm>
              <a:off x="5629447" y="3620229"/>
              <a:ext cx="938225" cy="477819"/>
              <a:chOff x="5395800" y="1246800"/>
              <a:chExt cx="1218000" cy="810000"/>
            </a:xfrm>
          </p:grpSpPr>
          <p:sp>
            <p:nvSpPr>
              <p:cNvPr id="7687" name="Google Shape;7687;p91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688" name="Google Shape;7688;p91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89" name="Google Shape;7689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90" name="Google Shape;7690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91" name="Google Shape;7691;p91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92" name="Google Shape;7692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93" name="Google Shape;7693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694" name="Google Shape;7694;p91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695" name="Google Shape;7695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696" name="Google Shape;7696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697" name="Google Shape;7697;p91"/>
            <p:cNvGrpSpPr/>
            <p:nvPr/>
          </p:nvGrpSpPr>
          <p:grpSpPr>
            <a:xfrm>
              <a:off x="5629447" y="4128083"/>
              <a:ext cx="938225" cy="477819"/>
              <a:chOff x="5395800" y="1246800"/>
              <a:chExt cx="1218000" cy="810000"/>
            </a:xfrm>
          </p:grpSpPr>
          <p:sp>
            <p:nvSpPr>
              <p:cNvPr id="7698" name="Google Shape;7698;p91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699" name="Google Shape;7699;p91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00" name="Google Shape;7700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01" name="Google Shape;7701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702" name="Google Shape;7702;p91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03" name="Google Shape;7703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04" name="Google Shape;7704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705" name="Google Shape;7705;p91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06" name="Google Shape;7706;p91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07" name="Google Shape;7707;p91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7708" name="Google Shape;7708;p91"/>
          <p:cNvSpPr/>
          <p:nvPr/>
        </p:nvSpPr>
        <p:spPr>
          <a:xfrm>
            <a:off x="2526625" y="3555325"/>
            <a:ext cx="1022700" cy="591600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rgbClr val="FF0000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7709" name="Google Shape;7709;p91"/>
          <p:cNvCxnSpPr>
            <a:stCxn id="7708" idx="0"/>
          </p:cNvCxnSpPr>
          <p:nvPr/>
        </p:nvCxnSpPr>
        <p:spPr>
          <a:xfrm rot="10800000" flipH="1">
            <a:off x="3037975" y="3158425"/>
            <a:ext cx="509400" cy="3969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7710" name="Google Shape;7710;p91"/>
          <p:cNvGrpSpPr/>
          <p:nvPr/>
        </p:nvGrpSpPr>
        <p:grpSpPr>
          <a:xfrm>
            <a:off x="3590094" y="2196304"/>
            <a:ext cx="1963660" cy="1033884"/>
            <a:chOff x="5395800" y="1246800"/>
            <a:chExt cx="1218000" cy="810000"/>
          </a:xfrm>
        </p:grpSpPr>
        <p:sp>
          <p:nvSpPr>
            <p:cNvPr id="7711" name="Google Shape;7711;p91"/>
            <p:cNvSpPr/>
            <p:nvPr/>
          </p:nvSpPr>
          <p:spPr>
            <a:xfrm>
              <a:off x="5395800" y="1246800"/>
              <a:ext cx="1218000" cy="810000"/>
            </a:xfrm>
            <a:prstGeom prst="bracketPair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712" name="Google Shape;7712;p91"/>
            <p:cNvGrpSpPr/>
            <p:nvPr/>
          </p:nvGrpSpPr>
          <p:grpSpPr>
            <a:xfrm rot="5400000">
              <a:off x="5357431" y="1526363"/>
              <a:ext cx="629534" cy="287309"/>
              <a:chOff x="2700998" y="1784475"/>
              <a:chExt cx="4408500" cy="2244600"/>
            </a:xfrm>
          </p:grpSpPr>
          <p:sp>
            <p:nvSpPr>
              <p:cNvPr id="7713" name="Google Shape;7713;p91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714" name="Google Shape;7714;p9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15" name="Google Shape;7715;p91"/>
            <p:cNvGrpSpPr/>
            <p:nvPr/>
          </p:nvGrpSpPr>
          <p:grpSpPr>
            <a:xfrm rot="5400000">
              <a:off x="5708481" y="1515776"/>
              <a:ext cx="629534" cy="287309"/>
              <a:chOff x="2700998" y="1784475"/>
              <a:chExt cx="4408500" cy="2244600"/>
            </a:xfrm>
          </p:grpSpPr>
          <p:sp>
            <p:nvSpPr>
              <p:cNvPr id="7716" name="Google Shape;7716;p91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19050" cap="flat" cmpd="sng">
                <a:solidFill>
                  <a:schemeClr val="accent2"/>
                </a:solidFill>
                <a:prstDash val="lgDash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717" name="Google Shape;7717;p9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7718" name="Google Shape;7718;p91"/>
            <p:cNvGrpSpPr/>
            <p:nvPr/>
          </p:nvGrpSpPr>
          <p:grpSpPr>
            <a:xfrm rot="5400000">
              <a:off x="6059531" y="1506126"/>
              <a:ext cx="629534" cy="287309"/>
              <a:chOff x="2700998" y="1784475"/>
              <a:chExt cx="4408500" cy="2244600"/>
            </a:xfrm>
          </p:grpSpPr>
          <p:sp>
            <p:nvSpPr>
              <p:cNvPr id="7719" name="Google Shape;7719;p91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720" name="Google Shape;7720;p9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1957" y="1836368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721" name="Google Shape;7721;p91"/>
          <p:cNvCxnSpPr/>
          <p:nvPr/>
        </p:nvCxnSpPr>
        <p:spPr>
          <a:xfrm>
            <a:off x="4601673" y="1806275"/>
            <a:ext cx="0" cy="3900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722" name="Google Shape;7722;p91"/>
          <p:cNvSpPr txBox="1"/>
          <p:nvPr/>
        </p:nvSpPr>
        <p:spPr>
          <a:xfrm>
            <a:off x="3789273" y="1337450"/>
            <a:ext cx="16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Drawer Barcode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7723" name="Google Shape;7723;p91"/>
          <p:cNvGrpSpPr/>
          <p:nvPr/>
        </p:nvGrpSpPr>
        <p:grpSpPr>
          <a:xfrm>
            <a:off x="5404175" y="925638"/>
            <a:ext cx="3644352" cy="1636574"/>
            <a:chOff x="5263800" y="1376813"/>
            <a:chExt cx="3644352" cy="1636574"/>
          </a:xfrm>
        </p:grpSpPr>
        <p:cxnSp>
          <p:nvCxnSpPr>
            <p:cNvPr id="7724" name="Google Shape;7724;p91"/>
            <p:cNvCxnSpPr/>
            <p:nvPr/>
          </p:nvCxnSpPr>
          <p:spPr>
            <a:xfrm>
              <a:off x="5564600" y="1987200"/>
              <a:ext cx="771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7725" name="Google Shape;7725;p91"/>
            <p:cNvGrpSpPr/>
            <p:nvPr/>
          </p:nvGrpSpPr>
          <p:grpSpPr>
            <a:xfrm>
              <a:off x="6562152" y="1376813"/>
              <a:ext cx="2346000" cy="1636574"/>
              <a:chOff x="235702" y="1401901"/>
              <a:chExt cx="2346000" cy="1636574"/>
            </a:xfrm>
          </p:grpSpPr>
          <p:sp>
            <p:nvSpPr>
              <p:cNvPr id="7726" name="Google Shape;7726;p91"/>
              <p:cNvSpPr/>
              <p:nvPr/>
            </p:nvSpPr>
            <p:spPr>
              <a:xfrm>
                <a:off x="235702" y="1401901"/>
                <a:ext cx="2346000" cy="1248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27" name="Google Shape;7727;p91"/>
              <p:cNvSpPr txBox="1"/>
              <p:nvPr/>
            </p:nvSpPr>
            <p:spPr>
              <a:xfrm flipH="1">
                <a:off x="803599" y="2638275"/>
                <a:ext cx="12102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Josefin Sans"/>
                    <a:ea typeface="Josefin Sans"/>
                    <a:cs typeface="Josefin Sans"/>
                    <a:sym typeface="Josefin Sans"/>
                  </a:rPr>
                  <a:t>List Books B</a:t>
                </a:r>
                <a:endParaRPr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grpSp>
          <p:nvGrpSpPr>
            <p:cNvPr id="7728" name="Google Shape;7728;p91"/>
            <p:cNvGrpSpPr/>
            <p:nvPr/>
          </p:nvGrpSpPr>
          <p:grpSpPr>
            <a:xfrm rot="5400000">
              <a:off x="6886469" y="1755552"/>
              <a:ext cx="803670" cy="463285"/>
              <a:chOff x="2700998" y="1784475"/>
              <a:chExt cx="4408500" cy="2244600"/>
            </a:xfrm>
          </p:grpSpPr>
          <p:sp>
            <p:nvSpPr>
              <p:cNvPr id="7729" name="Google Shape;7729;p91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730" name="Google Shape;7730;p9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7731" name="Google Shape;7731;p91"/>
            <p:cNvCxnSpPr/>
            <p:nvPr/>
          </p:nvCxnSpPr>
          <p:spPr>
            <a:xfrm rot="10800000" flipH="1">
              <a:off x="5263800" y="2215775"/>
              <a:ext cx="1784700" cy="711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732" name="Google Shape;7732;p91"/>
          <p:cNvGrpSpPr/>
          <p:nvPr/>
        </p:nvGrpSpPr>
        <p:grpSpPr>
          <a:xfrm>
            <a:off x="217737" y="967486"/>
            <a:ext cx="1900729" cy="1454730"/>
            <a:chOff x="265052" y="2689763"/>
            <a:chExt cx="2346000" cy="1734919"/>
          </a:xfrm>
        </p:grpSpPr>
        <p:grpSp>
          <p:nvGrpSpPr>
            <p:cNvPr id="7733" name="Google Shape;7733;p91"/>
            <p:cNvGrpSpPr/>
            <p:nvPr/>
          </p:nvGrpSpPr>
          <p:grpSpPr>
            <a:xfrm>
              <a:off x="265052" y="2689763"/>
              <a:ext cx="2346000" cy="1734919"/>
              <a:chOff x="235702" y="1376826"/>
              <a:chExt cx="2346000" cy="1734919"/>
            </a:xfrm>
          </p:grpSpPr>
          <p:sp>
            <p:nvSpPr>
              <p:cNvPr id="7734" name="Google Shape;7734;p91"/>
              <p:cNvSpPr/>
              <p:nvPr/>
            </p:nvSpPr>
            <p:spPr>
              <a:xfrm>
                <a:off x="235702" y="1376826"/>
                <a:ext cx="2346000" cy="1248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35" name="Google Shape;7735;p91"/>
              <p:cNvSpPr txBox="1"/>
              <p:nvPr/>
            </p:nvSpPr>
            <p:spPr>
              <a:xfrm flipH="1">
                <a:off x="607093" y="2634445"/>
                <a:ext cx="1603200" cy="4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Josefin Sans"/>
                    <a:ea typeface="Josefin Sans"/>
                    <a:cs typeface="Josefin Sans"/>
                    <a:sym typeface="Josefin Sans"/>
                  </a:rPr>
                  <a:t>List Books A</a:t>
                </a:r>
                <a:endParaRPr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grpSp>
          <p:nvGrpSpPr>
            <p:cNvPr id="7736" name="Google Shape;7736;p91"/>
            <p:cNvGrpSpPr/>
            <p:nvPr/>
          </p:nvGrpSpPr>
          <p:grpSpPr>
            <a:xfrm rot="5400000">
              <a:off x="988081" y="3082579"/>
              <a:ext cx="803670" cy="463285"/>
              <a:chOff x="2700998" y="1784475"/>
              <a:chExt cx="4408500" cy="2244600"/>
            </a:xfrm>
          </p:grpSpPr>
          <p:sp>
            <p:nvSpPr>
              <p:cNvPr id="7737" name="Google Shape;7737;p91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738" name="Google Shape;7738;p9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7739" name="Google Shape;7739;p91"/>
          <p:cNvGrpSpPr/>
          <p:nvPr/>
        </p:nvGrpSpPr>
        <p:grpSpPr>
          <a:xfrm>
            <a:off x="7147787" y="2956186"/>
            <a:ext cx="1900729" cy="1454730"/>
            <a:chOff x="265052" y="2689763"/>
            <a:chExt cx="2346000" cy="1734919"/>
          </a:xfrm>
        </p:grpSpPr>
        <p:grpSp>
          <p:nvGrpSpPr>
            <p:cNvPr id="7740" name="Google Shape;7740;p91"/>
            <p:cNvGrpSpPr/>
            <p:nvPr/>
          </p:nvGrpSpPr>
          <p:grpSpPr>
            <a:xfrm>
              <a:off x="265052" y="2689763"/>
              <a:ext cx="2346000" cy="1734919"/>
              <a:chOff x="235702" y="1376826"/>
              <a:chExt cx="2346000" cy="1734919"/>
            </a:xfrm>
          </p:grpSpPr>
          <p:sp>
            <p:nvSpPr>
              <p:cNvPr id="7741" name="Google Shape;7741;p91"/>
              <p:cNvSpPr/>
              <p:nvPr/>
            </p:nvSpPr>
            <p:spPr>
              <a:xfrm>
                <a:off x="235702" y="1376826"/>
                <a:ext cx="2346000" cy="12489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7742" name="Google Shape;7742;p91"/>
              <p:cNvSpPr txBox="1"/>
              <p:nvPr/>
            </p:nvSpPr>
            <p:spPr>
              <a:xfrm flipH="1">
                <a:off x="607093" y="2634445"/>
                <a:ext cx="1603200" cy="477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Josefin Sans"/>
                    <a:ea typeface="Josefin Sans"/>
                    <a:cs typeface="Josefin Sans"/>
                    <a:sym typeface="Josefin Sans"/>
                  </a:rPr>
                  <a:t>List Errors A</a:t>
                </a:r>
                <a:endParaRPr dirty="0">
                  <a:latin typeface="Josefin Sans"/>
                  <a:ea typeface="Josefin Sans"/>
                  <a:cs typeface="Josefin Sans"/>
                  <a:sym typeface="Josefin Sans"/>
                </a:endParaRPr>
              </a:p>
            </p:txBody>
          </p:sp>
        </p:grpSp>
        <p:grpSp>
          <p:nvGrpSpPr>
            <p:cNvPr id="7743" name="Google Shape;7743;p91"/>
            <p:cNvGrpSpPr/>
            <p:nvPr/>
          </p:nvGrpSpPr>
          <p:grpSpPr>
            <a:xfrm rot="5400000">
              <a:off x="988081" y="3082579"/>
              <a:ext cx="803670" cy="463285"/>
              <a:chOff x="2700998" y="1784475"/>
              <a:chExt cx="4408500" cy="2244600"/>
            </a:xfrm>
          </p:grpSpPr>
          <p:sp>
            <p:nvSpPr>
              <p:cNvPr id="7744" name="Google Shape;7744;p91"/>
              <p:cNvSpPr/>
              <p:nvPr/>
            </p:nvSpPr>
            <p:spPr>
              <a:xfrm rot="-5400000">
                <a:off x="3782948" y="702525"/>
                <a:ext cx="2244600" cy="44085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00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7745" name="Google Shape;7745;p91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10800000">
                <a:off x="3450586" y="1837216"/>
                <a:ext cx="2906505" cy="2139948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cxnSp>
        <p:nvCxnSpPr>
          <p:cNvPr id="7746" name="Google Shape;7746;p91"/>
          <p:cNvCxnSpPr/>
          <p:nvPr/>
        </p:nvCxnSpPr>
        <p:spPr>
          <a:xfrm>
            <a:off x="2133325" y="1726550"/>
            <a:ext cx="1626600" cy="810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7747" name="Google Shape;7747;p91"/>
          <p:cNvCxnSpPr/>
          <p:nvPr/>
        </p:nvCxnSpPr>
        <p:spPr>
          <a:xfrm>
            <a:off x="5414073" y="2973689"/>
            <a:ext cx="2326200" cy="702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7748" name="Google Shape;7748;p91"/>
          <p:cNvCxnSpPr/>
          <p:nvPr/>
        </p:nvCxnSpPr>
        <p:spPr>
          <a:xfrm rot="10800000">
            <a:off x="3037825" y="1531525"/>
            <a:ext cx="511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7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7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7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77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7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pic>
        <p:nvPicPr>
          <p:cNvPr id="1442" name="Google Shape;144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07999" cy="483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3" name="Google Shape;144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0600" y="152400"/>
            <a:ext cx="4870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3" name="Google Shape;7753;p9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 dirty="0"/>
          </a:p>
        </p:txBody>
      </p:sp>
      <p:sp>
        <p:nvSpPr>
          <p:cNvPr id="7754" name="Google Shape;7754;p92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Grouping Barcode</a:t>
            </a:r>
            <a:endParaRPr sz="1400" dirty="0">
              <a:solidFill>
                <a:srgbClr val="000000"/>
              </a:solidFill>
            </a:endParaRPr>
          </a:p>
        </p:txBody>
      </p:sp>
      <p:grpSp>
        <p:nvGrpSpPr>
          <p:cNvPr id="7755" name="Google Shape;7755;p92"/>
          <p:cNvGrpSpPr/>
          <p:nvPr/>
        </p:nvGrpSpPr>
        <p:grpSpPr>
          <a:xfrm>
            <a:off x="2451528" y="3355145"/>
            <a:ext cx="4240800" cy="1711525"/>
            <a:chOff x="2451528" y="3355145"/>
            <a:chExt cx="4240800" cy="1711525"/>
          </a:xfrm>
        </p:grpSpPr>
        <p:sp>
          <p:nvSpPr>
            <p:cNvPr id="7756" name="Google Shape;7756;p92"/>
            <p:cNvSpPr/>
            <p:nvPr/>
          </p:nvSpPr>
          <p:spPr>
            <a:xfrm>
              <a:off x="2451528" y="3355145"/>
              <a:ext cx="4240800" cy="1700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757" name="Google Shape;7757;p92"/>
            <p:cNvSpPr txBox="1"/>
            <p:nvPr/>
          </p:nvSpPr>
          <p:spPr>
            <a:xfrm>
              <a:off x="4302675" y="4620270"/>
              <a:ext cx="538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Josefin Sans"/>
                  <a:ea typeface="Josefin Sans"/>
                  <a:cs typeface="Josefin Sans"/>
                  <a:sym typeface="Josefin Sans"/>
                </a:rPr>
                <a:t>(B)</a:t>
              </a:r>
              <a:endParaRPr sz="17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7758" name="Google Shape;7758;p92"/>
            <p:cNvGrpSpPr/>
            <p:nvPr/>
          </p:nvGrpSpPr>
          <p:grpSpPr>
            <a:xfrm>
              <a:off x="2576022" y="3620229"/>
              <a:ext cx="938225" cy="477819"/>
              <a:chOff x="5395800" y="1246800"/>
              <a:chExt cx="1218000" cy="810000"/>
            </a:xfrm>
          </p:grpSpPr>
          <p:sp>
            <p:nvSpPr>
              <p:cNvPr id="7759" name="Google Shape;7759;p92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760" name="Google Shape;7760;p92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61" name="Google Shape;7761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62" name="Google Shape;7762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763" name="Google Shape;7763;p92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64" name="Google Shape;7764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9050" cap="flat" cmpd="sng">
                  <a:solidFill>
                    <a:schemeClr val="accent2"/>
                  </a:solidFill>
                  <a:prstDash val="lg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65" name="Google Shape;7765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766" name="Google Shape;7766;p92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67" name="Google Shape;7767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68" name="Google Shape;7768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769" name="Google Shape;7769;p92"/>
            <p:cNvGrpSpPr/>
            <p:nvPr/>
          </p:nvGrpSpPr>
          <p:grpSpPr>
            <a:xfrm>
              <a:off x="2576022" y="4142369"/>
              <a:ext cx="938225" cy="477819"/>
              <a:chOff x="5395800" y="1246800"/>
              <a:chExt cx="1218000" cy="810000"/>
            </a:xfrm>
          </p:grpSpPr>
          <p:sp>
            <p:nvSpPr>
              <p:cNvPr id="7770" name="Google Shape;7770;p92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771" name="Google Shape;7771;p92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72" name="Google Shape;7772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73" name="Google Shape;7773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774" name="Google Shape;7774;p92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75" name="Google Shape;7775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76" name="Google Shape;7776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777" name="Google Shape;7777;p92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78" name="Google Shape;7778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79" name="Google Shape;7779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780" name="Google Shape;7780;p92"/>
            <p:cNvGrpSpPr/>
            <p:nvPr/>
          </p:nvGrpSpPr>
          <p:grpSpPr>
            <a:xfrm>
              <a:off x="3593830" y="3620229"/>
              <a:ext cx="938225" cy="477819"/>
              <a:chOff x="5395800" y="1246800"/>
              <a:chExt cx="1218000" cy="810000"/>
            </a:xfrm>
          </p:grpSpPr>
          <p:sp>
            <p:nvSpPr>
              <p:cNvPr id="7781" name="Google Shape;7781;p92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782" name="Google Shape;7782;p92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83" name="Google Shape;7783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84" name="Google Shape;7784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785" name="Google Shape;7785;p92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86" name="Google Shape;7786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87" name="Google Shape;7787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788" name="Google Shape;7788;p92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89" name="Google Shape;7789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90" name="Google Shape;7790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791" name="Google Shape;7791;p92"/>
            <p:cNvGrpSpPr/>
            <p:nvPr/>
          </p:nvGrpSpPr>
          <p:grpSpPr>
            <a:xfrm>
              <a:off x="3593830" y="4128083"/>
              <a:ext cx="938225" cy="477819"/>
              <a:chOff x="5395800" y="1246800"/>
              <a:chExt cx="1218000" cy="810000"/>
            </a:xfrm>
          </p:grpSpPr>
          <p:sp>
            <p:nvSpPr>
              <p:cNvPr id="7792" name="Google Shape;7792;p92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793" name="Google Shape;7793;p92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94" name="Google Shape;7794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95" name="Google Shape;7795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796" name="Google Shape;7796;p92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797" name="Google Shape;7797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798" name="Google Shape;7798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799" name="Google Shape;7799;p92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00" name="Google Shape;7800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01" name="Google Shape;7801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802" name="Google Shape;7802;p92"/>
            <p:cNvGrpSpPr/>
            <p:nvPr/>
          </p:nvGrpSpPr>
          <p:grpSpPr>
            <a:xfrm>
              <a:off x="4611639" y="3620229"/>
              <a:ext cx="938225" cy="477819"/>
              <a:chOff x="5395800" y="1246800"/>
              <a:chExt cx="1218000" cy="810000"/>
            </a:xfrm>
          </p:grpSpPr>
          <p:sp>
            <p:nvSpPr>
              <p:cNvPr id="7803" name="Google Shape;7803;p92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804" name="Google Shape;7804;p92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05" name="Google Shape;7805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06" name="Google Shape;7806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807" name="Google Shape;7807;p92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08" name="Google Shape;7808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09" name="Google Shape;7809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810" name="Google Shape;7810;p92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11" name="Google Shape;7811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12" name="Google Shape;7812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813" name="Google Shape;7813;p92"/>
            <p:cNvGrpSpPr/>
            <p:nvPr/>
          </p:nvGrpSpPr>
          <p:grpSpPr>
            <a:xfrm>
              <a:off x="4611639" y="4136990"/>
              <a:ext cx="938225" cy="477819"/>
              <a:chOff x="5395800" y="1246800"/>
              <a:chExt cx="1218000" cy="810000"/>
            </a:xfrm>
          </p:grpSpPr>
          <p:sp>
            <p:nvSpPr>
              <p:cNvPr id="7814" name="Google Shape;7814;p92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815" name="Google Shape;7815;p92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16" name="Google Shape;7816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17" name="Google Shape;7817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818" name="Google Shape;7818;p92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19" name="Google Shape;7819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20" name="Google Shape;7820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821" name="Google Shape;7821;p92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22" name="Google Shape;7822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23" name="Google Shape;7823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824" name="Google Shape;7824;p92"/>
            <p:cNvGrpSpPr/>
            <p:nvPr/>
          </p:nvGrpSpPr>
          <p:grpSpPr>
            <a:xfrm>
              <a:off x="5629447" y="3620229"/>
              <a:ext cx="938225" cy="477819"/>
              <a:chOff x="5395800" y="1246800"/>
              <a:chExt cx="1218000" cy="810000"/>
            </a:xfrm>
          </p:grpSpPr>
          <p:sp>
            <p:nvSpPr>
              <p:cNvPr id="7825" name="Google Shape;7825;p92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826" name="Google Shape;7826;p92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27" name="Google Shape;7827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28" name="Google Shape;7828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829" name="Google Shape;7829;p92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30" name="Google Shape;7830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31" name="Google Shape;7831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832" name="Google Shape;7832;p92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33" name="Google Shape;7833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34" name="Google Shape;7834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835" name="Google Shape;7835;p92"/>
            <p:cNvGrpSpPr/>
            <p:nvPr/>
          </p:nvGrpSpPr>
          <p:grpSpPr>
            <a:xfrm>
              <a:off x="5629447" y="4128083"/>
              <a:ext cx="938225" cy="477819"/>
              <a:chOff x="5395800" y="1246800"/>
              <a:chExt cx="1218000" cy="810000"/>
            </a:xfrm>
          </p:grpSpPr>
          <p:sp>
            <p:nvSpPr>
              <p:cNvPr id="7836" name="Google Shape;7836;p92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837" name="Google Shape;7837;p92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38" name="Google Shape;7838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39" name="Google Shape;7839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840" name="Google Shape;7840;p92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41" name="Google Shape;7841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42" name="Google Shape;7842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843" name="Google Shape;7843;p92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44" name="Google Shape;7844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45" name="Google Shape;7845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7846" name="Google Shape;7846;p92"/>
          <p:cNvGrpSpPr/>
          <p:nvPr/>
        </p:nvGrpSpPr>
        <p:grpSpPr>
          <a:xfrm>
            <a:off x="217737" y="925638"/>
            <a:ext cx="8830790" cy="3485278"/>
            <a:chOff x="217737" y="925638"/>
            <a:chExt cx="8830790" cy="3485278"/>
          </a:xfrm>
        </p:grpSpPr>
        <p:sp>
          <p:nvSpPr>
            <p:cNvPr id="7847" name="Google Shape;7847;p92"/>
            <p:cNvSpPr/>
            <p:nvPr/>
          </p:nvSpPr>
          <p:spPr>
            <a:xfrm>
              <a:off x="2526625" y="3555325"/>
              <a:ext cx="1022700" cy="5916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848" name="Google Shape;7848;p92"/>
            <p:cNvCxnSpPr>
              <a:stCxn id="7847" idx="0"/>
            </p:cNvCxnSpPr>
            <p:nvPr/>
          </p:nvCxnSpPr>
          <p:spPr>
            <a:xfrm rot="10800000" flipH="1">
              <a:off x="3037975" y="3158425"/>
              <a:ext cx="509400" cy="3969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7849" name="Google Shape;7849;p92"/>
            <p:cNvGrpSpPr/>
            <p:nvPr/>
          </p:nvGrpSpPr>
          <p:grpSpPr>
            <a:xfrm>
              <a:off x="3590094" y="2196304"/>
              <a:ext cx="1963660" cy="1033884"/>
              <a:chOff x="5395800" y="1246800"/>
              <a:chExt cx="1218000" cy="810000"/>
            </a:xfrm>
          </p:grpSpPr>
          <p:sp>
            <p:nvSpPr>
              <p:cNvPr id="7850" name="Google Shape;7850;p92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851" name="Google Shape;7851;p92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52" name="Google Shape;7852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53" name="Google Shape;7853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854" name="Google Shape;7854;p92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55" name="Google Shape;7855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9050" cap="flat" cmpd="sng">
                  <a:solidFill>
                    <a:schemeClr val="accent2"/>
                  </a:solidFill>
                  <a:prstDash val="lg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56" name="Google Shape;7856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857" name="Google Shape;7857;p92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858" name="Google Shape;7858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59" name="Google Shape;7859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7860" name="Google Shape;7860;p92"/>
            <p:cNvCxnSpPr/>
            <p:nvPr/>
          </p:nvCxnSpPr>
          <p:spPr>
            <a:xfrm>
              <a:off x="4601673" y="1806275"/>
              <a:ext cx="0" cy="390000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7861" name="Google Shape;7861;p92"/>
            <p:cNvSpPr txBox="1"/>
            <p:nvPr/>
          </p:nvSpPr>
          <p:spPr>
            <a:xfrm>
              <a:off x="3789273" y="1337450"/>
              <a:ext cx="1624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Drawer Barcode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7862" name="Google Shape;7862;p92"/>
            <p:cNvGrpSpPr/>
            <p:nvPr/>
          </p:nvGrpSpPr>
          <p:grpSpPr>
            <a:xfrm>
              <a:off x="5404175" y="925638"/>
              <a:ext cx="3644352" cy="1636574"/>
              <a:chOff x="5263800" y="1376813"/>
              <a:chExt cx="3644352" cy="1636574"/>
            </a:xfrm>
          </p:grpSpPr>
          <p:cxnSp>
            <p:nvCxnSpPr>
              <p:cNvPr id="7863" name="Google Shape;7863;p92"/>
              <p:cNvCxnSpPr/>
              <p:nvPr/>
            </p:nvCxnSpPr>
            <p:spPr>
              <a:xfrm>
                <a:off x="5564600" y="1987200"/>
                <a:ext cx="771900" cy="0"/>
              </a:xfrm>
              <a:prstGeom prst="straightConnector1">
                <a:avLst/>
              </a:prstGeom>
              <a:noFill/>
              <a:ln w="19050" cap="flat" cmpd="sng">
                <a:solidFill>
                  <a:schemeClr val="dk1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</p:cxnSp>
          <p:grpSp>
            <p:nvGrpSpPr>
              <p:cNvPr id="7864" name="Google Shape;7864;p92"/>
              <p:cNvGrpSpPr/>
              <p:nvPr/>
            </p:nvGrpSpPr>
            <p:grpSpPr>
              <a:xfrm>
                <a:off x="6562152" y="1376813"/>
                <a:ext cx="2346000" cy="1636574"/>
                <a:chOff x="235702" y="1401901"/>
                <a:chExt cx="2346000" cy="1636574"/>
              </a:xfrm>
            </p:grpSpPr>
            <p:sp>
              <p:nvSpPr>
                <p:cNvPr id="7865" name="Google Shape;7865;p92"/>
                <p:cNvSpPr/>
                <p:nvPr/>
              </p:nvSpPr>
              <p:spPr>
                <a:xfrm>
                  <a:off x="235702" y="1401901"/>
                  <a:ext cx="2346000" cy="12489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66" name="Google Shape;7866;p92"/>
                <p:cNvSpPr txBox="1"/>
                <p:nvPr/>
              </p:nvSpPr>
              <p:spPr>
                <a:xfrm flipH="1">
                  <a:off x="803599" y="2638275"/>
                  <a:ext cx="1210200" cy="4002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Josefin Sans"/>
                      <a:ea typeface="Josefin Sans"/>
                      <a:cs typeface="Josefin Sans"/>
                      <a:sym typeface="Josefin Sans"/>
                    </a:rPr>
                    <a:t>List Books B</a:t>
                  </a:r>
                  <a:endParaRPr dirty="0">
                    <a:latin typeface="Josefin Sans"/>
                    <a:ea typeface="Josefin Sans"/>
                    <a:cs typeface="Josefin Sans"/>
                    <a:sym typeface="Josefin Sans"/>
                  </a:endParaRPr>
                </a:p>
              </p:txBody>
            </p:sp>
          </p:grpSp>
          <p:grpSp>
            <p:nvGrpSpPr>
              <p:cNvPr id="7867" name="Google Shape;7867;p92"/>
              <p:cNvGrpSpPr/>
              <p:nvPr/>
            </p:nvGrpSpPr>
            <p:grpSpPr>
              <a:xfrm rot="5400000">
                <a:off x="6886469" y="1755552"/>
                <a:ext cx="803670" cy="463285"/>
                <a:chOff x="2700998" y="1784475"/>
                <a:chExt cx="4408500" cy="2244600"/>
              </a:xfrm>
            </p:grpSpPr>
            <p:sp>
              <p:nvSpPr>
                <p:cNvPr id="7868" name="Google Shape;7868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69" name="Google Shape;7869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cxnSp>
            <p:nvCxnSpPr>
              <p:cNvPr id="7870" name="Google Shape;7870;p92"/>
              <p:cNvCxnSpPr/>
              <p:nvPr/>
            </p:nvCxnSpPr>
            <p:spPr>
              <a:xfrm rot="10800000" flipH="1">
                <a:off x="5263800" y="2215775"/>
                <a:ext cx="1784700" cy="711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lgDash"/>
                <a:round/>
                <a:headEnd type="none" w="med" len="med"/>
                <a:tailEnd type="none" w="med" len="med"/>
              </a:ln>
            </p:spPr>
          </p:cxnSp>
        </p:grpSp>
        <p:grpSp>
          <p:nvGrpSpPr>
            <p:cNvPr id="7871" name="Google Shape;7871;p92"/>
            <p:cNvGrpSpPr/>
            <p:nvPr/>
          </p:nvGrpSpPr>
          <p:grpSpPr>
            <a:xfrm>
              <a:off x="217737" y="967486"/>
              <a:ext cx="1900729" cy="1454730"/>
              <a:chOff x="265052" y="2689763"/>
              <a:chExt cx="2346000" cy="1734919"/>
            </a:xfrm>
          </p:grpSpPr>
          <p:grpSp>
            <p:nvGrpSpPr>
              <p:cNvPr id="7872" name="Google Shape;7872;p92"/>
              <p:cNvGrpSpPr/>
              <p:nvPr/>
            </p:nvGrpSpPr>
            <p:grpSpPr>
              <a:xfrm>
                <a:off x="265052" y="2689763"/>
                <a:ext cx="2346000" cy="1734919"/>
                <a:chOff x="235702" y="1376826"/>
                <a:chExt cx="2346000" cy="1734919"/>
              </a:xfrm>
            </p:grpSpPr>
            <p:sp>
              <p:nvSpPr>
                <p:cNvPr id="7873" name="Google Shape;7873;p92"/>
                <p:cNvSpPr/>
                <p:nvPr/>
              </p:nvSpPr>
              <p:spPr>
                <a:xfrm>
                  <a:off x="235702" y="1376826"/>
                  <a:ext cx="2346000" cy="12489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74" name="Google Shape;7874;p92"/>
                <p:cNvSpPr txBox="1"/>
                <p:nvPr/>
              </p:nvSpPr>
              <p:spPr>
                <a:xfrm flipH="1">
                  <a:off x="607093" y="2634445"/>
                  <a:ext cx="1603200" cy="47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Josefin Sans"/>
                      <a:ea typeface="Josefin Sans"/>
                      <a:cs typeface="Josefin Sans"/>
                      <a:sym typeface="Josefin Sans"/>
                    </a:rPr>
                    <a:t>List Books A</a:t>
                  </a:r>
                  <a:endParaRPr dirty="0">
                    <a:latin typeface="Josefin Sans"/>
                    <a:ea typeface="Josefin Sans"/>
                    <a:cs typeface="Josefin Sans"/>
                    <a:sym typeface="Josefin Sans"/>
                  </a:endParaRPr>
                </a:p>
              </p:txBody>
            </p:sp>
          </p:grpSp>
          <p:grpSp>
            <p:nvGrpSpPr>
              <p:cNvPr id="7875" name="Google Shape;7875;p92"/>
              <p:cNvGrpSpPr/>
              <p:nvPr/>
            </p:nvGrpSpPr>
            <p:grpSpPr>
              <a:xfrm rot="5400000">
                <a:off x="988081" y="3082579"/>
                <a:ext cx="803670" cy="463285"/>
                <a:chOff x="2700998" y="1784475"/>
                <a:chExt cx="4408500" cy="2244600"/>
              </a:xfrm>
            </p:grpSpPr>
            <p:sp>
              <p:nvSpPr>
                <p:cNvPr id="7876" name="Google Shape;7876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77" name="Google Shape;7877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878" name="Google Shape;7878;p92"/>
            <p:cNvGrpSpPr/>
            <p:nvPr/>
          </p:nvGrpSpPr>
          <p:grpSpPr>
            <a:xfrm>
              <a:off x="7147787" y="2956186"/>
              <a:ext cx="1900729" cy="1454730"/>
              <a:chOff x="265052" y="2689763"/>
              <a:chExt cx="2346000" cy="1734919"/>
            </a:xfrm>
          </p:grpSpPr>
          <p:grpSp>
            <p:nvGrpSpPr>
              <p:cNvPr id="7879" name="Google Shape;7879;p92"/>
              <p:cNvGrpSpPr/>
              <p:nvPr/>
            </p:nvGrpSpPr>
            <p:grpSpPr>
              <a:xfrm>
                <a:off x="265052" y="2689763"/>
                <a:ext cx="2346000" cy="1734919"/>
                <a:chOff x="235702" y="1376826"/>
                <a:chExt cx="2346000" cy="1734919"/>
              </a:xfrm>
            </p:grpSpPr>
            <p:sp>
              <p:nvSpPr>
                <p:cNvPr id="7880" name="Google Shape;7880;p92"/>
                <p:cNvSpPr/>
                <p:nvPr/>
              </p:nvSpPr>
              <p:spPr>
                <a:xfrm>
                  <a:off x="235702" y="1376826"/>
                  <a:ext cx="2346000" cy="1248900"/>
                </a:xfrm>
                <a:prstGeom prst="roundRect">
                  <a:avLst>
                    <a:gd name="adj" fmla="val 16667"/>
                  </a:avLst>
                </a:prstGeom>
                <a:noFill/>
                <a:ln w="9525" cap="flat" cmpd="sng">
                  <a:solidFill>
                    <a:schemeClr val="accent2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7881" name="Google Shape;7881;p92"/>
                <p:cNvSpPr txBox="1"/>
                <p:nvPr/>
              </p:nvSpPr>
              <p:spPr>
                <a:xfrm flipH="1">
                  <a:off x="607093" y="2634445"/>
                  <a:ext cx="1603200" cy="477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ctr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">
                      <a:latin typeface="Josefin Sans"/>
                      <a:ea typeface="Josefin Sans"/>
                      <a:cs typeface="Josefin Sans"/>
                      <a:sym typeface="Josefin Sans"/>
                    </a:rPr>
                    <a:t>List Errors A</a:t>
                  </a:r>
                  <a:endParaRPr dirty="0">
                    <a:latin typeface="Josefin Sans"/>
                    <a:ea typeface="Josefin Sans"/>
                    <a:cs typeface="Josefin Sans"/>
                    <a:sym typeface="Josefin Sans"/>
                  </a:endParaRPr>
                </a:p>
              </p:txBody>
            </p:sp>
          </p:grpSp>
          <p:grpSp>
            <p:nvGrpSpPr>
              <p:cNvPr id="7882" name="Google Shape;7882;p92"/>
              <p:cNvGrpSpPr/>
              <p:nvPr/>
            </p:nvGrpSpPr>
            <p:grpSpPr>
              <a:xfrm rot="5400000">
                <a:off x="988081" y="3082579"/>
                <a:ext cx="803670" cy="463285"/>
                <a:chOff x="2700998" y="1784475"/>
                <a:chExt cx="4408500" cy="2244600"/>
              </a:xfrm>
            </p:grpSpPr>
            <p:sp>
              <p:nvSpPr>
                <p:cNvPr id="7883" name="Google Shape;7883;p92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884" name="Google Shape;7884;p92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cxnSp>
          <p:nvCxnSpPr>
            <p:cNvPr id="7885" name="Google Shape;7885;p92"/>
            <p:cNvCxnSpPr/>
            <p:nvPr/>
          </p:nvCxnSpPr>
          <p:spPr>
            <a:xfrm>
              <a:off x="2133325" y="1726550"/>
              <a:ext cx="1599900" cy="7683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7886" name="Google Shape;7886;p92"/>
            <p:cNvCxnSpPr/>
            <p:nvPr/>
          </p:nvCxnSpPr>
          <p:spPr>
            <a:xfrm>
              <a:off x="5414073" y="2973689"/>
              <a:ext cx="2326200" cy="702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lgDash"/>
              <a:round/>
              <a:headEnd type="none" w="med" len="med"/>
              <a:tailEnd type="none" w="med" len="med"/>
            </a:ln>
          </p:spPr>
        </p:cxnSp>
        <p:cxnSp>
          <p:nvCxnSpPr>
            <p:cNvPr id="7887" name="Google Shape;7887;p92"/>
            <p:cNvCxnSpPr/>
            <p:nvPr/>
          </p:nvCxnSpPr>
          <p:spPr>
            <a:xfrm rot="10800000">
              <a:off x="3037825" y="1531525"/>
              <a:ext cx="5115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78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2" name="Google Shape;7892;p9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 dirty="0"/>
          </a:p>
        </p:txBody>
      </p:sp>
      <p:sp>
        <p:nvSpPr>
          <p:cNvPr id="7893" name="Google Shape;7893;p93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Grouping Barcode</a:t>
            </a:r>
            <a:endParaRPr sz="1400" dirty="0">
              <a:solidFill>
                <a:srgbClr val="000000"/>
              </a:solidFill>
            </a:endParaRPr>
          </a:p>
        </p:txBody>
      </p:sp>
      <p:grpSp>
        <p:nvGrpSpPr>
          <p:cNvPr id="7894" name="Google Shape;7894;p93"/>
          <p:cNvGrpSpPr/>
          <p:nvPr/>
        </p:nvGrpSpPr>
        <p:grpSpPr>
          <a:xfrm>
            <a:off x="2451528" y="3355145"/>
            <a:ext cx="4240800" cy="1711525"/>
            <a:chOff x="2451528" y="3355145"/>
            <a:chExt cx="4240800" cy="1711525"/>
          </a:xfrm>
        </p:grpSpPr>
        <p:sp>
          <p:nvSpPr>
            <p:cNvPr id="7895" name="Google Shape;7895;p93"/>
            <p:cNvSpPr/>
            <p:nvPr/>
          </p:nvSpPr>
          <p:spPr>
            <a:xfrm>
              <a:off x="2451528" y="3355145"/>
              <a:ext cx="4240800" cy="1700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896" name="Google Shape;7896;p93"/>
            <p:cNvSpPr txBox="1"/>
            <p:nvPr/>
          </p:nvSpPr>
          <p:spPr>
            <a:xfrm>
              <a:off x="4302675" y="4620270"/>
              <a:ext cx="5385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700">
                  <a:latin typeface="Josefin Sans"/>
                  <a:ea typeface="Josefin Sans"/>
                  <a:cs typeface="Josefin Sans"/>
                  <a:sym typeface="Josefin Sans"/>
                </a:rPr>
                <a:t>(B)</a:t>
              </a:r>
              <a:endParaRPr sz="17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7897" name="Google Shape;7897;p93"/>
            <p:cNvGrpSpPr/>
            <p:nvPr/>
          </p:nvGrpSpPr>
          <p:grpSpPr>
            <a:xfrm>
              <a:off x="2576022" y="3620229"/>
              <a:ext cx="938225" cy="477819"/>
              <a:chOff x="5395800" y="1246800"/>
              <a:chExt cx="1218000" cy="810000"/>
            </a:xfrm>
          </p:grpSpPr>
          <p:sp>
            <p:nvSpPr>
              <p:cNvPr id="7898" name="Google Shape;7898;p93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899" name="Google Shape;7899;p93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00" name="Google Shape;7900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01" name="Google Shape;7901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02" name="Google Shape;7902;p93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03" name="Google Shape;7903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9050" cap="flat" cmpd="sng">
                  <a:solidFill>
                    <a:schemeClr val="accent2"/>
                  </a:solidFill>
                  <a:prstDash val="lg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04" name="Google Shape;7904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05" name="Google Shape;7905;p93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06" name="Google Shape;7906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07" name="Google Shape;7907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908" name="Google Shape;7908;p93"/>
            <p:cNvGrpSpPr/>
            <p:nvPr/>
          </p:nvGrpSpPr>
          <p:grpSpPr>
            <a:xfrm>
              <a:off x="2576022" y="4142369"/>
              <a:ext cx="938225" cy="477819"/>
              <a:chOff x="5395800" y="1246800"/>
              <a:chExt cx="1218000" cy="810000"/>
            </a:xfrm>
          </p:grpSpPr>
          <p:sp>
            <p:nvSpPr>
              <p:cNvPr id="7909" name="Google Shape;7909;p93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910" name="Google Shape;7910;p93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11" name="Google Shape;7911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12" name="Google Shape;7912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13" name="Google Shape;7913;p93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14" name="Google Shape;7914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15" name="Google Shape;7915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16" name="Google Shape;7916;p93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17" name="Google Shape;7917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18" name="Google Shape;7918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919" name="Google Shape;7919;p93"/>
            <p:cNvGrpSpPr/>
            <p:nvPr/>
          </p:nvGrpSpPr>
          <p:grpSpPr>
            <a:xfrm>
              <a:off x="3593830" y="3620229"/>
              <a:ext cx="938225" cy="477819"/>
              <a:chOff x="5395800" y="1246800"/>
              <a:chExt cx="1218000" cy="810000"/>
            </a:xfrm>
          </p:grpSpPr>
          <p:sp>
            <p:nvSpPr>
              <p:cNvPr id="7920" name="Google Shape;7920;p93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921" name="Google Shape;7921;p93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22" name="Google Shape;7922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23" name="Google Shape;7923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24" name="Google Shape;7924;p93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25" name="Google Shape;7925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26" name="Google Shape;7926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27" name="Google Shape;7927;p93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28" name="Google Shape;7928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29" name="Google Shape;7929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930" name="Google Shape;7930;p93"/>
            <p:cNvGrpSpPr/>
            <p:nvPr/>
          </p:nvGrpSpPr>
          <p:grpSpPr>
            <a:xfrm>
              <a:off x="3593830" y="4128083"/>
              <a:ext cx="938225" cy="477819"/>
              <a:chOff x="5395800" y="1246800"/>
              <a:chExt cx="1218000" cy="810000"/>
            </a:xfrm>
          </p:grpSpPr>
          <p:sp>
            <p:nvSpPr>
              <p:cNvPr id="7931" name="Google Shape;7931;p93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932" name="Google Shape;7932;p93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33" name="Google Shape;7933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34" name="Google Shape;7934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35" name="Google Shape;7935;p93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36" name="Google Shape;7936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37" name="Google Shape;7937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38" name="Google Shape;7938;p93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39" name="Google Shape;7939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40" name="Google Shape;7940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941" name="Google Shape;7941;p93"/>
            <p:cNvGrpSpPr/>
            <p:nvPr/>
          </p:nvGrpSpPr>
          <p:grpSpPr>
            <a:xfrm>
              <a:off x="4611639" y="3620229"/>
              <a:ext cx="938225" cy="477819"/>
              <a:chOff x="5395800" y="1246800"/>
              <a:chExt cx="1218000" cy="810000"/>
            </a:xfrm>
          </p:grpSpPr>
          <p:sp>
            <p:nvSpPr>
              <p:cNvPr id="7942" name="Google Shape;7942;p93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943" name="Google Shape;7943;p93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44" name="Google Shape;7944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45" name="Google Shape;7945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46" name="Google Shape;7946;p93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47" name="Google Shape;7947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48" name="Google Shape;7948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49" name="Google Shape;7949;p93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50" name="Google Shape;7950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51" name="Google Shape;7951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952" name="Google Shape;7952;p93"/>
            <p:cNvGrpSpPr/>
            <p:nvPr/>
          </p:nvGrpSpPr>
          <p:grpSpPr>
            <a:xfrm>
              <a:off x="4611639" y="4136990"/>
              <a:ext cx="938225" cy="477819"/>
              <a:chOff x="5395800" y="1246800"/>
              <a:chExt cx="1218000" cy="810000"/>
            </a:xfrm>
          </p:grpSpPr>
          <p:sp>
            <p:nvSpPr>
              <p:cNvPr id="7953" name="Google Shape;7953;p93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954" name="Google Shape;7954;p93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55" name="Google Shape;7955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56" name="Google Shape;7956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57" name="Google Shape;7957;p93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58" name="Google Shape;7958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59" name="Google Shape;7959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60" name="Google Shape;7960;p93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61" name="Google Shape;7961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62" name="Google Shape;7962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963" name="Google Shape;7963;p93"/>
            <p:cNvGrpSpPr/>
            <p:nvPr/>
          </p:nvGrpSpPr>
          <p:grpSpPr>
            <a:xfrm>
              <a:off x="5629447" y="3620229"/>
              <a:ext cx="938225" cy="477819"/>
              <a:chOff x="5395800" y="1246800"/>
              <a:chExt cx="1218000" cy="810000"/>
            </a:xfrm>
          </p:grpSpPr>
          <p:sp>
            <p:nvSpPr>
              <p:cNvPr id="7964" name="Google Shape;7964;p93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965" name="Google Shape;7965;p93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66" name="Google Shape;7966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67" name="Google Shape;7967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68" name="Google Shape;7968;p93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69" name="Google Shape;7969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70" name="Google Shape;7970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71" name="Google Shape;7971;p93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72" name="Google Shape;7972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73" name="Google Shape;7973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7974" name="Google Shape;7974;p93"/>
            <p:cNvGrpSpPr/>
            <p:nvPr/>
          </p:nvGrpSpPr>
          <p:grpSpPr>
            <a:xfrm>
              <a:off x="5629447" y="4128083"/>
              <a:ext cx="938225" cy="477819"/>
              <a:chOff x="5395800" y="1246800"/>
              <a:chExt cx="1218000" cy="810000"/>
            </a:xfrm>
          </p:grpSpPr>
          <p:sp>
            <p:nvSpPr>
              <p:cNvPr id="7975" name="Google Shape;7975;p93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976" name="Google Shape;7976;p93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77" name="Google Shape;7977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78" name="Google Shape;7978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79" name="Google Shape;7979;p93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80" name="Google Shape;7980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81" name="Google Shape;7981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82" name="Google Shape;7982;p93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83" name="Google Shape;7983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84" name="Google Shape;7984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7985" name="Google Shape;7985;p93"/>
          <p:cNvGrpSpPr/>
          <p:nvPr/>
        </p:nvGrpSpPr>
        <p:grpSpPr>
          <a:xfrm>
            <a:off x="3590094" y="2196304"/>
            <a:ext cx="1963660" cy="1928771"/>
            <a:chOff x="3590094" y="2196304"/>
            <a:chExt cx="1963660" cy="1928771"/>
          </a:xfrm>
        </p:grpSpPr>
        <p:sp>
          <p:nvSpPr>
            <p:cNvPr id="7986" name="Google Shape;7986;p93"/>
            <p:cNvSpPr/>
            <p:nvPr/>
          </p:nvSpPr>
          <p:spPr>
            <a:xfrm>
              <a:off x="3590100" y="3595275"/>
              <a:ext cx="961800" cy="5298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rgbClr val="FF0000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cxnSp>
          <p:nvCxnSpPr>
            <p:cNvPr id="7987" name="Google Shape;7987;p93"/>
            <p:cNvCxnSpPr>
              <a:stCxn id="7986" idx="0"/>
            </p:cNvCxnSpPr>
            <p:nvPr/>
          </p:nvCxnSpPr>
          <p:spPr>
            <a:xfrm rot="10800000" flipH="1">
              <a:off x="4071000" y="3218175"/>
              <a:ext cx="169800" cy="3771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7988" name="Google Shape;7988;p93"/>
            <p:cNvGrpSpPr/>
            <p:nvPr/>
          </p:nvGrpSpPr>
          <p:grpSpPr>
            <a:xfrm>
              <a:off x="3590094" y="2196304"/>
              <a:ext cx="1963660" cy="1033884"/>
              <a:chOff x="5395800" y="1246800"/>
              <a:chExt cx="1218000" cy="810000"/>
            </a:xfrm>
          </p:grpSpPr>
          <p:sp>
            <p:nvSpPr>
              <p:cNvPr id="7989" name="Google Shape;7989;p93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7990" name="Google Shape;7990;p93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91" name="Google Shape;7991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92" name="Google Shape;7992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93" name="Google Shape;7993;p93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94" name="Google Shape;7994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95" name="Google Shape;7995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7996" name="Google Shape;7996;p93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7997" name="Google Shape;7997;p93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7998" name="Google Shape;7998;p93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sp>
        <p:nvSpPr>
          <p:cNvPr id="7999" name="Google Shape;7999;p93"/>
          <p:cNvSpPr txBox="1"/>
          <p:nvPr/>
        </p:nvSpPr>
        <p:spPr>
          <a:xfrm>
            <a:off x="3795000" y="1379925"/>
            <a:ext cx="155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Book Barcode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000" name="Google Shape;8000;p93"/>
          <p:cNvCxnSpPr/>
          <p:nvPr/>
        </p:nvCxnSpPr>
        <p:spPr>
          <a:xfrm rot="10800000" flipH="1">
            <a:off x="4037839" y="1790022"/>
            <a:ext cx="2970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1" name="Google Shape;8001;p93"/>
          <p:cNvCxnSpPr/>
          <p:nvPr/>
        </p:nvCxnSpPr>
        <p:spPr>
          <a:xfrm rot="10800000">
            <a:off x="4596525" y="1793105"/>
            <a:ext cx="5100" cy="49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2" name="Google Shape;8002;p93"/>
          <p:cNvCxnSpPr/>
          <p:nvPr/>
        </p:nvCxnSpPr>
        <p:spPr>
          <a:xfrm rot="10800000">
            <a:off x="4872814" y="1784722"/>
            <a:ext cx="297000" cy="514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003" name="Google Shape;8003;p93"/>
          <p:cNvCxnSpPr/>
          <p:nvPr/>
        </p:nvCxnSpPr>
        <p:spPr>
          <a:xfrm>
            <a:off x="5674900" y="1580025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004" name="Google Shape;8004;p93"/>
          <p:cNvGrpSpPr/>
          <p:nvPr/>
        </p:nvGrpSpPr>
        <p:grpSpPr>
          <a:xfrm>
            <a:off x="6692327" y="1037663"/>
            <a:ext cx="2346000" cy="1636574"/>
            <a:chOff x="235702" y="1401901"/>
            <a:chExt cx="2346000" cy="1636574"/>
          </a:xfrm>
        </p:grpSpPr>
        <p:sp>
          <p:nvSpPr>
            <p:cNvPr id="8005" name="Google Shape;8005;p93"/>
            <p:cNvSpPr/>
            <p:nvPr/>
          </p:nvSpPr>
          <p:spPr>
            <a:xfrm>
              <a:off x="235702" y="1401901"/>
              <a:ext cx="2346000" cy="1248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06" name="Google Shape;8006;p93"/>
            <p:cNvSpPr txBox="1"/>
            <p:nvPr/>
          </p:nvSpPr>
          <p:spPr>
            <a:xfrm flipH="1">
              <a:off x="803599" y="2638275"/>
              <a:ext cx="12102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List Books B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8007" name="Google Shape;8007;p93"/>
          <p:cNvGrpSpPr/>
          <p:nvPr/>
        </p:nvGrpSpPr>
        <p:grpSpPr>
          <a:xfrm rot="5400000">
            <a:off x="6756094" y="1460415"/>
            <a:ext cx="803670" cy="463285"/>
            <a:chOff x="2700998" y="1784475"/>
            <a:chExt cx="4408500" cy="2244600"/>
          </a:xfrm>
        </p:grpSpPr>
        <p:sp>
          <p:nvSpPr>
            <p:cNvPr id="8008" name="Google Shape;8008;p93"/>
            <p:cNvSpPr/>
            <p:nvPr/>
          </p:nvSpPr>
          <p:spPr>
            <a:xfrm rot="-5400000">
              <a:off x="3782948" y="702525"/>
              <a:ext cx="2244600" cy="4408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009" name="Google Shape;8009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450586" y="1837216"/>
              <a:ext cx="2906505" cy="21399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10" name="Google Shape;8010;p93"/>
          <p:cNvGrpSpPr/>
          <p:nvPr/>
        </p:nvGrpSpPr>
        <p:grpSpPr>
          <a:xfrm rot="5400000">
            <a:off x="7489957" y="1460402"/>
            <a:ext cx="803670" cy="463285"/>
            <a:chOff x="2700998" y="1784475"/>
            <a:chExt cx="4408500" cy="2244600"/>
          </a:xfrm>
        </p:grpSpPr>
        <p:sp>
          <p:nvSpPr>
            <p:cNvPr id="8011" name="Google Shape;8011;p93"/>
            <p:cNvSpPr/>
            <p:nvPr/>
          </p:nvSpPr>
          <p:spPr>
            <a:xfrm rot="-5400000">
              <a:off x="3782948" y="702525"/>
              <a:ext cx="2244600" cy="4408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012" name="Google Shape;8012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450586" y="1837216"/>
              <a:ext cx="2906505" cy="21399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13" name="Google Shape;8013;p93"/>
          <p:cNvGrpSpPr/>
          <p:nvPr/>
        </p:nvGrpSpPr>
        <p:grpSpPr>
          <a:xfrm rot="5400000">
            <a:off x="8223819" y="1460415"/>
            <a:ext cx="803670" cy="463285"/>
            <a:chOff x="2700998" y="1784475"/>
            <a:chExt cx="4408500" cy="2244600"/>
          </a:xfrm>
        </p:grpSpPr>
        <p:sp>
          <p:nvSpPr>
            <p:cNvPr id="8014" name="Google Shape;8014;p93"/>
            <p:cNvSpPr/>
            <p:nvPr/>
          </p:nvSpPr>
          <p:spPr>
            <a:xfrm rot="-5400000">
              <a:off x="3782948" y="702525"/>
              <a:ext cx="2244600" cy="44085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015" name="Google Shape;8015;p9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10800000">
              <a:off x="3450586" y="1837216"/>
              <a:ext cx="2906505" cy="213994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016" name="Google Shape;8016;p93"/>
          <p:cNvGrpSpPr/>
          <p:nvPr/>
        </p:nvGrpSpPr>
        <p:grpSpPr>
          <a:xfrm>
            <a:off x="371137" y="1128599"/>
            <a:ext cx="1900729" cy="1454730"/>
            <a:chOff x="235702" y="1376826"/>
            <a:chExt cx="2346000" cy="1734919"/>
          </a:xfrm>
        </p:grpSpPr>
        <p:sp>
          <p:nvSpPr>
            <p:cNvPr id="8017" name="Google Shape;8017;p93"/>
            <p:cNvSpPr/>
            <p:nvPr/>
          </p:nvSpPr>
          <p:spPr>
            <a:xfrm>
              <a:off x="235702" y="1376826"/>
              <a:ext cx="2346000" cy="12489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Lilita One"/>
                <a:ea typeface="Lilita One"/>
                <a:cs typeface="Lilita One"/>
                <a:sym typeface="Lilita One"/>
              </a:endParaRPr>
            </a:p>
          </p:txBody>
        </p:sp>
        <p:sp>
          <p:nvSpPr>
            <p:cNvPr id="8018" name="Google Shape;8018;p93"/>
            <p:cNvSpPr txBox="1"/>
            <p:nvPr/>
          </p:nvSpPr>
          <p:spPr>
            <a:xfrm flipH="1">
              <a:off x="607093" y="2634445"/>
              <a:ext cx="1603200" cy="477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List Errors A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cxnSp>
        <p:nvCxnSpPr>
          <p:cNvPr id="8019" name="Google Shape;8019;p93"/>
          <p:cNvCxnSpPr/>
          <p:nvPr/>
        </p:nvCxnSpPr>
        <p:spPr>
          <a:xfrm rot="10800000">
            <a:off x="2752450" y="1580025"/>
            <a:ext cx="7719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20" name="Google Shape;8020;p93"/>
          <p:cNvSpPr/>
          <p:nvPr/>
        </p:nvSpPr>
        <p:spPr>
          <a:xfrm>
            <a:off x="3048000" y="1413700"/>
            <a:ext cx="297000" cy="366300"/>
          </a:xfrm>
          <a:prstGeom prst="mathMultiply">
            <a:avLst>
              <a:gd name="adj1" fmla="val 2352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5" name="Google Shape;8025;p94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Grouping Barcode</a:t>
            </a:r>
            <a:endParaRPr sz="1400" dirty="0">
              <a:solidFill>
                <a:srgbClr val="000000"/>
              </a:solidFill>
            </a:endParaRPr>
          </a:p>
        </p:txBody>
      </p:sp>
      <p:grpSp>
        <p:nvGrpSpPr>
          <p:cNvPr id="8026" name="Google Shape;8026;p94"/>
          <p:cNvGrpSpPr/>
          <p:nvPr/>
        </p:nvGrpSpPr>
        <p:grpSpPr>
          <a:xfrm>
            <a:off x="4685097" y="1328805"/>
            <a:ext cx="3788731" cy="1350652"/>
            <a:chOff x="2451528" y="3355145"/>
            <a:chExt cx="4240800" cy="1771812"/>
          </a:xfrm>
        </p:grpSpPr>
        <p:sp>
          <p:nvSpPr>
            <p:cNvPr id="8027" name="Google Shape;8027;p94"/>
            <p:cNvSpPr/>
            <p:nvPr/>
          </p:nvSpPr>
          <p:spPr>
            <a:xfrm>
              <a:off x="2451528" y="3355145"/>
              <a:ext cx="4240800" cy="1700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028" name="Google Shape;8028;p94"/>
            <p:cNvSpPr txBox="1"/>
            <p:nvPr/>
          </p:nvSpPr>
          <p:spPr>
            <a:xfrm>
              <a:off x="3962401" y="4601957"/>
              <a:ext cx="1218900" cy="525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Drawer B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8029" name="Google Shape;8029;p94"/>
            <p:cNvGrpSpPr/>
            <p:nvPr/>
          </p:nvGrpSpPr>
          <p:grpSpPr>
            <a:xfrm>
              <a:off x="2576022" y="3620229"/>
              <a:ext cx="938225" cy="477819"/>
              <a:chOff x="5395800" y="1246800"/>
              <a:chExt cx="1218000" cy="810000"/>
            </a:xfrm>
          </p:grpSpPr>
          <p:sp>
            <p:nvSpPr>
              <p:cNvPr id="8030" name="Google Shape;8030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31" name="Google Shape;8031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32" name="Google Shape;8032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33" name="Google Shape;8033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34" name="Google Shape;8034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35" name="Google Shape;8035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9050" cap="flat" cmpd="sng">
                  <a:solidFill>
                    <a:schemeClr val="accent2"/>
                  </a:solidFill>
                  <a:prstDash val="lg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36" name="Google Shape;8036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37" name="Google Shape;8037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38" name="Google Shape;8038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39" name="Google Shape;8039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040" name="Google Shape;8040;p94"/>
            <p:cNvGrpSpPr/>
            <p:nvPr/>
          </p:nvGrpSpPr>
          <p:grpSpPr>
            <a:xfrm>
              <a:off x="2576022" y="4142369"/>
              <a:ext cx="938225" cy="477819"/>
              <a:chOff x="5395800" y="1246800"/>
              <a:chExt cx="1218000" cy="810000"/>
            </a:xfrm>
          </p:grpSpPr>
          <p:sp>
            <p:nvSpPr>
              <p:cNvPr id="8041" name="Google Shape;8041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42" name="Google Shape;8042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43" name="Google Shape;8043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44" name="Google Shape;8044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45" name="Google Shape;8045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46" name="Google Shape;8046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47" name="Google Shape;8047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48" name="Google Shape;8048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49" name="Google Shape;8049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50" name="Google Shape;8050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051" name="Google Shape;8051;p94"/>
            <p:cNvGrpSpPr/>
            <p:nvPr/>
          </p:nvGrpSpPr>
          <p:grpSpPr>
            <a:xfrm>
              <a:off x="3593830" y="3620229"/>
              <a:ext cx="938225" cy="477819"/>
              <a:chOff x="5395800" y="1246800"/>
              <a:chExt cx="1218000" cy="810000"/>
            </a:xfrm>
          </p:grpSpPr>
          <p:sp>
            <p:nvSpPr>
              <p:cNvPr id="8052" name="Google Shape;8052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53" name="Google Shape;8053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54" name="Google Shape;8054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55" name="Google Shape;8055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56" name="Google Shape;8056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57" name="Google Shape;8057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58" name="Google Shape;8058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59" name="Google Shape;8059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60" name="Google Shape;8060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61" name="Google Shape;8061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062" name="Google Shape;8062;p94"/>
            <p:cNvGrpSpPr/>
            <p:nvPr/>
          </p:nvGrpSpPr>
          <p:grpSpPr>
            <a:xfrm>
              <a:off x="3593830" y="4128083"/>
              <a:ext cx="938225" cy="477819"/>
              <a:chOff x="5395800" y="1246800"/>
              <a:chExt cx="1218000" cy="810000"/>
            </a:xfrm>
          </p:grpSpPr>
          <p:sp>
            <p:nvSpPr>
              <p:cNvPr id="8063" name="Google Shape;8063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64" name="Google Shape;8064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65" name="Google Shape;8065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66" name="Google Shape;8066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67" name="Google Shape;8067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68" name="Google Shape;8068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69" name="Google Shape;8069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70" name="Google Shape;8070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71" name="Google Shape;8071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72" name="Google Shape;8072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073" name="Google Shape;8073;p94"/>
            <p:cNvGrpSpPr/>
            <p:nvPr/>
          </p:nvGrpSpPr>
          <p:grpSpPr>
            <a:xfrm>
              <a:off x="4611639" y="3620229"/>
              <a:ext cx="938225" cy="477819"/>
              <a:chOff x="5395800" y="1246800"/>
              <a:chExt cx="1218000" cy="810000"/>
            </a:xfrm>
          </p:grpSpPr>
          <p:sp>
            <p:nvSpPr>
              <p:cNvPr id="8074" name="Google Shape;8074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75" name="Google Shape;8075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76" name="Google Shape;8076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77" name="Google Shape;8077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78" name="Google Shape;8078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79" name="Google Shape;8079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80" name="Google Shape;8080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81" name="Google Shape;8081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82" name="Google Shape;8082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83" name="Google Shape;8083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084" name="Google Shape;8084;p94"/>
            <p:cNvGrpSpPr/>
            <p:nvPr/>
          </p:nvGrpSpPr>
          <p:grpSpPr>
            <a:xfrm>
              <a:off x="4611639" y="4136990"/>
              <a:ext cx="938225" cy="477819"/>
              <a:chOff x="5395800" y="1246800"/>
              <a:chExt cx="1218000" cy="810000"/>
            </a:xfrm>
          </p:grpSpPr>
          <p:sp>
            <p:nvSpPr>
              <p:cNvPr id="8085" name="Google Shape;8085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86" name="Google Shape;8086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87" name="Google Shape;8087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88" name="Google Shape;8088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89" name="Google Shape;8089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90" name="Google Shape;8090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91" name="Google Shape;8091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092" name="Google Shape;8092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93" name="Google Shape;8093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94" name="Google Shape;8094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095" name="Google Shape;8095;p94"/>
            <p:cNvGrpSpPr/>
            <p:nvPr/>
          </p:nvGrpSpPr>
          <p:grpSpPr>
            <a:xfrm>
              <a:off x="5629447" y="3620229"/>
              <a:ext cx="938225" cy="477819"/>
              <a:chOff x="5395800" y="1246800"/>
              <a:chExt cx="1218000" cy="810000"/>
            </a:xfrm>
          </p:grpSpPr>
          <p:sp>
            <p:nvSpPr>
              <p:cNvPr id="8096" name="Google Shape;8096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097" name="Google Shape;8097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098" name="Google Shape;8098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099" name="Google Shape;8099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00" name="Google Shape;8100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01" name="Google Shape;8101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02" name="Google Shape;8102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03" name="Google Shape;8103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04" name="Google Shape;8104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05" name="Google Shape;8105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106" name="Google Shape;8106;p94"/>
            <p:cNvGrpSpPr/>
            <p:nvPr/>
          </p:nvGrpSpPr>
          <p:grpSpPr>
            <a:xfrm>
              <a:off x="5629447" y="4128083"/>
              <a:ext cx="938225" cy="477819"/>
              <a:chOff x="5395800" y="1246800"/>
              <a:chExt cx="1218000" cy="810000"/>
            </a:xfrm>
          </p:grpSpPr>
          <p:sp>
            <p:nvSpPr>
              <p:cNvPr id="8107" name="Google Shape;8107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108" name="Google Shape;8108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09" name="Google Shape;8109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10" name="Google Shape;8110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11" name="Google Shape;8111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12" name="Google Shape;8112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13" name="Google Shape;8113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14" name="Google Shape;8114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15" name="Google Shape;8115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16" name="Google Shape;8116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grpSp>
        <p:nvGrpSpPr>
          <p:cNvPr id="8117" name="Google Shape;8117;p94"/>
          <p:cNvGrpSpPr/>
          <p:nvPr/>
        </p:nvGrpSpPr>
        <p:grpSpPr>
          <a:xfrm>
            <a:off x="670176" y="1328805"/>
            <a:ext cx="3788731" cy="1574128"/>
            <a:chOff x="2451528" y="3355145"/>
            <a:chExt cx="4240800" cy="2064972"/>
          </a:xfrm>
        </p:grpSpPr>
        <p:sp>
          <p:nvSpPr>
            <p:cNvPr id="8118" name="Google Shape;8118;p94"/>
            <p:cNvSpPr/>
            <p:nvPr/>
          </p:nvSpPr>
          <p:spPr>
            <a:xfrm>
              <a:off x="2451528" y="3355145"/>
              <a:ext cx="4240800" cy="17007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119" name="Google Shape;8119;p94"/>
            <p:cNvSpPr txBox="1"/>
            <p:nvPr/>
          </p:nvSpPr>
          <p:spPr>
            <a:xfrm>
              <a:off x="3843825" y="4612517"/>
              <a:ext cx="1456200" cy="807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Drawer A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8120" name="Google Shape;8120;p94"/>
            <p:cNvGrpSpPr/>
            <p:nvPr/>
          </p:nvGrpSpPr>
          <p:grpSpPr>
            <a:xfrm>
              <a:off x="2576022" y="3620229"/>
              <a:ext cx="938225" cy="477819"/>
              <a:chOff x="5395800" y="1246800"/>
              <a:chExt cx="1218000" cy="810000"/>
            </a:xfrm>
          </p:grpSpPr>
          <p:sp>
            <p:nvSpPr>
              <p:cNvPr id="8121" name="Google Shape;8121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122" name="Google Shape;8122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23" name="Google Shape;8123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9050" cap="flat" cmpd="sng">
                  <a:solidFill>
                    <a:schemeClr val="accent2"/>
                  </a:solidFill>
                  <a:prstDash val="lg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24" name="Google Shape;8124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25" name="Google Shape;8125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26" name="Google Shape;8126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27" name="Google Shape;8127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28" name="Google Shape;8128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29" name="Google Shape;8129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30" name="Google Shape;8130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131" name="Google Shape;8131;p94"/>
            <p:cNvGrpSpPr/>
            <p:nvPr/>
          </p:nvGrpSpPr>
          <p:grpSpPr>
            <a:xfrm>
              <a:off x="2576022" y="4142369"/>
              <a:ext cx="938225" cy="477819"/>
              <a:chOff x="5395800" y="1246800"/>
              <a:chExt cx="1218000" cy="810000"/>
            </a:xfrm>
          </p:grpSpPr>
          <p:sp>
            <p:nvSpPr>
              <p:cNvPr id="8132" name="Google Shape;8132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133" name="Google Shape;8133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34" name="Google Shape;8134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35" name="Google Shape;8135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36" name="Google Shape;8136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37" name="Google Shape;8137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38" name="Google Shape;8138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39" name="Google Shape;8139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40" name="Google Shape;8140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41" name="Google Shape;8141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142" name="Google Shape;8142;p94"/>
            <p:cNvGrpSpPr/>
            <p:nvPr/>
          </p:nvGrpSpPr>
          <p:grpSpPr>
            <a:xfrm>
              <a:off x="3593830" y="3620229"/>
              <a:ext cx="938225" cy="477819"/>
              <a:chOff x="5395800" y="1246800"/>
              <a:chExt cx="1218000" cy="810000"/>
            </a:xfrm>
          </p:grpSpPr>
          <p:sp>
            <p:nvSpPr>
              <p:cNvPr id="8143" name="Google Shape;8143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144" name="Google Shape;8144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45" name="Google Shape;8145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19050" cap="flat" cmpd="sng">
                  <a:solidFill>
                    <a:schemeClr val="accent2"/>
                  </a:solidFill>
                  <a:prstDash val="lg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46" name="Google Shape;8146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47" name="Google Shape;8147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48" name="Google Shape;8148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49" name="Google Shape;8149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50" name="Google Shape;8150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51" name="Google Shape;8151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52" name="Google Shape;8152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153" name="Google Shape;8153;p94"/>
            <p:cNvGrpSpPr/>
            <p:nvPr/>
          </p:nvGrpSpPr>
          <p:grpSpPr>
            <a:xfrm>
              <a:off x="3593830" y="4128083"/>
              <a:ext cx="938225" cy="477819"/>
              <a:chOff x="5395800" y="1246800"/>
              <a:chExt cx="1218000" cy="810000"/>
            </a:xfrm>
          </p:grpSpPr>
          <p:sp>
            <p:nvSpPr>
              <p:cNvPr id="8154" name="Google Shape;8154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155" name="Google Shape;8155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56" name="Google Shape;8156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57" name="Google Shape;8157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58" name="Google Shape;8158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59" name="Google Shape;8159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60" name="Google Shape;8160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61" name="Google Shape;8161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62" name="Google Shape;8162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63" name="Google Shape;8163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164" name="Google Shape;8164;p94"/>
            <p:cNvGrpSpPr/>
            <p:nvPr/>
          </p:nvGrpSpPr>
          <p:grpSpPr>
            <a:xfrm>
              <a:off x="4611639" y="3620229"/>
              <a:ext cx="938225" cy="477819"/>
              <a:chOff x="5395800" y="1246800"/>
              <a:chExt cx="1218000" cy="810000"/>
            </a:xfrm>
          </p:grpSpPr>
          <p:sp>
            <p:nvSpPr>
              <p:cNvPr id="8165" name="Google Shape;8165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166" name="Google Shape;8166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67" name="Google Shape;8167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68" name="Google Shape;8168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69" name="Google Shape;8169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70" name="Google Shape;8170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71" name="Google Shape;8171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72" name="Google Shape;8172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73" name="Google Shape;8173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74" name="Google Shape;8174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175" name="Google Shape;8175;p94"/>
            <p:cNvGrpSpPr/>
            <p:nvPr/>
          </p:nvGrpSpPr>
          <p:grpSpPr>
            <a:xfrm>
              <a:off x="4611639" y="4136990"/>
              <a:ext cx="938225" cy="477819"/>
              <a:chOff x="5395800" y="1246800"/>
              <a:chExt cx="1218000" cy="810000"/>
            </a:xfrm>
          </p:grpSpPr>
          <p:sp>
            <p:nvSpPr>
              <p:cNvPr id="8176" name="Google Shape;8176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177" name="Google Shape;8177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78" name="Google Shape;8178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79" name="Google Shape;8179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80" name="Google Shape;8180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81" name="Google Shape;8181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82" name="Google Shape;8182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83" name="Google Shape;8183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84" name="Google Shape;8184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85" name="Google Shape;8185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186" name="Google Shape;8186;p94"/>
            <p:cNvGrpSpPr/>
            <p:nvPr/>
          </p:nvGrpSpPr>
          <p:grpSpPr>
            <a:xfrm>
              <a:off x="5629447" y="3620229"/>
              <a:ext cx="938225" cy="477819"/>
              <a:chOff x="5395800" y="1246800"/>
              <a:chExt cx="1218000" cy="810000"/>
            </a:xfrm>
          </p:grpSpPr>
          <p:sp>
            <p:nvSpPr>
              <p:cNvPr id="8187" name="Google Shape;8187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188" name="Google Shape;8188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89" name="Google Shape;8189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90" name="Google Shape;8190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91" name="Google Shape;8191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92" name="Google Shape;8192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93" name="Google Shape;8193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194" name="Google Shape;8194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195" name="Google Shape;8195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196" name="Google Shape;8196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197" name="Google Shape;8197;p94"/>
            <p:cNvGrpSpPr/>
            <p:nvPr/>
          </p:nvGrpSpPr>
          <p:grpSpPr>
            <a:xfrm>
              <a:off x="5629447" y="4128083"/>
              <a:ext cx="938225" cy="477819"/>
              <a:chOff x="5395800" y="1246800"/>
              <a:chExt cx="1218000" cy="810000"/>
            </a:xfrm>
          </p:grpSpPr>
          <p:sp>
            <p:nvSpPr>
              <p:cNvPr id="8198" name="Google Shape;8198;p94"/>
              <p:cNvSpPr/>
              <p:nvPr/>
            </p:nvSpPr>
            <p:spPr>
              <a:xfrm>
                <a:off x="5395800" y="1246800"/>
                <a:ext cx="1218000" cy="810000"/>
              </a:xfrm>
              <a:prstGeom prst="bracketPair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199" name="Google Shape;8199;p94"/>
              <p:cNvGrpSpPr/>
              <p:nvPr/>
            </p:nvGrpSpPr>
            <p:grpSpPr>
              <a:xfrm rot="5400000">
                <a:off x="5357431" y="1526363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200" name="Google Shape;8200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01" name="Google Shape;8201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02" name="Google Shape;8202;p94"/>
              <p:cNvGrpSpPr/>
              <p:nvPr/>
            </p:nvGrpSpPr>
            <p:grpSpPr>
              <a:xfrm rot="5400000">
                <a:off x="5708481" y="151577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203" name="Google Shape;8203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04" name="Google Shape;8204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05" name="Google Shape;8205;p94"/>
              <p:cNvGrpSpPr/>
              <p:nvPr/>
            </p:nvGrpSpPr>
            <p:grpSpPr>
              <a:xfrm rot="5400000">
                <a:off x="6059531" y="1506126"/>
                <a:ext cx="629534" cy="287309"/>
                <a:chOff x="2700998" y="1784475"/>
                <a:chExt cx="4408500" cy="2244600"/>
              </a:xfrm>
            </p:grpSpPr>
            <p:sp>
              <p:nvSpPr>
                <p:cNvPr id="8206" name="Google Shape;8206;p94"/>
                <p:cNvSpPr/>
                <p:nvPr/>
              </p:nvSpPr>
              <p:spPr>
                <a:xfrm rot="-5400000">
                  <a:off x="3782948" y="702525"/>
                  <a:ext cx="2244600" cy="44085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07" name="Google Shape;8207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10800000">
                  <a:off x="3450586" y="1837216"/>
                  <a:ext cx="2906505" cy="2139948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</p:grpSp>
      <p:cxnSp>
        <p:nvCxnSpPr>
          <p:cNvPr id="8208" name="Google Shape;8208;p94"/>
          <p:cNvCxnSpPr/>
          <p:nvPr/>
        </p:nvCxnSpPr>
        <p:spPr>
          <a:xfrm>
            <a:off x="4572000" y="2517375"/>
            <a:ext cx="0" cy="587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8209" name="Google Shape;8209;p94"/>
          <p:cNvGrpSpPr/>
          <p:nvPr/>
        </p:nvGrpSpPr>
        <p:grpSpPr>
          <a:xfrm>
            <a:off x="420360" y="3105075"/>
            <a:ext cx="8489151" cy="1752675"/>
            <a:chOff x="420360" y="3105075"/>
            <a:chExt cx="8489151" cy="1752675"/>
          </a:xfrm>
        </p:grpSpPr>
        <p:sp>
          <p:nvSpPr>
            <p:cNvPr id="8210" name="Google Shape;8210;p94"/>
            <p:cNvSpPr/>
            <p:nvPr/>
          </p:nvSpPr>
          <p:spPr>
            <a:xfrm>
              <a:off x="1541250" y="3105075"/>
              <a:ext cx="2498400" cy="1722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11" name="Google Shape;8211;p94"/>
            <p:cNvSpPr txBox="1"/>
            <p:nvPr/>
          </p:nvSpPr>
          <p:spPr>
            <a:xfrm flipH="1">
              <a:off x="3001075" y="3387350"/>
              <a:ext cx="948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Josefin Sans"/>
                  <a:ea typeface="Josefin Sans"/>
                  <a:cs typeface="Josefin Sans"/>
                  <a:sym typeface="Josefin Sans"/>
                </a:rPr>
                <a:t>List Books</a:t>
              </a:r>
              <a:endParaRPr sz="13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12" name="Google Shape;8212;p94"/>
            <p:cNvSpPr txBox="1"/>
            <p:nvPr/>
          </p:nvSpPr>
          <p:spPr>
            <a:xfrm flipH="1">
              <a:off x="3001025" y="4185750"/>
              <a:ext cx="1007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Josefin Sans"/>
                  <a:ea typeface="Josefin Sans"/>
                  <a:cs typeface="Josefin Sans"/>
                  <a:sym typeface="Josefin Sans"/>
                </a:rPr>
                <a:t>List Errors</a:t>
              </a:r>
              <a:endParaRPr sz="13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8213" name="Google Shape;8213;p94"/>
            <p:cNvGrpSpPr/>
            <p:nvPr/>
          </p:nvGrpSpPr>
          <p:grpSpPr>
            <a:xfrm>
              <a:off x="1743150" y="3295100"/>
              <a:ext cx="1160400" cy="569400"/>
              <a:chOff x="843750" y="3295075"/>
              <a:chExt cx="1160400" cy="569400"/>
            </a:xfrm>
          </p:grpSpPr>
          <p:sp>
            <p:nvSpPr>
              <p:cNvPr id="8214" name="Google Shape;8214;p94"/>
              <p:cNvSpPr/>
              <p:nvPr/>
            </p:nvSpPr>
            <p:spPr>
              <a:xfrm>
                <a:off x="843750" y="3295075"/>
                <a:ext cx="1160400" cy="5694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215" name="Google Shape;8215;p94"/>
              <p:cNvGrpSpPr/>
              <p:nvPr/>
            </p:nvGrpSpPr>
            <p:grpSpPr>
              <a:xfrm>
                <a:off x="920314" y="3438273"/>
                <a:ext cx="197749" cy="283026"/>
                <a:chOff x="841452" y="3225848"/>
                <a:chExt cx="197749" cy="283026"/>
              </a:xfrm>
            </p:grpSpPr>
            <p:sp>
              <p:nvSpPr>
                <p:cNvPr id="8216" name="Google Shape;8216;p94"/>
                <p:cNvSpPr/>
                <p:nvPr/>
              </p:nvSpPr>
              <p:spPr>
                <a:xfrm>
                  <a:off x="841452" y="3225848"/>
                  <a:ext cx="197749" cy="283026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17" name="Google Shape;8217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1" y="3273006"/>
                  <a:ext cx="186598" cy="18852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18" name="Google Shape;8218;p94"/>
              <p:cNvGrpSpPr/>
              <p:nvPr/>
            </p:nvGrpSpPr>
            <p:grpSpPr>
              <a:xfrm>
                <a:off x="1181189" y="3438335"/>
                <a:ext cx="197700" cy="282900"/>
                <a:chOff x="841452" y="3225848"/>
                <a:chExt cx="197700" cy="282900"/>
              </a:xfrm>
            </p:grpSpPr>
            <p:sp>
              <p:nvSpPr>
                <p:cNvPr id="8219" name="Google Shape;8219;p94"/>
                <p:cNvSpPr/>
                <p:nvPr/>
              </p:nvSpPr>
              <p:spPr>
                <a:xfrm>
                  <a:off x="841452" y="3225848"/>
                  <a:ext cx="197700" cy="282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20" name="Google Shape;8220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2" y="3273006"/>
                  <a:ext cx="186597" cy="188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21" name="Google Shape;8221;p94"/>
              <p:cNvGrpSpPr/>
              <p:nvPr/>
            </p:nvGrpSpPr>
            <p:grpSpPr>
              <a:xfrm>
                <a:off x="1442014" y="3438323"/>
                <a:ext cx="197700" cy="282900"/>
                <a:chOff x="841452" y="3225848"/>
                <a:chExt cx="197700" cy="282900"/>
              </a:xfrm>
            </p:grpSpPr>
            <p:sp>
              <p:nvSpPr>
                <p:cNvPr id="8222" name="Google Shape;8222;p94"/>
                <p:cNvSpPr/>
                <p:nvPr/>
              </p:nvSpPr>
              <p:spPr>
                <a:xfrm>
                  <a:off x="841452" y="3225848"/>
                  <a:ext cx="197700" cy="282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23" name="Google Shape;8223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2" y="3273006"/>
                  <a:ext cx="186597" cy="188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24" name="Google Shape;8224;p94"/>
              <p:cNvGrpSpPr/>
              <p:nvPr/>
            </p:nvGrpSpPr>
            <p:grpSpPr>
              <a:xfrm>
                <a:off x="1702839" y="3438323"/>
                <a:ext cx="197700" cy="282900"/>
                <a:chOff x="841452" y="3225848"/>
                <a:chExt cx="197700" cy="282900"/>
              </a:xfrm>
            </p:grpSpPr>
            <p:sp>
              <p:nvSpPr>
                <p:cNvPr id="8225" name="Google Shape;8225;p94"/>
                <p:cNvSpPr/>
                <p:nvPr/>
              </p:nvSpPr>
              <p:spPr>
                <a:xfrm>
                  <a:off x="841452" y="3225848"/>
                  <a:ext cx="197700" cy="282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26" name="Google Shape;8226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2" y="3273006"/>
                  <a:ext cx="186597" cy="188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8227" name="Google Shape;8227;p94"/>
            <p:cNvSpPr/>
            <p:nvPr/>
          </p:nvSpPr>
          <p:spPr>
            <a:xfrm>
              <a:off x="1743150" y="4093500"/>
              <a:ext cx="1160400" cy="569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228" name="Google Shape;8228;p94"/>
            <p:cNvGrpSpPr/>
            <p:nvPr/>
          </p:nvGrpSpPr>
          <p:grpSpPr>
            <a:xfrm>
              <a:off x="1966239" y="4236748"/>
              <a:ext cx="197700" cy="282900"/>
              <a:chOff x="466277" y="3225848"/>
              <a:chExt cx="197700" cy="282900"/>
            </a:xfrm>
          </p:grpSpPr>
          <p:sp>
            <p:nvSpPr>
              <p:cNvPr id="8229" name="Google Shape;8229;p94"/>
              <p:cNvSpPr/>
              <p:nvPr/>
            </p:nvSpPr>
            <p:spPr>
              <a:xfrm>
                <a:off x="466277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230" name="Google Shape;8230;p9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471817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231" name="Google Shape;8231;p94"/>
            <p:cNvGrpSpPr/>
            <p:nvPr/>
          </p:nvGrpSpPr>
          <p:grpSpPr>
            <a:xfrm>
              <a:off x="2483627" y="4236748"/>
              <a:ext cx="197700" cy="282900"/>
              <a:chOff x="841452" y="3225848"/>
              <a:chExt cx="197700" cy="282900"/>
            </a:xfrm>
          </p:grpSpPr>
          <p:sp>
            <p:nvSpPr>
              <p:cNvPr id="8232" name="Google Shape;8232;p94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233" name="Google Shape;8233;p94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234" name="Google Shape;8234;p94"/>
            <p:cNvSpPr txBox="1"/>
            <p:nvPr/>
          </p:nvSpPr>
          <p:spPr>
            <a:xfrm>
              <a:off x="420360" y="3766275"/>
              <a:ext cx="973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Drawer A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35" name="Google Shape;8235;p94"/>
            <p:cNvSpPr/>
            <p:nvPr/>
          </p:nvSpPr>
          <p:spPr>
            <a:xfrm>
              <a:off x="5185625" y="3105075"/>
              <a:ext cx="2498400" cy="17226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dk1"/>
              </a:solidFill>
              <a:prstDash val="lg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236" name="Google Shape;8236;p94"/>
            <p:cNvSpPr txBox="1"/>
            <p:nvPr/>
          </p:nvSpPr>
          <p:spPr>
            <a:xfrm flipH="1">
              <a:off x="6645450" y="3387350"/>
              <a:ext cx="9483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Josefin Sans"/>
                  <a:ea typeface="Josefin Sans"/>
                  <a:cs typeface="Josefin Sans"/>
                  <a:sym typeface="Josefin Sans"/>
                </a:rPr>
                <a:t>List Books</a:t>
              </a:r>
              <a:endParaRPr sz="13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37" name="Google Shape;8237;p94"/>
            <p:cNvSpPr txBox="1"/>
            <p:nvPr/>
          </p:nvSpPr>
          <p:spPr>
            <a:xfrm flipH="1">
              <a:off x="6645400" y="4185750"/>
              <a:ext cx="1007100" cy="384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Josefin Sans"/>
                  <a:ea typeface="Josefin Sans"/>
                  <a:cs typeface="Josefin Sans"/>
                  <a:sym typeface="Josefin Sans"/>
                </a:rPr>
                <a:t>List Errors</a:t>
              </a:r>
              <a:endParaRPr sz="1300"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8238" name="Google Shape;8238;p94"/>
            <p:cNvGrpSpPr/>
            <p:nvPr/>
          </p:nvGrpSpPr>
          <p:grpSpPr>
            <a:xfrm>
              <a:off x="5387525" y="3295100"/>
              <a:ext cx="1160400" cy="569400"/>
              <a:chOff x="843750" y="3295075"/>
              <a:chExt cx="1160400" cy="569400"/>
            </a:xfrm>
          </p:grpSpPr>
          <p:sp>
            <p:nvSpPr>
              <p:cNvPr id="8239" name="Google Shape;8239;p94"/>
              <p:cNvSpPr/>
              <p:nvPr/>
            </p:nvSpPr>
            <p:spPr>
              <a:xfrm>
                <a:off x="843750" y="3295075"/>
                <a:ext cx="1160400" cy="5694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240" name="Google Shape;8240;p94"/>
              <p:cNvGrpSpPr/>
              <p:nvPr/>
            </p:nvGrpSpPr>
            <p:grpSpPr>
              <a:xfrm>
                <a:off x="920314" y="3438273"/>
                <a:ext cx="197700" cy="282900"/>
                <a:chOff x="841452" y="3225848"/>
                <a:chExt cx="197700" cy="282900"/>
              </a:xfrm>
            </p:grpSpPr>
            <p:sp>
              <p:nvSpPr>
                <p:cNvPr id="8241" name="Google Shape;8241;p94"/>
                <p:cNvSpPr/>
                <p:nvPr/>
              </p:nvSpPr>
              <p:spPr>
                <a:xfrm>
                  <a:off x="841452" y="3225848"/>
                  <a:ext cx="197700" cy="282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42" name="Google Shape;8242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2" y="3273006"/>
                  <a:ext cx="186597" cy="188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43" name="Google Shape;8243;p94"/>
              <p:cNvGrpSpPr/>
              <p:nvPr/>
            </p:nvGrpSpPr>
            <p:grpSpPr>
              <a:xfrm>
                <a:off x="1181189" y="3438335"/>
                <a:ext cx="197700" cy="282900"/>
                <a:chOff x="841452" y="3225848"/>
                <a:chExt cx="197700" cy="282900"/>
              </a:xfrm>
            </p:grpSpPr>
            <p:sp>
              <p:nvSpPr>
                <p:cNvPr id="8244" name="Google Shape;8244;p94"/>
                <p:cNvSpPr/>
                <p:nvPr/>
              </p:nvSpPr>
              <p:spPr>
                <a:xfrm>
                  <a:off x="841452" y="3225848"/>
                  <a:ext cx="197700" cy="282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45" name="Google Shape;8245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2" y="3273006"/>
                  <a:ext cx="186597" cy="188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46" name="Google Shape;8246;p94"/>
              <p:cNvGrpSpPr/>
              <p:nvPr/>
            </p:nvGrpSpPr>
            <p:grpSpPr>
              <a:xfrm>
                <a:off x="1442014" y="3438323"/>
                <a:ext cx="197700" cy="282900"/>
                <a:chOff x="841452" y="3225848"/>
                <a:chExt cx="197700" cy="282900"/>
              </a:xfrm>
            </p:grpSpPr>
            <p:sp>
              <p:nvSpPr>
                <p:cNvPr id="8247" name="Google Shape;8247;p94"/>
                <p:cNvSpPr/>
                <p:nvPr/>
              </p:nvSpPr>
              <p:spPr>
                <a:xfrm>
                  <a:off x="841452" y="3225848"/>
                  <a:ext cx="197700" cy="282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48" name="Google Shape;8248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2" y="3273006"/>
                  <a:ext cx="186597" cy="188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49" name="Google Shape;8249;p94"/>
              <p:cNvGrpSpPr/>
              <p:nvPr/>
            </p:nvGrpSpPr>
            <p:grpSpPr>
              <a:xfrm>
                <a:off x="1702839" y="3438323"/>
                <a:ext cx="197700" cy="282900"/>
                <a:chOff x="841452" y="3225848"/>
                <a:chExt cx="197700" cy="282900"/>
              </a:xfrm>
            </p:grpSpPr>
            <p:sp>
              <p:nvSpPr>
                <p:cNvPr id="8250" name="Google Shape;8250;p94"/>
                <p:cNvSpPr/>
                <p:nvPr/>
              </p:nvSpPr>
              <p:spPr>
                <a:xfrm>
                  <a:off x="841452" y="3225848"/>
                  <a:ext cx="197700" cy="282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51" name="Google Shape;8251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2" y="3273006"/>
                  <a:ext cx="186597" cy="188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grpSp>
          <p:nvGrpSpPr>
            <p:cNvPr id="8252" name="Google Shape;8252;p94"/>
            <p:cNvGrpSpPr/>
            <p:nvPr/>
          </p:nvGrpSpPr>
          <p:grpSpPr>
            <a:xfrm>
              <a:off x="5387525" y="4093500"/>
              <a:ext cx="1160400" cy="569400"/>
              <a:chOff x="843750" y="3295075"/>
              <a:chExt cx="1160400" cy="569400"/>
            </a:xfrm>
          </p:grpSpPr>
          <p:sp>
            <p:nvSpPr>
              <p:cNvPr id="8253" name="Google Shape;8253;p94"/>
              <p:cNvSpPr/>
              <p:nvPr/>
            </p:nvSpPr>
            <p:spPr>
              <a:xfrm>
                <a:off x="843750" y="3295075"/>
                <a:ext cx="1160400" cy="569400"/>
              </a:xfrm>
              <a:prstGeom prst="roundRect">
                <a:avLst>
                  <a:gd name="adj" fmla="val 16667"/>
                </a:avLst>
              </a:prstGeom>
              <a:noFill/>
              <a:ln w="9525" cap="flat" cmpd="sng">
                <a:solidFill>
                  <a:schemeClr val="accent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grpSp>
            <p:nvGrpSpPr>
              <p:cNvPr id="8254" name="Google Shape;8254;p94"/>
              <p:cNvGrpSpPr/>
              <p:nvPr/>
            </p:nvGrpSpPr>
            <p:grpSpPr>
              <a:xfrm>
                <a:off x="920314" y="3438273"/>
                <a:ext cx="197700" cy="282900"/>
                <a:chOff x="841452" y="3225848"/>
                <a:chExt cx="197700" cy="282900"/>
              </a:xfrm>
            </p:grpSpPr>
            <p:sp>
              <p:nvSpPr>
                <p:cNvPr id="8255" name="Google Shape;8255;p94"/>
                <p:cNvSpPr/>
                <p:nvPr/>
              </p:nvSpPr>
              <p:spPr>
                <a:xfrm>
                  <a:off x="841452" y="3225848"/>
                  <a:ext cx="197700" cy="282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56" name="Google Shape;8256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2" y="3273006"/>
                  <a:ext cx="186597" cy="188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57" name="Google Shape;8257;p94"/>
              <p:cNvGrpSpPr/>
              <p:nvPr/>
            </p:nvGrpSpPr>
            <p:grpSpPr>
              <a:xfrm>
                <a:off x="1181189" y="3438335"/>
                <a:ext cx="197700" cy="282900"/>
                <a:chOff x="841452" y="3225848"/>
                <a:chExt cx="197700" cy="282900"/>
              </a:xfrm>
            </p:grpSpPr>
            <p:sp>
              <p:nvSpPr>
                <p:cNvPr id="8258" name="Google Shape;8258;p94"/>
                <p:cNvSpPr/>
                <p:nvPr/>
              </p:nvSpPr>
              <p:spPr>
                <a:xfrm>
                  <a:off x="841452" y="3225848"/>
                  <a:ext cx="197700" cy="282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59" name="Google Shape;8259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2" y="3273006"/>
                  <a:ext cx="186597" cy="188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60" name="Google Shape;8260;p94"/>
              <p:cNvGrpSpPr/>
              <p:nvPr/>
            </p:nvGrpSpPr>
            <p:grpSpPr>
              <a:xfrm>
                <a:off x="1442014" y="3438323"/>
                <a:ext cx="197700" cy="282900"/>
                <a:chOff x="841452" y="3225848"/>
                <a:chExt cx="197700" cy="282900"/>
              </a:xfrm>
            </p:grpSpPr>
            <p:sp>
              <p:nvSpPr>
                <p:cNvPr id="8261" name="Google Shape;8261;p94"/>
                <p:cNvSpPr/>
                <p:nvPr/>
              </p:nvSpPr>
              <p:spPr>
                <a:xfrm>
                  <a:off x="841452" y="3225848"/>
                  <a:ext cx="197700" cy="282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62" name="Google Shape;8262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2" y="3273006"/>
                  <a:ext cx="186597" cy="188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grpSp>
            <p:nvGrpSpPr>
              <p:cNvPr id="8263" name="Google Shape;8263;p94"/>
              <p:cNvGrpSpPr/>
              <p:nvPr/>
            </p:nvGrpSpPr>
            <p:grpSpPr>
              <a:xfrm>
                <a:off x="1702839" y="3438323"/>
                <a:ext cx="197700" cy="282900"/>
                <a:chOff x="841452" y="3225848"/>
                <a:chExt cx="197700" cy="282900"/>
              </a:xfrm>
            </p:grpSpPr>
            <p:sp>
              <p:nvSpPr>
                <p:cNvPr id="8264" name="Google Shape;8264;p94"/>
                <p:cNvSpPr/>
                <p:nvPr/>
              </p:nvSpPr>
              <p:spPr>
                <a:xfrm>
                  <a:off x="841452" y="3225848"/>
                  <a:ext cx="197700" cy="2829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9525" cap="flat" cmpd="sng">
                  <a:solidFill>
                    <a:srgbClr val="263238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265" name="Google Shape;8265;p94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846992" y="3273006"/>
                  <a:ext cx="186597" cy="18853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</p:grpSp>
        <p:sp>
          <p:nvSpPr>
            <p:cNvPr id="8266" name="Google Shape;8266;p94"/>
            <p:cNvSpPr txBox="1"/>
            <p:nvPr/>
          </p:nvSpPr>
          <p:spPr>
            <a:xfrm>
              <a:off x="7902411" y="3766275"/>
              <a:ext cx="1007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Drawer B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67" name="Google Shape;8267;p94"/>
            <p:cNvSpPr txBox="1"/>
            <p:nvPr/>
          </p:nvSpPr>
          <p:spPr>
            <a:xfrm>
              <a:off x="1651550" y="36571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A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68" name="Google Shape;8268;p94"/>
            <p:cNvSpPr txBox="1"/>
            <p:nvPr/>
          </p:nvSpPr>
          <p:spPr>
            <a:xfrm>
              <a:off x="1909638" y="36571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B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69" name="Google Shape;8269;p94"/>
            <p:cNvSpPr txBox="1"/>
            <p:nvPr/>
          </p:nvSpPr>
          <p:spPr>
            <a:xfrm>
              <a:off x="2191075" y="36571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C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0" name="Google Shape;8270;p94"/>
            <p:cNvSpPr txBox="1"/>
            <p:nvPr/>
          </p:nvSpPr>
          <p:spPr>
            <a:xfrm>
              <a:off x="2455363" y="36571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1" name="Google Shape;8271;p94"/>
            <p:cNvSpPr txBox="1"/>
            <p:nvPr/>
          </p:nvSpPr>
          <p:spPr>
            <a:xfrm>
              <a:off x="5312913" y="36571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C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2" name="Google Shape;8272;p94"/>
            <p:cNvSpPr txBox="1"/>
            <p:nvPr/>
          </p:nvSpPr>
          <p:spPr>
            <a:xfrm>
              <a:off x="5571000" y="36571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3" name="Google Shape;8273;p94"/>
            <p:cNvSpPr txBox="1"/>
            <p:nvPr/>
          </p:nvSpPr>
          <p:spPr>
            <a:xfrm>
              <a:off x="5852438" y="36571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E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4" name="Google Shape;8274;p94"/>
            <p:cNvSpPr txBox="1"/>
            <p:nvPr/>
          </p:nvSpPr>
          <p:spPr>
            <a:xfrm>
              <a:off x="6116725" y="36571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F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5" name="Google Shape;8275;p94"/>
            <p:cNvSpPr txBox="1"/>
            <p:nvPr/>
          </p:nvSpPr>
          <p:spPr>
            <a:xfrm>
              <a:off x="1808888" y="4427475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C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6" name="Google Shape;8276;p94"/>
            <p:cNvSpPr txBox="1"/>
            <p:nvPr/>
          </p:nvSpPr>
          <p:spPr>
            <a:xfrm>
              <a:off x="2326288" y="4427475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7" name="Google Shape;8277;p94"/>
            <p:cNvSpPr txBox="1"/>
            <p:nvPr/>
          </p:nvSpPr>
          <p:spPr>
            <a:xfrm>
              <a:off x="5309613" y="44575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X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8" name="Google Shape;8278;p94"/>
            <p:cNvSpPr txBox="1"/>
            <p:nvPr/>
          </p:nvSpPr>
          <p:spPr>
            <a:xfrm>
              <a:off x="5567700" y="44575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Y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79" name="Google Shape;8279;p94"/>
            <p:cNvSpPr txBox="1"/>
            <p:nvPr/>
          </p:nvSpPr>
          <p:spPr>
            <a:xfrm>
              <a:off x="5849138" y="44575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Z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280" name="Google Shape;8280;p94"/>
            <p:cNvSpPr txBox="1"/>
            <p:nvPr/>
          </p:nvSpPr>
          <p:spPr>
            <a:xfrm>
              <a:off x="6113425" y="4457550"/>
              <a:ext cx="512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U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8281" name="Google Shape;8281;p94"/>
          <p:cNvSpPr/>
          <p:nvPr/>
        </p:nvSpPr>
        <p:spPr>
          <a:xfrm>
            <a:off x="2359325" y="3745075"/>
            <a:ext cx="442500" cy="203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82" name="Google Shape;8282;p94"/>
          <p:cNvSpPr/>
          <p:nvPr/>
        </p:nvSpPr>
        <p:spPr>
          <a:xfrm>
            <a:off x="5476700" y="3755550"/>
            <a:ext cx="442500" cy="203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83" name="Google Shape;8283;p94"/>
          <p:cNvSpPr/>
          <p:nvPr/>
        </p:nvSpPr>
        <p:spPr>
          <a:xfrm>
            <a:off x="3966300" y="2246175"/>
            <a:ext cx="1211400" cy="11301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200">
                <a:solidFill>
                  <a:schemeClr val="lt1"/>
                </a:solidFill>
                <a:latin typeface="Lilita One"/>
                <a:ea typeface="Lilita One"/>
                <a:cs typeface="Lilita One"/>
                <a:sym typeface="Lilita One"/>
              </a:rPr>
              <a:t>?</a:t>
            </a:r>
            <a:endParaRPr sz="5200" dirty="0">
              <a:solidFill>
                <a:schemeClr val="lt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8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8" name="Google Shape;8288;p95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Grouping Barcode</a:t>
            </a:r>
            <a:endParaRPr sz="1400" dirty="0">
              <a:solidFill>
                <a:srgbClr val="000000"/>
              </a:solidFill>
            </a:endParaRPr>
          </a:p>
        </p:txBody>
      </p:sp>
      <p:pic>
        <p:nvPicPr>
          <p:cNvPr id="8289" name="Google Shape;8289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4500" y="1341350"/>
            <a:ext cx="571500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94" name="Google Shape;8294;p96"/>
          <p:cNvGrpSpPr/>
          <p:nvPr/>
        </p:nvGrpSpPr>
        <p:grpSpPr>
          <a:xfrm>
            <a:off x="2716669" y="1394544"/>
            <a:ext cx="167100" cy="998777"/>
            <a:chOff x="2716669" y="1394544"/>
            <a:chExt cx="167100" cy="998777"/>
          </a:xfrm>
        </p:grpSpPr>
        <p:sp>
          <p:nvSpPr>
            <p:cNvPr id="8295" name="Google Shape;8295;p96"/>
            <p:cNvSpPr/>
            <p:nvPr/>
          </p:nvSpPr>
          <p:spPr>
            <a:xfrm flipH="1">
              <a:off x="2772179" y="1394544"/>
              <a:ext cx="64167" cy="998777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6" name="Google Shape;8296;p96"/>
            <p:cNvSpPr/>
            <p:nvPr/>
          </p:nvSpPr>
          <p:spPr>
            <a:xfrm flipH="1">
              <a:off x="2716669" y="1708882"/>
              <a:ext cx="167100" cy="370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297" name="Google Shape;8297;p9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64</a:t>
            </a:fld>
            <a:endParaRPr dirty="0"/>
          </a:p>
        </p:txBody>
      </p:sp>
      <p:sp>
        <p:nvSpPr>
          <p:cNvPr id="8298" name="Google Shape;8298;p96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Filter Barcode</a:t>
            </a: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8299" name="Google Shape;8299;p96"/>
          <p:cNvSpPr txBox="1"/>
          <p:nvPr/>
        </p:nvSpPr>
        <p:spPr>
          <a:xfrm>
            <a:off x="363937" y="2683697"/>
            <a:ext cx="2410383" cy="615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Frame 25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300" name="Google Shape;8300;p96"/>
          <p:cNvCxnSpPr/>
          <p:nvPr/>
        </p:nvCxnSpPr>
        <p:spPr>
          <a:xfrm>
            <a:off x="2921432" y="1246236"/>
            <a:ext cx="0" cy="137632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01" name="Google Shape;8301;p96"/>
          <p:cNvGrpSpPr/>
          <p:nvPr/>
        </p:nvGrpSpPr>
        <p:grpSpPr>
          <a:xfrm flipH="1">
            <a:off x="251948" y="1436234"/>
            <a:ext cx="2526663" cy="998902"/>
            <a:chOff x="5548525" y="2428300"/>
            <a:chExt cx="1556425" cy="521325"/>
          </a:xfrm>
        </p:grpSpPr>
        <p:sp>
          <p:nvSpPr>
            <p:cNvPr id="8302" name="Google Shape;8302;p96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3" name="Google Shape;8303;p96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04" name="Google Shape;8304;p96"/>
          <p:cNvGrpSpPr/>
          <p:nvPr/>
        </p:nvGrpSpPr>
        <p:grpSpPr>
          <a:xfrm flipH="1">
            <a:off x="477326" y="1700922"/>
            <a:ext cx="1516891" cy="733428"/>
            <a:chOff x="6260725" y="2047201"/>
            <a:chExt cx="934405" cy="382774"/>
          </a:xfrm>
        </p:grpSpPr>
        <p:sp>
          <p:nvSpPr>
            <p:cNvPr id="8305" name="Google Shape;8305;p96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6" name="Google Shape;8306;p96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7" name="Google Shape;8307;p96"/>
            <p:cNvSpPr/>
            <p:nvPr/>
          </p:nvSpPr>
          <p:spPr>
            <a:xfrm>
              <a:off x="7008660" y="2047201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8" name="Google Shape;8308;p96"/>
            <p:cNvSpPr/>
            <p:nvPr/>
          </p:nvSpPr>
          <p:spPr>
            <a:xfrm>
              <a:off x="7102380" y="2145499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9" name="Google Shape;8309;p96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10" name="Google Shape;8310;p96"/>
          <p:cNvSpPr/>
          <p:nvPr/>
        </p:nvSpPr>
        <p:spPr>
          <a:xfrm flipH="1">
            <a:off x="196419" y="1436277"/>
            <a:ext cx="55765" cy="998794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311" name="Google Shape;8311;p96"/>
          <p:cNvGrpSpPr/>
          <p:nvPr/>
        </p:nvGrpSpPr>
        <p:grpSpPr>
          <a:xfrm>
            <a:off x="1986163" y="1669789"/>
            <a:ext cx="459131" cy="765188"/>
            <a:chOff x="6249850" y="3033975"/>
            <a:chExt cx="282825" cy="399350"/>
          </a:xfrm>
        </p:grpSpPr>
        <p:sp>
          <p:nvSpPr>
            <p:cNvPr id="8312" name="Google Shape;8312;p96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3" name="Google Shape;8313;p96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4" name="Google Shape;8314;p96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5" name="Google Shape;8315;p96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316" name="Google Shape;8316;p96"/>
          <p:cNvSpPr/>
          <p:nvPr/>
        </p:nvSpPr>
        <p:spPr>
          <a:xfrm flipH="1">
            <a:off x="2052224" y="2120848"/>
            <a:ext cx="108135" cy="24625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317" name="Google Shape;831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2025159" y="2192514"/>
            <a:ext cx="162468" cy="1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8318" name="Google Shape;8318;p96"/>
          <p:cNvSpPr/>
          <p:nvPr/>
        </p:nvSpPr>
        <p:spPr>
          <a:xfrm flipH="1">
            <a:off x="1680016" y="2120858"/>
            <a:ext cx="108135" cy="24625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319" name="Google Shape;831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1652952" y="2192524"/>
            <a:ext cx="162468" cy="1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8320" name="Google Shape;8320;p96"/>
          <p:cNvSpPr/>
          <p:nvPr/>
        </p:nvSpPr>
        <p:spPr>
          <a:xfrm flipH="1">
            <a:off x="644921" y="2074959"/>
            <a:ext cx="108135" cy="24625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321" name="Google Shape;832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17857" y="2146625"/>
            <a:ext cx="162468" cy="1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8322" name="Google Shape;8322;p96"/>
          <p:cNvSpPr/>
          <p:nvPr/>
        </p:nvSpPr>
        <p:spPr>
          <a:xfrm flipH="1">
            <a:off x="507453" y="2077638"/>
            <a:ext cx="108135" cy="24625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323" name="Google Shape;832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0388" y="2149304"/>
            <a:ext cx="162468" cy="1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8324" name="Google Shape;8324;p96"/>
          <p:cNvSpPr/>
          <p:nvPr/>
        </p:nvSpPr>
        <p:spPr>
          <a:xfrm flipH="1">
            <a:off x="1183066" y="2120848"/>
            <a:ext cx="108135" cy="24625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325" name="Google Shape;832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1156001" y="2192514"/>
            <a:ext cx="162468" cy="1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8326" name="Google Shape;8326;p96"/>
          <p:cNvSpPr txBox="1"/>
          <p:nvPr/>
        </p:nvSpPr>
        <p:spPr>
          <a:xfrm flipH="1">
            <a:off x="2589674" y="1436269"/>
            <a:ext cx="305406" cy="38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327" name="Google Shape;8327;p96"/>
          <p:cNvGrpSpPr/>
          <p:nvPr/>
        </p:nvGrpSpPr>
        <p:grpSpPr>
          <a:xfrm flipH="1">
            <a:off x="195277" y="1256592"/>
            <a:ext cx="2747715" cy="186249"/>
            <a:chOff x="-1900" y="2514600"/>
            <a:chExt cx="4611900" cy="242327"/>
          </a:xfrm>
        </p:grpSpPr>
        <p:cxnSp>
          <p:nvCxnSpPr>
            <p:cNvPr id="8328" name="Google Shape;8328;p96"/>
            <p:cNvCxnSpPr/>
            <p:nvPr/>
          </p:nvCxnSpPr>
          <p:spPr>
            <a:xfrm>
              <a:off x="20800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29" name="Google Shape;8329;p96"/>
            <p:cNvCxnSpPr/>
            <p:nvPr/>
          </p:nvCxnSpPr>
          <p:spPr>
            <a:xfrm>
              <a:off x="441277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0" name="Google Shape;8330;p96"/>
            <p:cNvCxnSpPr/>
            <p:nvPr/>
          </p:nvCxnSpPr>
          <p:spPr>
            <a:xfrm>
              <a:off x="653812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1" name="Google Shape;8331;p96"/>
            <p:cNvCxnSpPr/>
            <p:nvPr/>
          </p:nvCxnSpPr>
          <p:spPr>
            <a:xfrm>
              <a:off x="855978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2" name="Google Shape;8332;p96"/>
            <p:cNvCxnSpPr/>
            <p:nvPr/>
          </p:nvCxnSpPr>
          <p:spPr>
            <a:xfrm>
              <a:off x="1089254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3" name="Google Shape;8333;p96"/>
            <p:cNvCxnSpPr/>
            <p:nvPr/>
          </p:nvCxnSpPr>
          <p:spPr>
            <a:xfrm>
              <a:off x="130179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4" name="Google Shape;8334;p96"/>
            <p:cNvCxnSpPr/>
            <p:nvPr/>
          </p:nvCxnSpPr>
          <p:spPr>
            <a:xfrm>
              <a:off x="1514326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5" name="Google Shape;8335;p96"/>
            <p:cNvCxnSpPr/>
            <p:nvPr/>
          </p:nvCxnSpPr>
          <p:spPr>
            <a:xfrm>
              <a:off x="1747602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6" name="Google Shape;8336;p96"/>
            <p:cNvCxnSpPr/>
            <p:nvPr/>
          </p:nvCxnSpPr>
          <p:spPr>
            <a:xfrm>
              <a:off x="1960138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7" name="Google Shape;8337;p96"/>
            <p:cNvCxnSpPr/>
            <p:nvPr/>
          </p:nvCxnSpPr>
          <p:spPr>
            <a:xfrm>
              <a:off x="2172674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8" name="Google Shape;8338;p96"/>
            <p:cNvCxnSpPr/>
            <p:nvPr/>
          </p:nvCxnSpPr>
          <p:spPr>
            <a:xfrm>
              <a:off x="240595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39" name="Google Shape;8339;p96"/>
            <p:cNvCxnSpPr/>
            <p:nvPr/>
          </p:nvCxnSpPr>
          <p:spPr>
            <a:xfrm>
              <a:off x="2618486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0" name="Google Shape;8340;p96"/>
            <p:cNvCxnSpPr/>
            <p:nvPr/>
          </p:nvCxnSpPr>
          <p:spPr>
            <a:xfrm>
              <a:off x="2851763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1" name="Google Shape;8341;p96"/>
            <p:cNvCxnSpPr/>
            <p:nvPr/>
          </p:nvCxnSpPr>
          <p:spPr>
            <a:xfrm>
              <a:off x="3085039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2" name="Google Shape;8342;p96"/>
            <p:cNvCxnSpPr/>
            <p:nvPr/>
          </p:nvCxnSpPr>
          <p:spPr>
            <a:xfrm>
              <a:off x="3297575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3" name="Google Shape;8343;p96"/>
            <p:cNvCxnSpPr/>
            <p:nvPr/>
          </p:nvCxnSpPr>
          <p:spPr>
            <a:xfrm>
              <a:off x="3611613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4" name="Google Shape;8344;p96"/>
            <p:cNvCxnSpPr/>
            <p:nvPr/>
          </p:nvCxnSpPr>
          <p:spPr>
            <a:xfrm>
              <a:off x="3844889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5" name="Google Shape;8345;p96"/>
            <p:cNvCxnSpPr/>
            <p:nvPr/>
          </p:nvCxnSpPr>
          <p:spPr>
            <a:xfrm>
              <a:off x="4057425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6" name="Google Shape;8346;p96"/>
            <p:cNvCxnSpPr/>
            <p:nvPr/>
          </p:nvCxnSpPr>
          <p:spPr>
            <a:xfrm>
              <a:off x="425959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7" name="Google Shape;8347;p96"/>
            <p:cNvCxnSpPr/>
            <p:nvPr/>
          </p:nvCxnSpPr>
          <p:spPr>
            <a:xfrm>
              <a:off x="4492867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8" name="Google Shape;8348;p96"/>
            <p:cNvCxnSpPr/>
            <p:nvPr/>
          </p:nvCxnSpPr>
          <p:spPr>
            <a:xfrm>
              <a:off x="-1900" y="2514600"/>
              <a:ext cx="46119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49" name="Google Shape;8349;p96"/>
            <p:cNvCxnSpPr/>
            <p:nvPr/>
          </p:nvCxnSpPr>
          <p:spPr>
            <a:xfrm>
              <a:off x="-1900" y="2756925"/>
              <a:ext cx="46119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350" name="Google Shape;8350;p96"/>
          <p:cNvGrpSpPr/>
          <p:nvPr/>
        </p:nvGrpSpPr>
        <p:grpSpPr>
          <a:xfrm flipH="1">
            <a:off x="195277" y="2428512"/>
            <a:ext cx="2747715" cy="186249"/>
            <a:chOff x="-1900" y="2514600"/>
            <a:chExt cx="4611900" cy="242327"/>
          </a:xfrm>
        </p:grpSpPr>
        <p:cxnSp>
          <p:nvCxnSpPr>
            <p:cNvPr id="8351" name="Google Shape;8351;p96"/>
            <p:cNvCxnSpPr/>
            <p:nvPr/>
          </p:nvCxnSpPr>
          <p:spPr>
            <a:xfrm>
              <a:off x="20800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2" name="Google Shape;8352;p96"/>
            <p:cNvCxnSpPr/>
            <p:nvPr/>
          </p:nvCxnSpPr>
          <p:spPr>
            <a:xfrm>
              <a:off x="441277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3" name="Google Shape;8353;p96"/>
            <p:cNvCxnSpPr/>
            <p:nvPr/>
          </p:nvCxnSpPr>
          <p:spPr>
            <a:xfrm>
              <a:off x="653812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4" name="Google Shape;8354;p96"/>
            <p:cNvCxnSpPr/>
            <p:nvPr/>
          </p:nvCxnSpPr>
          <p:spPr>
            <a:xfrm>
              <a:off x="855978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5" name="Google Shape;8355;p96"/>
            <p:cNvCxnSpPr/>
            <p:nvPr/>
          </p:nvCxnSpPr>
          <p:spPr>
            <a:xfrm>
              <a:off x="1089254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6" name="Google Shape;8356;p96"/>
            <p:cNvCxnSpPr/>
            <p:nvPr/>
          </p:nvCxnSpPr>
          <p:spPr>
            <a:xfrm>
              <a:off x="130179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7" name="Google Shape;8357;p96"/>
            <p:cNvCxnSpPr/>
            <p:nvPr/>
          </p:nvCxnSpPr>
          <p:spPr>
            <a:xfrm>
              <a:off x="1514326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8" name="Google Shape;8358;p96"/>
            <p:cNvCxnSpPr/>
            <p:nvPr/>
          </p:nvCxnSpPr>
          <p:spPr>
            <a:xfrm>
              <a:off x="1747602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59" name="Google Shape;8359;p96"/>
            <p:cNvCxnSpPr/>
            <p:nvPr/>
          </p:nvCxnSpPr>
          <p:spPr>
            <a:xfrm>
              <a:off x="1960138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0" name="Google Shape;8360;p96"/>
            <p:cNvCxnSpPr/>
            <p:nvPr/>
          </p:nvCxnSpPr>
          <p:spPr>
            <a:xfrm>
              <a:off x="2172674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1" name="Google Shape;8361;p96"/>
            <p:cNvCxnSpPr/>
            <p:nvPr/>
          </p:nvCxnSpPr>
          <p:spPr>
            <a:xfrm>
              <a:off x="240595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2" name="Google Shape;8362;p96"/>
            <p:cNvCxnSpPr/>
            <p:nvPr/>
          </p:nvCxnSpPr>
          <p:spPr>
            <a:xfrm>
              <a:off x="2618486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3" name="Google Shape;8363;p96"/>
            <p:cNvCxnSpPr/>
            <p:nvPr/>
          </p:nvCxnSpPr>
          <p:spPr>
            <a:xfrm>
              <a:off x="2851763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4" name="Google Shape;8364;p96"/>
            <p:cNvCxnSpPr/>
            <p:nvPr/>
          </p:nvCxnSpPr>
          <p:spPr>
            <a:xfrm>
              <a:off x="3085039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5" name="Google Shape;8365;p96"/>
            <p:cNvCxnSpPr/>
            <p:nvPr/>
          </p:nvCxnSpPr>
          <p:spPr>
            <a:xfrm>
              <a:off x="3297575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6" name="Google Shape;8366;p96"/>
            <p:cNvCxnSpPr/>
            <p:nvPr/>
          </p:nvCxnSpPr>
          <p:spPr>
            <a:xfrm>
              <a:off x="3611613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7" name="Google Shape;8367;p96"/>
            <p:cNvCxnSpPr/>
            <p:nvPr/>
          </p:nvCxnSpPr>
          <p:spPr>
            <a:xfrm>
              <a:off x="3844889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8" name="Google Shape;8368;p96"/>
            <p:cNvCxnSpPr/>
            <p:nvPr/>
          </p:nvCxnSpPr>
          <p:spPr>
            <a:xfrm>
              <a:off x="4057425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69" name="Google Shape;8369;p96"/>
            <p:cNvCxnSpPr/>
            <p:nvPr/>
          </p:nvCxnSpPr>
          <p:spPr>
            <a:xfrm>
              <a:off x="425959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0" name="Google Shape;8370;p96"/>
            <p:cNvCxnSpPr/>
            <p:nvPr/>
          </p:nvCxnSpPr>
          <p:spPr>
            <a:xfrm>
              <a:off x="4492867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1" name="Google Shape;8371;p96"/>
            <p:cNvCxnSpPr/>
            <p:nvPr/>
          </p:nvCxnSpPr>
          <p:spPr>
            <a:xfrm>
              <a:off x="-1900" y="2514600"/>
              <a:ext cx="46119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372" name="Google Shape;8372;p96"/>
            <p:cNvCxnSpPr/>
            <p:nvPr/>
          </p:nvCxnSpPr>
          <p:spPr>
            <a:xfrm>
              <a:off x="-1900" y="2756925"/>
              <a:ext cx="46119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373" name="Google Shape;8373;p96"/>
          <p:cNvCxnSpPr/>
          <p:nvPr/>
        </p:nvCxnSpPr>
        <p:spPr>
          <a:xfrm>
            <a:off x="215230" y="1238454"/>
            <a:ext cx="0" cy="137630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374" name="Google Shape;8374;p96"/>
          <p:cNvGrpSpPr/>
          <p:nvPr/>
        </p:nvGrpSpPr>
        <p:grpSpPr>
          <a:xfrm>
            <a:off x="770777" y="1700922"/>
            <a:ext cx="537094" cy="688353"/>
            <a:chOff x="6345668" y="2047201"/>
            <a:chExt cx="330850" cy="359250"/>
          </a:xfrm>
        </p:grpSpPr>
        <p:sp>
          <p:nvSpPr>
            <p:cNvPr id="8375" name="Google Shape;8375;p96"/>
            <p:cNvSpPr/>
            <p:nvPr/>
          </p:nvSpPr>
          <p:spPr>
            <a:xfrm>
              <a:off x="6583768" y="2144101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6" name="Google Shape;8376;p96"/>
            <p:cNvSpPr/>
            <p:nvPr/>
          </p:nvSpPr>
          <p:spPr>
            <a:xfrm>
              <a:off x="6345668" y="2114451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7" name="Google Shape;8377;p96"/>
            <p:cNvSpPr/>
            <p:nvPr/>
          </p:nvSpPr>
          <p:spPr>
            <a:xfrm>
              <a:off x="6489768" y="2047201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378" name="Google Shape;8378;p96"/>
          <p:cNvGrpSpPr/>
          <p:nvPr/>
        </p:nvGrpSpPr>
        <p:grpSpPr>
          <a:xfrm>
            <a:off x="3198146" y="1238454"/>
            <a:ext cx="2747715" cy="2060903"/>
            <a:chOff x="3249211" y="1187079"/>
            <a:chExt cx="2645595" cy="1769471"/>
          </a:xfrm>
        </p:grpSpPr>
        <p:sp>
          <p:nvSpPr>
            <p:cNvPr id="8379" name="Google Shape;8379;p96"/>
            <p:cNvSpPr txBox="1"/>
            <p:nvPr/>
          </p:nvSpPr>
          <p:spPr>
            <a:xfrm>
              <a:off x="3411603" y="2427950"/>
              <a:ext cx="23208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Frame 30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cxnSp>
          <p:nvCxnSpPr>
            <p:cNvPr id="8380" name="Google Shape;8380;p96"/>
            <p:cNvCxnSpPr/>
            <p:nvPr/>
          </p:nvCxnSpPr>
          <p:spPr>
            <a:xfrm>
              <a:off x="5874048" y="1193760"/>
              <a:ext cx="0" cy="11817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381" name="Google Shape;8381;p96"/>
            <p:cNvGrpSpPr/>
            <p:nvPr/>
          </p:nvGrpSpPr>
          <p:grpSpPr>
            <a:xfrm flipH="1">
              <a:off x="3249211" y="1187079"/>
              <a:ext cx="2645595" cy="1181683"/>
              <a:chOff x="2497850" y="1054175"/>
              <a:chExt cx="4078303" cy="1790700"/>
            </a:xfrm>
          </p:grpSpPr>
          <p:sp>
            <p:nvSpPr>
              <p:cNvPr id="8382" name="Google Shape;8382;p96"/>
              <p:cNvSpPr/>
              <p:nvPr/>
            </p:nvSpPr>
            <p:spPr>
              <a:xfrm>
                <a:off x="4586762" y="1252350"/>
                <a:ext cx="95241" cy="129952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03527" extrusionOk="0">
                    <a:moveTo>
                      <a:pt x="0" y="0"/>
                    </a:moveTo>
                    <a:lnTo>
                      <a:pt x="167" y="103526"/>
                    </a:lnTo>
                    <a:lnTo>
                      <a:pt x="2507" y="103526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383" name="Google Shape;8383;p96"/>
              <p:cNvGrpSpPr/>
              <p:nvPr/>
            </p:nvGrpSpPr>
            <p:grpSpPr>
              <a:xfrm>
                <a:off x="2497850" y="1054175"/>
                <a:ext cx="4078303" cy="1790700"/>
                <a:chOff x="2497850" y="1054175"/>
                <a:chExt cx="4078303" cy="1790700"/>
              </a:xfrm>
            </p:grpSpPr>
            <p:grpSp>
              <p:nvGrpSpPr>
                <p:cNvPr id="8384" name="Google Shape;8384;p96"/>
                <p:cNvGrpSpPr/>
                <p:nvPr/>
              </p:nvGrpSpPr>
              <p:grpSpPr>
                <a:xfrm>
                  <a:off x="2741833" y="13115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8385" name="Google Shape;8385;p96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86" name="Google Shape;8386;p96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8387" name="Google Shape;8387;p96"/>
                <p:cNvGrpSpPr/>
                <p:nvPr/>
              </p:nvGrpSpPr>
              <p:grpSpPr>
                <a:xfrm>
                  <a:off x="3906072" y="1655888"/>
                  <a:ext cx="2251449" cy="954257"/>
                  <a:chOff x="6260725" y="2047201"/>
                  <a:chExt cx="934405" cy="382774"/>
                </a:xfrm>
              </p:grpSpPr>
              <p:sp>
                <p:nvSpPr>
                  <p:cNvPr id="8388" name="Google Shape;8388;p96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89" name="Google Shape;8389;p96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90" name="Google Shape;8390;p96"/>
                  <p:cNvSpPr/>
                  <p:nvPr/>
                </p:nvSpPr>
                <p:spPr>
                  <a:xfrm>
                    <a:off x="7008660" y="2047201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91" name="Google Shape;8391;p96"/>
                  <p:cNvSpPr/>
                  <p:nvPr/>
                </p:nvSpPr>
                <p:spPr>
                  <a:xfrm>
                    <a:off x="7102380" y="2145499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92" name="Google Shape;8392;p96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393" name="Google Shape;8393;p96"/>
                <p:cNvSpPr/>
                <p:nvPr/>
              </p:nvSpPr>
              <p:spPr>
                <a:xfrm>
                  <a:off x="6491688" y="1311560"/>
                  <a:ext cx="82769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394" name="Google Shape;8394;p96"/>
                <p:cNvGrpSpPr/>
                <p:nvPr/>
              </p:nvGrpSpPr>
              <p:grpSpPr>
                <a:xfrm flipH="1">
                  <a:off x="3236559" y="16153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8395" name="Google Shape;8395;p96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96" name="Google Shape;8396;p96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97" name="Google Shape;8397;p96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398" name="Google Shape;8398;p96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399" name="Google Shape;8399;p96"/>
                <p:cNvSpPr/>
                <p:nvPr/>
              </p:nvSpPr>
              <p:spPr>
                <a:xfrm>
                  <a:off x="4516375" y="1661332"/>
                  <a:ext cx="248100" cy="4818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8575" cap="flat" cmpd="sng">
                  <a:solidFill>
                    <a:schemeClr val="accen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dirty="0">
                    <a:latin typeface="Lilita One"/>
                    <a:ea typeface="Lilita One"/>
                    <a:cs typeface="Lilita One"/>
                    <a:sym typeface="Lilita One"/>
                  </a:endParaRPr>
                </a:p>
              </p:txBody>
            </p:sp>
            <p:sp>
              <p:nvSpPr>
                <p:cNvPr id="8400" name="Google Shape;8400;p96"/>
                <p:cNvSpPr/>
                <p:nvPr/>
              </p:nvSpPr>
              <p:spPr>
                <a:xfrm>
                  <a:off x="3659475" y="22022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401" name="Google Shape;8401;p9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3633881" y="22860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402" name="Google Shape;8402;p96"/>
                <p:cNvSpPr/>
                <p:nvPr/>
              </p:nvSpPr>
              <p:spPr>
                <a:xfrm>
                  <a:off x="4211925" y="22022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403" name="Google Shape;8403;p9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4186331" y="22860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404" name="Google Shape;8404;p96"/>
                <p:cNvSpPr/>
                <p:nvPr/>
              </p:nvSpPr>
              <p:spPr>
                <a:xfrm>
                  <a:off x="5748267" y="2142544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405" name="Google Shape;8405;p9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5722673" y="2226361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406" name="Google Shape;8406;p96"/>
                <p:cNvSpPr/>
                <p:nvPr/>
              </p:nvSpPr>
              <p:spPr>
                <a:xfrm>
                  <a:off x="5952305" y="2146029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407" name="Google Shape;8407;p9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5926711" y="222984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408" name="Google Shape;8408;p96"/>
                <p:cNvSpPr/>
                <p:nvPr/>
              </p:nvSpPr>
              <p:spPr>
                <a:xfrm>
                  <a:off x="4949525" y="22022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409" name="Google Shape;8409;p96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4923931" y="22860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410" name="Google Shape;8410;p96"/>
                <p:cNvSpPr txBox="1"/>
                <p:nvPr/>
              </p:nvSpPr>
              <p:spPr>
                <a:xfrm>
                  <a:off x="2568963" y="1311550"/>
                  <a:ext cx="453300" cy="50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 b="1" dirty="0">
                    <a:latin typeface="Josefin Sans"/>
                    <a:ea typeface="Josefin Sans"/>
                    <a:cs typeface="Josefin Sans"/>
                    <a:sym typeface="Josefin Sans"/>
                  </a:endParaRPr>
                </a:p>
              </p:txBody>
            </p:sp>
            <p:grpSp>
              <p:nvGrpSpPr>
                <p:cNvPr id="8411" name="Google Shape;8411;p96"/>
                <p:cNvGrpSpPr/>
                <p:nvPr/>
              </p:nvGrpSpPr>
              <p:grpSpPr>
                <a:xfrm>
                  <a:off x="2497850" y="1077773"/>
                  <a:ext cx="4078303" cy="242327"/>
                  <a:chOff x="-1900" y="2514600"/>
                  <a:chExt cx="4611900" cy="242327"/>
                </a:xfrm>
              </p:grpSpPr>
              <p:cxnSp>
                <p:nvCxnSpPr>
                  <p:cNvPr id="8412" name="Google Shape;8412;p96"/>
                  <p:cNvCxnSpPr/>
                  <p:nvPr/>
                </p:nvCxnSpPr>
                <p:spPr>
                  <a:xfrm>
                    <a:off x="20800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13" name="Google Shape;8413;p96"/>
                  <p:cNvCxnSpPr/>
                  <p:nvPr/>
                </p:nvCxnSpPr>
                <p:spPr>
                  <a:xfrm>
                    <a:off x="44127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14" name="Google Shape;8414;p96"/>
                  <p:cNvCxnSpPr/>
                  <p:nvPr/>
                </p:nvCxnSpPr>
                <p:spPr>
                  <a:xfrm>
                    <a:off x="65381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15" name="Google Shape;8415;p96"/>
                  <p:cNvCxnSpPr/>
                  <p:nvPr/>
                </p:nvCxnSpPr>
                <p:spPr>
                  <a:xfrm>
                    <a:off x="85597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16" name="Google Shape;8416;p96"/>
                  <p:cNvCxnSpPr/>
                  <p:nvPr/>
                </p:nvCxnSpPr>
                <p:spPr>
                  <a:xfrm>
                    <a:off x="108925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17" name="Google Shape;8417;p96"/>
                  <p:cNvCxnSpPr/>
                  <p:nvPr/>
                </p:nvCxnSpPr>
                <p:spPr>
                  <a:xfrm>
                    <a:off x="13017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18" name="Google Shape;8418;p96"/>
                  <p:cNvCxnSpPr/>
                  <p:nvPr/>
                </p:nvCxnSpPr>
                <p:spPr>
                  <a:xfrm>
                    <a:off x="151432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19" name="Google Shape;8419;p96"/>
                  <p:cNvCxnSpPr/>
                  <p:nvPr/>
                </p:nvCxnSpPr>
                <p:spPr>
                  <a:xfrm>
                    <a:off x="174760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0" name="Google Shape;8420;p96"/>
                  <p:cNvCxnSpPr/>
                  <p:nvPr/>
                </p:nvCxnSpPr>
                <p:spPr>
                  <a:xfrm>
                    <a:off x="196013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1" name="Google Shape;8421;p96"/>
                  <p:cNvCxnSpPr/>
                  <p:nvPr/>
                </p:nvCxnSpPr>
                <p:spPr>
                  <a:xfrm>
                    <a:off x="217267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2" name="Google Shape;8422;p96"/>
                  <p:cNvCxnSpPr/>
                  <p:nvPr/>
                </p:nvCxnSpPr>
                <p:spPr>
                  <a:xfrm>
                    <a:off x="240595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3" name="Google Shape;8423;p96"/>
                  <p:cNvCxnSpPr/>
                  <p:nvPr/>
                </p:nvCxnSpPr>
                <p:spPr>
                  <a:xfrm>
                    <a:off x="261848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4" name="Google Shape;8424;p96"/>
                  <p:cNvCxnSpPr/>
                  <p:nvPr/>
                </p:nvCxnSpPr>
                <p:spPr>
                  <a:xfrm>
                    <a:off x="285176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5" name="Google Shape;8425;p96"/>
                  <p:cNvCxnSpPr/>
                  <p:nvPr/>
                </p:nvCxnSpPr>
                <p:spPr>
                  <a:xfrm>
                    <a:off x="308503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6" name="Google Shape;8426;p96"/>
                  <p:cNvCxnSpPr/>
                  <p:nvPr/>
                </p:nvCxnSpPr>
                <p:spPr>
                  <a:xfrm>
                    <a:off x="329757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7" name="Google Shape;8427;p96"/>
                  <p:cNvCxnSpPr/>
                  <p:nvPr/>
                </p:nvCxnSpPr>
                <p:spPr>
                  <a:xfrm>
                    <a:off x="361161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8" name="Google Shape;8428;p96"/>
                  <p:cNvCxnSpPr/>
                  <p:nvPr/>
                </p:nvCxnSpPr>
                <p:spPr>
                  <a:xfrm>
                    <a:off x="384488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29" name="Google Shape;8429;p96"/>
                  <p:cNvCxnSpPr/>
                  <p:nvPr/>
                </p:nvCxnSpPr>
                <p:spPr>
                  <a:xfrm>
                    <a:off x="405742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30" name="Google Shape;8430;p96"/>
                  <p:cNvCxnSpPr/>
                  <p:nvPr/>
                </p:nvCxnSpPr>
                <p:spPr>
                  <a:xfrm>
                    <a:off x="42595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31" name="Google Shape;8431;p96"/>
                  <p:cNvCxnSpPr/>
                  <p:nvPr/>
                </p:nvCxnSpPr>
                <p:spPr>
                  <a:xfrm>
                    <a:off x="449286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32" name="Google Shape;8432;p96"/>
                  <p:cNvCxnSpPr/>
                  <p:nvPr/>
                </p:nvCxnSpPr>
                <p:spPr>
                  <a:xfrm>
                    <a:off x="-1900" y="2514600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33" name="Google Shape;8433;p96"/>
                  <p:cNvCxnSpPr/>
                  <p:nvPr/>
                </p:nvCxnSpPr>
                <p:spPr>
                  <a:xfrm>
                    <a:off x="-1900" y="2756925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434" name="Google Shape;8434;p96"/>
                <p:cNvGrpSpPr/>
                <p:nvPr/>
              </p:nvGrpSpPr>
              <p:grpSpPr>
                <a:xfrm>
                  <a:off x="2497850" y="2602548"/>
                  <a:ext cx="4078303" cy="242327"/>
                  <a:chOff x="-1900" y="2514600"/>
                  <a:chExt cx="4611900" cy="242327"/>
                </a:xfrm>
              </p:grpSpPr>
              <p:cxnSp>
                <p:nvCxnSpPr>
                  <p:cNvPr id="8435" name="Google Shape;8435;p96"/>
                  <p:cNvCxnSpPr/>
                  <p:nvPr/>
                </p:nvCxnSpPr>
                <p:spPr>
                  <a:xfrm>
                    <a:off x="20800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36" name="Google Shape;8436;p96"/>
                  <p:cNvCxnSpPr/>
                  <p:nvPr/>
                </p:nvCxnSpPr>
                <p:spPr>
                  <a:xfrm>
                    <a:off x="44127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37" name="Google Shape;8437;p96"/>
                  <p:cNvCxnSpPr/>
                  <p:nvPr/>
                </p:nvCxnSpPr>
                <p:spPr>
                  <a:xfrm>
                    <a:off x="65381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38" name="Google Shape;8438;p96"/>
                  <p:cNvCxnSpPr/>
                  <p:nvPr/>
                </p:nvCxnSpPr>
                <p:spPr>
                  <a:xfrm>
                    <a:off x="85597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39" name="Google Shape;8439;p96"/>
                  <p:cNvCxnSpPr/>
                  <p:nvPr/>
                </p:nvCxnSpPr>
                <p:spPr>
                  <a:xfrm>
                    <a:off x="108925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40" name="Google Shape;8440;p96"/>
                  <p:cNvCxnSpPr/>
                  <p:nvPr/>
                </p:nvCxnSpPr>
                <p:spPr>
                  <a:xfrm>
                    <a:off x="13017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41" name="Google Shape;8441;p96"/>
                  <p:cNvCxnSpPr/>
                  <p:nvPr/>
                </p:nvCxnSpPr>
                <p:spPr>
                  <a:xfrm>
                    <a:off x="151432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42" name="Google Shape;8442;p96"/>
                  <p:cNvCxnSpPr/>
                  <p:nvPr/>
                </p:nvCxnSpPr>
                <p:spPr>
                  <a:xfrm>
                    <a:off x="174760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43" name="Google Shape;8443;p96"/>
                  <p:cNvCxnSpPr/>
                  <p:nvPr/>
                </p:nvCxnSpPr>
                <p:spPr>
                  <a:xfrm>
                    <a:off x="196013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44" name="Google Shape;8444;p96"/>
                  <p:cNvCxnSpPr/>
                  <p:nvPr/>
                </p:nvCxnSpPr>
                <p:spPr>
                  <a:xfrm>
                    <a:off x="217267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45" name="Google Shape;8445;p96"/>
                  <p:cNvCxnSpPr/>
                  <p:nvPr/>
                </p:nvCxnSpPr>
                <p:spPr>
                  <a:xfrm>
                    <a:off x="240595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46" name="Google Shape;8446;p96"/>
                  <p:cNvCxnSpPr/>
                  <p:nvPr/>
                </p:nvCxnSpPr>
                <p:spPr>
                  <a:xfrm>
                    <a:off x="261848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47" name="Google Shape;8447;p96"/>
                  <p:cNvCxnSpPr/>
                  <p:nvPr/>
                </p:nvCxnSpPr>
                <p:spPr>
                  <a:xfrm>
                    <a:off x="285176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48" name="Google Shape;8448;p96"/>
                  <p:cNvCxnSpPr/>
                  <p:nvPr/>
                </p:nvCxnSpPr>
                <p:spPr>
                  <a:xfrm>
                    <a:off x="308503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49" name="Google Shape;8449;p96"/>
                  <p:cNvCxnSpPr/>
                  <p:nvPr/>
                </p:nvCxnSpPr>
                <p:spPr>
                  <a:xfrm>
                    <a:off x="329757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50" name="Google Shape;8450;p96"/>
                  <p:cNvCxnSpPr/>
                  <p:nvPr/>
                </p:nvCxnSpPr>
                <p:spPr>
                  <a:xfrm>
                    <a:off x="361161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51" name="Google Shape;8451;p96"/>
                  <p:cNvCxnSpPr/>
                  <p:nvPr/>
                </p:nvCxnSpPr>
                <p:spPr>
                  <a:xfrm>
                    <a:off x="384488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52" name="Google Shape;8452;p96"/>
                  <p:cNvCxnSpPr/>
                  <p:nvPr/>
                </p:nvCxnSpPr>
                <p:spPr>
                  <a:xfrm>
                    <a:off x="405742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53" name="Google Shape;8453;p96"/>
                  <p:cNvCxnSpPr/>
                  <p:nvPr/>
                </p:nvCxnSpPr>
                <p:spPr>
                  <a:xfrm>
                    <a:off x="42595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54" name="Google Shape;8454;p96"/>
                  <p:cNvCxnSpPr/>
                  <p:nvPr/>
                </p:nvCxnSpPr>
                <p:spPr>
                  <a:xfrm>
                    <a:off x="449286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55" name="Google Shape;8455;p96"/>
                  <p:cNvCxnSpPr/>
                  <p:nvPr/>
                </p:nvCxnSpPr>
                <p:spPr>
                  <a:xfrm>
                    <a:off x="-1900" y="2514600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456" name="Google Shape;8456;p96"/>
                  <p:cNvCxnSpPr/>
                  <p:nvPr/>
                </p:nvCxnSpPr>
                <p:spPr>
                  <a:xfrm>
                    <a:off x="-1900" y="2756925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8457" name="Google Shape;8457;p96"/>
                <p:cNvCxnSpPr/>
                <p:nvPr/>
              </p:nvCxnSpPr>
              <p:spPr>
                <a:xfrm>
                  <a:off x="6546538" y="1054175"/>
                  <a:ext cx="0" cy="17907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8458" name="Google Shape;8458;p96"/>
                <p:cNvGrpSpPr/>
                <p:nvPr/>
              </p:nvGrpSpPr>
              <p:grpSpPr>
                <a:xfrm flipH="1">
                  <a:off x="4924782" y="1655888"/>
                  <a:ext cx="797183" cy="895610"/>
                  <a:chOff x="6345668" y="2047201"/>
                  <a:chExt cx="330850" cy="359250"/>
                </a:xfrm>
              </p:grpSpPr>
              <p:sp>
                <p:nvSpPr>
                  <p:cNvPr id="8459" name="Google Shape;8459;p96"/>
                  <p:cNvSpPr/>
                  <p:nvPr/>
                </p:nvSpPr>
                <p:spPr>
                  <a:xfrm>
                    <a:off x="6583768" y="2144101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60" name="Google Shape;8460;p96"/>
                  <p:cNvSpPr/>
                  <p:nvPr/>
                </p:nvSpPr>
                <p:spPr>
                  <a:xfrm>
                    <a:off x="6345668" y="2114451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461" name="Google Shape;8461;p96"/>
                  <p:cNvSpPr/>
                  <p:nvPr/>
                </p:nvSpPr>
                <p:spPr>
                  <a:xfrm>
                    <a:off x="6489768" y="2047201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8462" name="Google Shape;8462;p96"/>
          <p:cNvSpPr txBox="1"/>
          <p:nvPr/>
        </p:nvSpPr>
        <p:spPr>
          <a:xfrm>
            <a:off x="6369675" y="2683697"/>
            <a:ext cx="241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Frame 31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463" name="Google Shape;8463;p96"/>
          <p:cNvCxnSpPr/>
          <p:nvPr/>
        </p:nvCxnSpPr>
        <p:spPr>
          <a:xfrm>
            <a:off x="8927170" y="1246236"/>
            <a:ext cx="0" cy="137632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4" name="Google Shape;8464;p96"/>
          <p:cNvSpPr/>
          <p:nvPr/>
        </p:nvSpPr>
        <p:spPr>
          <a:xfrm flipH="1">
            <a:off x="6868830" y="1436281"/>
            <a:ext cx="64167" cy="998777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5" name="Google Shape;8465;p96"/>
          <p:cNvSpPr/>
          <p:nvPr/>
        </p:nvSpPr>
        <p:spPr>
          <a:xfrm flipH="1">
            <a:off x="6259066" y="1436234"/>
            <a:ext cx="2525283" cy="39232"/>
          </a:xfrm>
          <a:custGeom>
            <a:avLst/>
            <a:gdLst/>
            <a:ahLst/>
            <a:cxnLst/>
            <a:rect l="l" t="t" r="r" b="b"/>
            <a:pathLst>
              <a:path w="62223" h="819" extrusionOk="0">
                <a:moveTo>
                  <a:pt x="62223" y="0"/>
                </a:moveTo>
                <a:lnTo>
                  <a:pt x="0" y="117"/>
                </a:lnTo>
                <a:lnTo>
                  <a:pt x="17" y="819"/>
                </a:lnTo>
                <a:lnTo>
                  <a:pt x="62223" y="718"/>
                </a:lnTo>
                <a:lnTo>
                  <a:pt x="622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6" name="Google Shape;8466;p96"/>
          <p:cNvSpPr/>
          <p:nvPr/>
        </p:nvSpPr>
        <p:spPr>
          <a:xfrm flipH="1">
            <a:off x="6257686" y="2396671"/>
            <a:ext cx="2525324" cy="38465"/>
          </a:xfrm>
          <a:custGeom>
            <a:avLst/>
            <a:gdLst/>
            <a:ahLst/>
            <a:cxnLst/>
            <a:rect l="l" t="t" r="r" b="b"/>
            <a:pathLst>
              <a:path w="62224" h="803" extrusionOk="0">
                <a:moveTo>
                  <a:pt x="62223" y="0"/>
                </a:moveTo>
                <a:lnTo>
                  <a:pt x="1" y="100"/>
                </a:lnTo>
                <a:lnTo>
                  <a:pt x="17" y="802"/>
                </a:lnTo>
                <a:lnTo>
                  <a:pt x="62223" y="702"/>
                </a:lnTo>
                <a:lnTo>
                  <a:pt x="622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7" name="Google Shape;8467;p96"/>
          <p:cNvSpPr/>
          <p:nvPr/>
        </p:nvSpPr>
        <p:spPr>
          <a:xfrm flipH="1">
            <a:off x="7926010" y="2005339"/>
            <a:ext cx="73945" cy="429011"/>
          </a:xfrm>
          <a:custGeom>
            <a:avLst/>
            <a:gdLst/>
            <a:ahLst/>
            <a:cxnLst/>
            <a:rect l="l" t="t" r="r" b="b"/>
            <a:pathLst>
              <a:path w="1822" h="8956" extrusionOk="0">
                <a:moveTo>
                  <a:pt x="1805" y="0"/>
                </a:moveTo>
                <a:lnTo>
                  <a:pt x="0" y="17"/>
                </a:lnTo>
                <a:lnTo>
                  <a:pt x="0" y="8956"/>
                </a:lnTo>
                <a:lnTo>
                  <a:pt x="1821" y="8956"/>
                </a:lnTo>
                <a:lnTo>
                  <a:pt x="18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8" name="Google Shape;8468;p96"/>
          <p:cNvSpPr/>
          <p:nvPr/>
        </p:nvSpPr>
        <p:spPr>
          <a:xfrm flipH="1">
            <a:off x="7852106" y="1876434"/>
            <a:ext cx="74635" cy="557916"/>
          </a:xfrm>
          <a:custGeom>
            <a:avLst/>
            <a:gdLst/>
            <a:ahLst/>
            <a:cxnLst/>
            <a:rect l="l" t="t" r="r" b="b"/>
            <a:pathLst>
              <a:path w="1839" h="11647" extrusionOk="0">
                <a:moveTo>
                  <a:pt x="1" y="1"/>
                </a:moveTo>
                <a:lnTo>
                  <a:pt x="17" y="11647"/>
                </a:lnTo>
                <a:lnTo>
                  <a:pt x="1839" y="11647"/>
                </a:lnTo>
                <a:lnTo>
                  <a:pt x="18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9" name="Google Shape;8469;p96"/>
          <p:cNvSpPr/>
          <p:nvPr/>
        </p:nvSpPr>
        <p:spPr>
          <a:xfrm flipH="1">
            <a:off x="6635166" y="1700922"/>
            <a:ext cx="150609" cy="688353"/>
          </a:xfrm>
          <a:custGeom>
            <a:avLst/>
            <a:gdLst/>
            <a:ahLst/>
            <a:cxnLst/>
            <a:rect l="l" t="t" r="r" b="b"/>
            <a:pathLst>
              <a:path w="3711" h="14370" extrusionOk="0">
                <a:moveTo>
                  <a:pt x="1" y="0"/>
                </a:moveTo>
                <a:lnTo>
                  <a:pt x="18" y="14370"/>
                </a:lnTo>
                <a:lnTo>
                  <a:pt x="3710" y="14370"/>
                </a:lnTo>
                <a:lnTo>
                  <a:pt x="3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0" name="Google Shape;8470;p96"/>
          <p:cNvSpPr/>
          <p:nvPr/>
        </p:nvSpPr>
        <p:spPr>
          <a:xfrm flipH="1">
            <a:off x="6483064" y="1889270"/>
            <a:ext cx="150568" cy="500289"/>
          </a:xfrm>
          <a:custGeom>
            <a:avLst/>
            <a:gdLst/>
            <a:ahLst/>
            <a:cxnLst/>
            <a:rect l="l" t="t" r="r" b="b"/>
            <a:pathLst>
              <a:path w="3710" h="10444" extrusionOk="0">
                <a:moveTo>
                  <a:pt x="0" y="1"/>
                </a:moveTo>
                <a:lnTo>
                  <a:pt x="17" y="10443"/>
                </a:lnTo>
                <a:lnTo>
                  <a:pt x="3710" y="10443"/>
                </a:lnTo>
                <a:lnTo>
                  <a:pt x="367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1" name="Google Shape;8471;p96"/>
          <p:cNvSpPr/>
          <p:nvPr/>
        </p:nvSpPr>
        <p:spPr>
          <a:xfrm flipH="1">
            <a:off x="7622885" y="1875668"/>
            <a:ext cx="233320" cy="558682"/>
          </a:xfrm>
          <a:custGeom>
            <a:avLst/>
            <a:gdLst/>
            <a:ahLst/>
            <a:cxnLst/>
            <a:rect l="l" t="t" r="r" b="b"/>
            <a:pathLst>
              <a:path w="5749" h="11663" extrusionOk="0">
                <a:moveTo>
                  <a:pt x="5715" y="0"/>
                </a:moveTo>
                <a:lnTo>
                  <a:pt x="0" y="17"/>
                </a:lnTo>
                <a:lnTo>
                  <a:pt x="17" y="11663"/>
                </a:lnTo>
                <a:lnTo>
                  <a:pt x="5748" y="11646"/>
                </a:lnTo>
                <a:lnTo>
                  <a:pt x="5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2" name="Google Shape;8472;p96"/>
          <p:cNvSpPr/>
          <p:nvPr/>
        </p:nvSpPr>
        <p:spPr>
          <a:xfrm flipH="1">
            <a:off x="6202158" y="1436277"/>
            <a:ext cx="55765" cy="998794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3" name="Google Shape;8473;p96"/>
          <p:cNvSpPr/>
          <p:nvPr/>
        </p:nvSpPr>
        <p:spPr>
          <a:xfrm>
            <a:off x="7991901" y="1876295"/>
            <a:ext cx="233320" cy="557868"/>
          </a:xfrm>
          <a:custGeom>
            <a:avLst/>
            <a:gdLst/>
            <a:ahLst/>
            <a:cxnLst/>
            <a:rect l="l" t="t" r="r" b="b"/>
            <a:pathLst>
              <a:path w="5749" h="11646" extrusionOk="0">
                <a:moveTo>
                  <a:pt x="5732" y="0"/>
                </a:moveTo>
                <a:lnTo>
                  <a:pt x="1" y="17"/>
                </a:lnTo>
                <a:lnTo>
                  <a:pt x="17" y="11646"/>
                </a:lnTo>
                <a:lnTo>
                  <a:pt x="5749" y="11646"/>
                </a:lnTo>
                <a:lnTo>
                  <a:pt x="57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4" name="Google Shape;8474;p96"/>
          <p:cNvSpPr/>
          <p:nvPr/>
        </p:nvSpPr>
        <p:spPr>
          <a:xfrm>
            <a:off x="8223841" y="1669789"/>
            <a:ext cx="52232" cy="764374"/>
          </a:xfrm>
          <a:custGeom>
            <a:avLst/>
            <a:gdLst/>
            <a:ahLst/>
            <a:cxnLst/>
            <a:rect l="l" t="t" r="r" b="b"/>
            <a:pathLst>
              <a:path w="1287" h="15957" extrusionOk="0">
                <a:moveTo>
                  <a:pt x="0" y="0"/>
                </a:moveTo>
                <a:lnTo>
                  <a:pt x="34" y="15957"/>
                </a:lnTo>
                <a:lnTo>
                  <a:pt x="1287" y="15957"/>
                </a:lnTo>
                <a:lnTo>
                  <a:pt x="125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5" name="Google Shape;8475;p96"/>
          <p:cNvSpPr/>
          <p:nvPr/>
        </p:nvSpPr>
        <p:spPr>
          <a:xfrm>
            <a:off x="8275342" y="1789017"/>
            <a:ext cx="25812" cy="645145"/>
          </a:xfrm>
          <a:custGeom>
            <a:avLst/>
            <a:gdLst/>
            <a:ahLst/>
            <a:cxnLst/>
            <a:rect l="l" t="t" r="r" b="b"/>
            <a:pathLst>
              <a:path w="636" h="13468" extrusionOk="0">
                <a:moveTo>
                  <a:pt x="1" y="1"/>
                </a:moveTo>
                <a:lnTo>
                  <a:pt x="18" y="13468"/>
                </a:lnTo>
                <a:lnTo>
                  <a:pt x="636" y="13468"/>
                </a:lnTo>
                <a:lnTo>
                  <a:pt x="619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6" name="Google Shape;8476;p96"/>
          <p:cNvSpPr/>
          <p:nvPr/>
        </p:nvSpPr>
        <p:spPr>
          <a:xfrm>
            <a:off x="8300464" y="1746624"/>
            <a:ext cx="150568" cy="688353"/>
          </a:xfrm>
          <a:custGeom>
            <a:avLst/>
            <a:gdLst/>
            <a:ahLst/>
            <a:cxnLst/>
            <a:rect l="l" t="t" r="r" b="b"/>
            <a:pathLst>
              <a:path w="3710" h="14370" extrusionOk="0">
                <a:moveTo>
                  <a:pt x="3693" y="0"/>
                </a:moveTo>
                <a:lnTo>
                  <a:pt x="0" y="17"/>
                </a:lnTo>
                <a:lnTo>
                  <a:pt x="34" y="14370"/>
                </a:lnTo>
                <a:lnTo>
                  <a:pt x="3709" y="14370"/>
                </a:lnTo>
                <a:lnTo>
                  <a:pt x="369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7" name="Google Shape;8477;p96"/>
          <p:cNvSpPr/>
          <p:nvPr/>
        </p:nvSpPr>
        <p:spPr>
          <a:xfrm flipH="1">
            <a:off x="6813319" y="1750619"/>
            <a:ext cx="167100" cy="370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478" name="Google Shape;8478;p96"/>
          <p:cNvSpPr/>
          <p:nvPr/>
        </p:nvSpPr>
        <p:spPr>
          <a:xfrm flipH="1">
            <a:off x="8057962" y="2120848"/>
            <a:ext cx="108135" cy="24625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79" name="Google Shape;8479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8030897" y="2192514"/>
            <a:ext cx="162468" cy="1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8480" name="Google Shape;8480;p96"/>
          <p:cNvSpPr/>
          <p:nvPr/>
        </p:nvSpPr>
        <p:spPr>
          <a:xfrm flipH="1">
            <a:off x="7685754" y="2120858"/>
            <a:ext cx="108135" cy="24625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81" name="Google Shape;8481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658690" y="2192524"/>
            <a:ext cx="162468" cy="1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8482" name="Google Shape;8482;p96"/>
          <p:cNvSpPr/>
          <p:nvPr/>
        </p:nvSpPr>
        <p:spPr>
          <a:xfrm flipH="1">
            <a:off x="6650660" y="2074959"/>
            <a:ext cx="108135" cy="24625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83" name="Google Shape;8483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623595" y="2146625"/>
            <a:ext cx="162468" cy="1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8484" name="Google Shape;8484;p96"/>
          <p:cNvSpPr/>
          <p:nvPr/>
        </p:nvSpPr>
        <p:spPr>
          <a:xfrm flipH="1">
            <a:off x="6513191" y="2077638"/>
            <a:ext cx="108135" cy="24625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85" name="Google Shape;848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86127" y="2149304"/>
            <a:ext cx="162468" cy="1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8486" name="Google Shape;8486;p96"/>
          <p:cNvSpPr/>
          <p:nvPr/>
        </p:nvSpPr>
        <p:spPr>
          <a:xfrm flipH="1">
            <a:off x="7188804" y="2120848"/>
            <a:ext cx="108135" cy="24625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487" name="Google Shape;8487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161739" y="2192514"/>
            <a:ext cx="162468" cy="102937"/>
          </a:xfrm>
          <a:prstGeom prst="rect">
            <a:avLst/>
          </a:prstGeom>
          <a:noFill/>
          <a:ln>
            <a:noFill/>
          </a:ln>
        </p:spPr>
      </p:pic>
      <p:sp>
        <p:nvSpPr>
          <p:cNvPr id="8488" name="Google Shape;8488;p96"/>
          <p:cNvSpPr txBox="1"/>
          <p:nvPr/>
        </p:nvSpPr>
        <p:spPr>
          <a:xfrm flipH="1">
            <a:off x="8595412" y="1436269"/>
            <a:ext cx="305406" cy="3848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489" name="Google Shape;8489;p96"/>
          <p:cNvCxnSpPr/>
          <p:nvPr/>
        </p:nvCxnSpPr>
        <p:spPr>
          <a:xfrm>
            <a:off x="8823674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0" name="Google Shape;8490;p96"/>
          <p:cNvCxnSpPr/>
          <p:nvPr/>
        </p:nvCxnSpPr>
        <p:spPr>
          <a:xfrm>
            <a:off x="8684691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1" name="Google Shape;8491;p96"/>
          <p:cNvCxnSpPr/>
          <p:nvPr/>
        </p:nvCxnSpPr>
        <p:spPr>
          <a:xfrm>
            <a:off x="8558064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2" name="Google Shape;8492;p96"/>
          <p:cNvCxnSpPr/>
          <p:nvPr/>
        </p:nvCxnSpPr>
        <p:spPr>
          <a:xfrm>
            <a:off x="8437617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3" name="Google Shape;8493;p96"/>
          <p:cNvCxnSpPr/>
          <p:nvPr/>
        </p:nvCxnSpPr>
        <p:spPr>
          <a:xfrm>
            <a:off x="8298633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4" name="Google Shape;8494;p96"/>
          <p:cNvCxnSpPr/>
          <p:nvPr/>
        </p:nvCxnSpPr>
        <p:spPr>
          <a:xfrm>
            <a:off x="8172007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5" name="Google Shape;8495;p96"/>
          <p:cNvCxnSpPr/>
          <p:nvPr/>
        </p:nvCxnSpPr>
        <p:spPr>
          <a:xfrm>
            <a:off x="8045381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6" name="Google Shape;8496;p96"/>
          <p:cNvCxnSpPr/>
          <p:nvPr/>
        </p:nvCxnSpPr>
        <p:spPr>
          <a:xfrm>
            <a:off x="7906397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7" name="Google Shape;8497;p96"/>
          <p:cNvCxnSpPr/>
          <p:nvPr/>
        </p:nvCxnSpPr>
        <p:spPr>
          <a:xfrm>
            <a:off x="7779771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8" name="Google Shape;8498;p96"/>
          <p:cNvCxnSpPr/>
          <p:nvPr/>
        </p:nvCxnSpPr>
        <p:spPr>
          <a:xfrm>
            <a:off x="7653145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499" name="Google Shape;8499;p96"/>
          <p:cNvCxnSpPr/>
          <p:nvPr/>
        </p:nvCxnSpPr>
        <p:spPr>
          <a:xfrm>
            <a:off x="7514161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0" name="Google Shape;8500;p96"/>
          <p:cNvCxnSpPr/>
          <p:nvPr/>
        </p:nvCxnSpPr>
        <p:spPr>
          <a:xfrm>
            <a:off x="7387535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1" name="Google Shape;8501;p96"/>
          <p:cNvCxnSpPr/>
          <p:nvPr/>
        </p:nvCxnSpPr>
        <p:spPr>
          <a:xfrm>
            <a:off x="7248552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2" name="Google Shape;8502;p96"/>
          <p:cNvCxnSpPr/>
          <p:nvPr/>
        </p:nvCxnSpPr>
        <p:spPr>
          <a:xfrm>
            <a:off x="7109568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3" name="Google Shape;8503;p96"/>
          <p:cNvCxnSpPr/>
          <p:nvPr/>
        </p:nvCxnSpPr>
        <p:spPr>
          <a:xfrm>
            <a:off x="6982942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4" name="Google Shape;8504;p96"/>
          <p:cNvCxnSpPr/>
          <p:nvPr/>
        </p:nvCxnSpPr>
        <p:spPr>
          <a:xfrm>
            <a:off x="6795842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5" name="Google Shape;8505;p96"/>
          <p:cNvCxnSpPr/>
          <p:nvPr/>
        </p:nvCxnSpPr>
        <p:spPr>
          <a:xfrm>
            <a:off x="6656859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6" name="Google Shape;8506;p96"/>
          <p:cNvCxnSpPr/>
          <p:nvPr/>
        </p:nvCxnSpPr>
        <p:spPr>
          <a:xfrm>
            <a:off x="6530232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7" name="Google Shape;8507;p96"/>
          <p:cNvCxnSpPr/>
          <p:nvPr/>
        </p:nvCxnSpPr>
        <p:spPr>
          <a:xfrm>
            <a:off x="6409785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8" name="Google Shape;8508;p96"/>
          <p:cNvCxnSpPr/>
          <p:nvPr/>
        </p:nvCxnSpPr>
        <p:spPr>
          <a:xfrm>
            <a:off x="6270801" y="127037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09" name="Google Shape;8509;p96"/>
          <p:cNvCxnSpPr/>
          <p:nvPr/>
        </p:nvCxnSpPr>
        <p:spPr>
          <a:xfrm rot="10800000">
            <a:off x="6201015" y="1256592"/>
            <a:ext cx="2747715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0" name="Google Shape;8510;p96"/>
          <p:cNvCxnSpPr/>
          <p:nvPr/>
        </p:nvCxnSpPr>
        <p:spPr>
          <a:xfrm rot="10800000">
            <a:off x="6201015" y="1442839"/>
            <a:ext cx="2747715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1" name="Google Shape;8511;p96"/>
          <p:cNvCxnSpPr/>
          <p:nvPr/>
        </p:nvCxnSpPr>
        <p:spPr>
          <a:xfrm>
            <a:off x="8823674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2" name="Google Shape;8512;p96"/>
          <p:cNvCxnSpPr/>
          <p:nvPr/>
        </p:nvCxnSpPr>
        <p:spPr>
          <a:xfrm>
            <a:off x="8684691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3" name="Google Shape;8513;p96"/>
          <p:cNvCxnSpPr/>
          <p:nvPr/>
        </p:nvCxnSpPr>
        <p:spPr>
          <a:xfrm>
            <a:off x="8558064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4" name="Google Shape;8514;p96"/>
          <p:cNvCxnSpPr/>
          <p:nvPr/>
        </p:nvCxnSpPr>
        <p:spPr>
          <a:xfrm>
            <a:off x="8437617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5" name="Google Shape;8515;p96"/>
          <p:cNvCxnSpPr/>
          <p:nvPr/>
        </p:nvCxnSpPr>
        <p:spPr>
          <a:xfrm>
            <a:off x="8298633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6" name="Google Shape;8516;p96"/>
          <p:cNvCxnSpPr/>
          <p:nvPr/>
        </p:nvCxnSpPr>
        <p:spPr>
          <a:xfrm>
            <a:off x="8172007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7" name="Google Shape;8517;p96"/>
          <p:cNvCxnSpPr/>
          <p:nvPr/>
        </p:nvCxnSpPr>
        <p:spPr>
          <a:xfrm>
            <a:off x="8045381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8" name="Google Shape;8518;p96"/>
          <p:cNvCxnSpPr/>
          <p:nvPr/>
        </p:nvCxnSpPr>
        <p:spPr>
          <a:xfrm>
            <a:off x="7906397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19" name="Google Shape;8519;p96"/>
          <p:cNvCxnSpPr/>
          <p:nvPr/>
        </p:nvCxnSpPr>
        <p:spPr>
          <a:xfrm>
            <a:off x="7779771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0" name="Google Shape;8520;p96"/>
          <p:cNvCxnSpPr/>
          <p:nvPr/>
        </p:nvCxnSpPr>
        <p:spPr>
          <a:xfrm>
            <a:off x="7653145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1" name="Google Shape;8521;p96"/>
          <p:cNvCxnSpPr/>
          <p:nvPr/>
        </p:nvCxnSpPr>
        <p:spPr>
          <a:xfrm>
            <a:off x="7514161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2" name="Google Shape;8522;p96"/>
          <p:cNvCxnSpPr/>
          <p:nvPr/>
        </p:nvCxnSpPr>
        <p:spPr>
          <a:xfrm>
            <a:off x="7387535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3" name="Google Shape;8523;p96"/>
          <p:cNvCxnSpPr/>
          <p:nvPr/>
        </p:nvCxnSpPr>
        <p:spPr>
          <a:xfrm>
            <a:off x="7248552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4" name="Google Shape;8524;p96"/>
          <p:cNvCxnSpPr/>
          <p:nvPr/>
        </p:nvCxnSpPr>
        <p:spPr>
          <a:xfrm>
            <a:off x="7109568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5" name="Google Shape;8525;p96"/>
          <p:cNvCxnSpPr/>
          <p:nvPr/>
        </p:nvCxnSpPr>
        <p:spPr>
          <a:xfrm>
            <a:off x="6982942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6" name="Google Shape;8526;p96"/>
          <p:cNvCxnSpPr/>
          <p:nvPr/>
        </p:nvCxnSpPr>
        <p:spPr>
          <a:xfrm>
            <a:off x="6795842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7" name="Google Shape;8527;p96"/>
          <p:cNvCxnSpPr/>
          <p:nvPr/>
        </p:nvCxnSpPr>
        <p:spPr>
          <a:xfrm>
            <a:off x="6656859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8" name="Google Shape;8528;p96"/>
          <p:cNvCxnSpPr/>
          <p:nvPr/>
        </p:nvCxnSpPr>
        <p:spPr>
          <a:xfrm>
            <a:off x="6530232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29" name="Google Shape;8529;p96"/>
          <p:cNvCxnSpPr/>
          <p:nvPr/>
        </p:nvCxnSpPr>
        <p:spPr>
          <a:xfrm>
            <a:off x="6409785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0" name="Google Shape;8530;p96"/>
          <p:cNvCxnSpPr/>
          <p:nvPr/>
        </p:nvCxnSpPr>
        <p:spPr>
          <a:xfrm>
            <a:off x="6270801" y="2442290"/>
            <a:ext cx="0" cy="172471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1" name="Google Shape;8531;p96"/>
          <p:cNvCxnSpPr/>
          <p:nvPr/>
        </p:nvCxnSpPr>
        <p:spPr>
          <a:xfrm rot="10800000">
            <a:off x="6201015" y="2428512"/>
            <a:ext cx="2747715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2" name="Google Shape;8532;p96"/>
          <p:cNvCxnSpPr/>
          <p:nvPr/>
        </p:nvCxnSpPr>
        <p:spPr>
          <a:xfrm rot="10800000">
            <a:off x="6201015" y="2614759"/>
            <a:ext cx="2747715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533" name="Google Shape;8533;p96"/>
          <p:cNvCxnSpPr/>
          <p:nvPr/>
        </p:nvCxnSpPr>
        <p:spPr>
          <a:xfrm>
            <a:off x="6220968" y="1238454"/>
            <a:ext cx="0" cy="1376306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534" name="Google Shape;8534;p96"/>
          <p:cNvSpPr/>
          <p:nvPr/>
        </p:nvSpPr>
        <p:spPr>
          <a:xfrm>
            <a:off x="7163041" y="1886591"/>
            <a:ext cx="150568" cy="500289"/>
          </a:xfrm>
          <a:custGeom>
            <a:avLst/>
            <a:gdLst/>
            <a:ahLst/>
            <a:cxnLst/>
            <a:rect l="l" t="t" r="r" b="b"/>
            <a:pathLst>
              <a:path w="3710" h="10444" extrusionOk="0">
                <a:moveTo>
                  <a:pt x="0" y="1"/>
                </a:moveTo>
                <a:lnTo>
                  <a:pt x="17" y="10443"/>
                </a:lnTo>
                <a:lnTo>
                  <a:pt x="3710" y="10443"/>
                </a:lnTo>
                <a:lnTo>
                  <a:pt x="36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5" name="Google Shape;8535;p96"/>
          <p:cNvSpPr/>
          <p:nvPr/>
        </p:nvSpPr>
        <p:spPr>
          <a:xfrm>
            <a:off x="7010444" y="1700922"/>
            <a:ext cx="150609" cy="688353"/>
          </a:xfrm>
          <a:custGeom>
            <a:avLst/>
            <a:gdLst/>
            <a:ahLst/>
            <a:cxnLst/>
            <a:rect l="l" t="t" r="r" b="b"/>
            <a:pathLst>
              <a:path w="3711" h="14370" extrusionOk="0">
                <a:moveTo>
                  <a:pt x="1" y="0"/>
                </a:moveTo>
                <a:lnTo>
                  <a:pt x="18" y="14370"/>
                </a:lnTo>
                <a:lnTo>
                  <a:pt x="3710" y="14370"/>
                </a:lnTo>
                <a:lnTo>
                  <a:pt x="36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6" name="Google Shape;8536;p96"/>
          <p:cNvSpPr txBox="1"/>
          <p:nvPr/>
        </p:nvSpPr>
        <p:spPr>
          <a:xfrm>
            <a:off x="4378679" y="1693843"/>
            <a:ext cx="2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?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537" name="Google Shape;8537;p96"/>
          <p:cNvSpPr txBox="1"/>
          <p:nvPr/>
        </p:nvSpPr>
        <p:spPr>
          <a:xfrm>
            <a:off x="1924075" y="4440950"/>
            <a:ext cx="5206800" cy="477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Distribute Drawer A</a:t>
            </a:r>
            <a:endParaRPr sz="19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538" name="Google Shape;8538;p96"/>
          <p:cNvCxnSpPr/>
          <p:nvPr/>
        </p:nvCxnSpPr>
        <p:spPr>
          <a:xfrm>
            <a:off x="1572875" y="3037275"/>
            <a:ext cx="0" cy="424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39" name="Google Shape;8539;p96"/>
          <p:cNvSpPr txBox="1"/>
          <p:nvPr/>
        </p:nvSpPr>
        <p:spPr>
          <a:xfrm>
            <a:off x="389675" y="3547925"/>
            <a:ext cx="23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Don’t recognize drawer 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540" name="Google Shape;8540;p96"/>
          <p:cNvSpPr txBox="1"/>
          <p:nvPr/>
        </p:nvSpPr>
        <p:spPr>
          <a:xfrm>
            <a:off x="2907602" y="3562350"/>
            <a:ext cx="332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Don’t recognize drawer 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Frame 30 contains Drawer B book 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541" name="Google Shape;8541;p96"/>
          <p:cNvCxnSpPr/>
          <p:nvPr/>
        </p:nvCxnSpPr>
        <p:spPr>
          <a:xfrm>
            <a:off x="4572000" y="3037275"/>
            <a:ext cx="0" cy="424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8542" name="Google Shape;8542;p96"/>
          <p:cNvCxnSpPr/>
          <p:nvPr/>
        </p:nvCxnSpPr>
        <p:spPr>
          <a:xfrm>
            <a:off x="7574875" y="3098025"/>
            <a:ext cx="0" cy="424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543" name="Google Shape;8543;p96"/>
          <p:cNvSpPr txBox="1"/>
          <p:nvPr/>
        </p:nvSpPr>
        <p:spPr>
          <a:xfrm>
            <a:off x="5910477" y="3614200"/>
            <a:ext cx="332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Recognize drawer 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544" name="Google Shape;8544;p96"/>
          <p:cNvSpPr txBox="1"/>
          <p:nvPr/>
        </p:nvSpPr>
        <p:spPr>
          <a:xfrm>
            <a:off x="6761154" y="1772006"/>
            <a:ext cx="2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545" name="Google Shape;8545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768814" y="1854152"/>
            <a:ext cx="258600" cy="1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8546" name="Google Shape;8546;p96"/>
          <p:cNvSpPr txBox="1"/>
          <p:nvPr/>
        </p:nvSpPr>
        <p:spPr>
          <a:xfrm>
            <a:off x="2672929" y="1660593"/>
            <a:ext cx="2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?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1" name="Google Shape;8551;p97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Filter Barcode</a:t>
            </a: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8552" name="Google Shape;8552;p9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65</a:t>
            </a:fld>
            <a:endParaRPr dirty="0"/>
          </a:p>
        </p:txBody>
      </p:sp>
      <p:sp>
        <p:nvSpPr>
          <p:cNvPr id="8553" name="Google Shape;8553;p97"/>
          <p:cNvSpPr/>
          <p:nvPr/>
        </p:nvSpPr>
        <p:spPr>
          <a:xfrm>
            <a:off x="1541250" y="3105075"/>
            <a:ext cx="2498400" cy="1722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54" name="Google Shape;8554;p97"/>
          <p:cNvSpPr txBox="1"/>
          <p:nvPr/>
        </p:nvSpPr>
        <p:spPr>
          <a:xfrm flipH="1">
            <a:off x="3001075" y="3387350"/>
            <a:ext cx="9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List Books</a:t>
            </a:r>
            <a:endParaRPr sz="13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555" name="Google Shape;8555;p97"/>
          <p:cNvSpPr txBox="1"/>
          <p:nvPr/>
        </p:nvSpPr>
        <p:spPr>
          <a:xfrm flipH="1">
            <a:off x="3001025" y="4185750"/>
            <a:ext cx="100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List Errors</a:t>
            </a:r>
            <a:endParaRPr sz="13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556" name="Google Shape;8556;p97"/>
          <p:cNvGrpSpPr/>
          <p:nvPr/>
        </p:nvGrpSpPr>
        <p:grpSpPr>
          <a:xfrm>
            <a:off x="1743150" y="3295100"/>
            <a:ext cx="1160400" cy="569400"/>
            <a:chOff x="843750" y="3295075"/>
            <a:chExt cx="1160400" cy="569400"/>
          </a:xfrm>
        </p:grpSpPr>
        <p:sp>
          <p:nvSpPr>
            <p:cNvPr id="8557" name="Google Shape;8557;p97"/>
            <p:cNvSpPr/>
            <p:nvPr/>
          </p:nvSpPr>
          <p:spPr>
            <a:xfrm>
              <a:off x="843750" y="3295075"/>
              <a:ext cx="1160400" cy="569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558" name="Google Shape;8558;p97"/>
            <p:cNvGrpSpPr/>
            <p:nvPr/>
          </p:nvGrpSpPr>
          <p:grpSpPr>
            <a:xfrm>
              <a:off x="920314" y="3438273"/>
              <a:ext cx="197700" cy="282900"/>
              <a:chOff x="841452" y="3225848"/>
              <a:chExt cx="197700" cy="282900"/>
            </a:xfrm>
          </p:grpSpPr>
          <p:sp>
            <p:nvSpPr>
              <p:cNvPr id="8559" name="Google Shape;8559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560" name="Google Shape;8560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61" name="Google Shape;8561;p97"/>
            <p:cNvGrpSpPr/>
            <p:nvPr/>
          </p:nvGrpSpPr>
          <p:grpSpPr>
            <a:xfrm>
              <a:off x="1181189" y="3438335"/>
              <a:ext cx="197700" cy="282900"/>
              <a:chOff x="841452" y="3225848"/>
              <a:chExt cx="197700" cy="282900"/>
            </a:xfrm>
          </p:grpSpPr>
          <p:sp>
            <p:nvSpPr>
              <p:cNvPr id="8562" name="Google Shape;8562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563" name="Google Shape;8563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64" name="Google Shape;8564;p97"/>
            <p:cNvGrpSpPr/>
            <p:nvPr/>
          </p:nvGrpSpPr>
          <p:grpSpPr>
            <a:xfrm>
              <a:off x="1442014" y="3438323"/>
              <a:ext cx="197700" cy="282900"/>
              <a:chOff x="841452" y="3225848"/>
              <a:chExt cx="197700" cy="282900"/>
            </a:xfrm>
          </p:grpSpPr>
          <p:sp>
            <p:nvSpPr>
              <p:cNvPr id="8565" name="Google Shape;8565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566" name="Google Shape;8566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67" name="Google Shape;8567;p97"/>
            <p:cNvGrpSpPr/>
            <p:nvPr/>
          </p:nvGrpSpPr>
          <p:grpSpPr>
            <a:xfrm>
              <a:off x="1702839" y="3438323"/>
              <a:ext cx="197700" cy="282900"/>
              <a:chOff x="841452" y="3225848"/>
              <a:chExt cx="197700" cy="282900"/>
            </a:xfrm>
          </p:grpSpPr>
          <p:sp>
            <p:nvSpPr>
              <p:cNvPr id="8568" name="Google Shape;8568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569" name="Google Shape;8569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570" name="Google Shape;8570;p97"/>
          <p:cNvSpPr/>
          <p:nvPr/>
        </p:nvSpPr>
        <p:spPr>
          <a:xfrm>
            <a:off x="1743150" y="4093500"/>
            <a:ext cx="1160400" cy="569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571" name="Google Shape;8571;p97"/>
          <p:cNvGrpSpPr/>
          <p:nvPr/>
        </p:nvGrpSpPr>
        <p:grpSpPr>
          <a:xfrm>
            <a:off x="1966239" y="4236748"/>
            <a:ext cx="197700" cy="282900"/>
            <a:chOff x="466277" y="3225848"/>
            <a:chExt cx="197700" cy="282900"/>
          </a:xfrm>
        </p:grpSpPr>
        <p:sp>
          <p:nvSpPr>
            <p:cNvPr id="8572" name="Google Shape;8572;p97"/>
            <p:cNvSpPr/>
            <p:nvPr/>
          </p:nvSpPr>
          <p:spPr>
            <a:xfrm>
              <a:off x="466277" y="3225848"/>
              <a:ext cx="197700" cy="282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573" name="Google Shape;8573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71817" y="3273006"/>
              <a:ext cx="186597" cy="1885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574" name="Google Shape;8574;p97"/>
          <p:cNvGrpSpPr/>
          <p:nvPr/>
        </p:nvGrpSpPr>
        <p:grpSpPr>
          <a:xfrm>
            <a:off x="2483627" y="4236748"/>
            <a:ext cx="197700" cy="282900"/>
            <a:chOff x="841452" y="3225848"/>
            <a:chExt cx="197700" cy="282900"/>
          </a:xfrm>
        </p:grpSpPr>
        <p:sp>
          <p:nvSpPr>
            <p:cNvPr id="8575" name="Google Shape;8575;p97"/>
            <p:cNvSpPr/>
            <p:nvPr/>
          </p:nvSpPr>
          <p:spPr>
            <a:xfrm>
              <a:off x="841452" y="3225848"/>
              <a:ext cx="197700" cy="282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576" name="Google Shape;8576;p9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46992" y="3273006"/>
              <a:ext cx="186597" cy="188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577" name="Google Shape;8577;p97"/>
          <p:cNvSpPr txBox="1"/>
          <p:nvPr/>
        </p:nvSpPr>
        <p:spPr>
          <a:xfrm>
            <a:off x="420360" y="3766275"/>
            <a:ext cx="97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Drawer A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578" name="Google Shape;8578;p97"/>
          <p:cNvSpPr/>
          <p:nvPr/>
        </p:nvSpPr>
        <p:spPr>
          <a:xfrm>
            <a:off x="5185625" y="3105075"/>
            <a:ext cx="2498400" cy="17226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579" name="Google Shape;8579;p97"/>
          <p:cNvSpPr txBox="1"/>
          <p:nvPr/>
        </p:nvSpPr>
        <p:spPr>
          <a:xfrm flipH="1">
            <a:off x="6645450" y="3387350"/>
            <a:ext cx="948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List Books</a:t>
            </a:r>
            <a:endParaRPr sz="13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580" name="Google Shape;8580;p97"/>
          <p:cNvSpPr txBox="1"/>
          <p:nvPr/>
        </p:nvSpPr>
        <p:spPr>
          <a:xfrm flipH="1">
            <a:off x="6645400" y="4185750"/>
            <a:ext cx="1007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List Errors</a:t>
            </a:r>
            <a:endParaRPr sz="13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581" name="Google Shape;8581;p97"/>
          <p:cNvGrpSpPr/>
          <p:nvPr/>
        </p:nvGrpSpPr>
        <p:grpSpPr>
          <a:xfrm>
            <a:off x="5387525" y="3295100"/>
            <a:ext cx="1160400" cy="569400"/>
            <a:chOff x="843750" y="3295075"/>
            <a:chExt cx="1160400" cy="569400"/>
          </a:xfrm>
        </p:grpSpPr>
        <p:sp>
          <p:nvSpPr>
            <p:cNvPr id="8582" name="Google Shape;8582;p97"/>
            <p:cNvSpPr/>
            <p:nvPr/>
          </p:nvSpPr>
          <p:spPr>
            <a:xfrm>
              <a:off x="843750" y="3295075"/>
              <a:ext cx="1160400" cy="569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583" name="Google Shape;8583;p97"/>
            <p:cNvGrpSpPr/>
            <p:nvPr/>
          </p:nvGrpSpPr>
          <p:grpSpPr>
            <a:xfrm>
              <a:off x="920314" y="3438273"/>
              <a:ext cx="197700" cy="282900"/>
              <a:chOff x="841452" y="3225848"/>
              <a:chExt cx="197700" cy="282900"/>
            </a:xfrm>
          </p:grpSpPr>
          <p:sp>
            <p:nvSpPr>
              <p:cNvPr id="8584" name="Google Shape;8584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585" name="Google Shape;8585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86" name="Google Shape;8586;p97"/>
            <p:cNvGrpSpPr/>
            <p:nvPr/>
          </p:nvGrpSpPr>
          <p:grpSpPr>
            <a:xfrm>
              <a:off x="1181189" y="3438335"/>
              <a:ext cx="197700" cy="282900"/>
              <a:chOff x="841452" y="3225848"/>
              <a:chExt cx="197700" cy="282900"/>
            </a:xfrm>
          </p:grpSpPr>
          <p:sp>
            <p:nvSpPr>
              <p:cNvPr id="8587" name="Google Shape;8587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588" name="Google Shape;8588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89" name="Google Shape;8589;p97"/>
            <p:cNvGrpSpPr/>
            <p:nvPr/>
          </p:nvGrpSpPr>
          <p:grpSpPr>
            <a:xfrm>
              <a:off x="1442014" y="3438323"/>
              <a:ext cx="197700" cy="282900"/>
              <a:chOff x="841452" y="3225848"/>
              <a:chExt cx="197700" cy="282900"/>
            </a:xfrm>
          </p:grpSpPr>
          <p:sp>
            <p:nvSpPr>
              <p:cNvPr id="8590" name="Google Shape;8590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591" name="Google Shape;8591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592" name="Google Shape;8592;p97"/>
            <p:cNvGrpSpPr/>
            <p:nvPr/>
          </p:nvGrpSpPr>
          <p:grpSpPr>
            <a:xfrm>
              <a:off x="1702839" y="3438323"/>
              <a:ext cx="197700" cy="282900"/>
              <a:chOff x="841452" y="3225848"/>
              <a:chExt cx="197700" cy="282900"/>
            </a:xfrm>
          </p:grpSpPr>
          <p:sp>
            <p:nvSpPr>
              <p:cNvPr id="8593" name="Google Shape;8593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594" name="Google Shape;8594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8595" name="Google Shape;8595;p97"/>
          <p:cNvGrpSpPr/>
          <p:nvPr/>
        </p:nvGrpSpPr>
        <p:grpSpPr>
          <a:xfrm>
            <a:off x="5387525" y="4093500"/>
            <a:ext cx="1160400" cy="569400"/>
            <a:chOff x="843750" y="3295075"/>
            <a:chExt cx="1160400" cy="569400"/>
          </a:xfrm>
        </p:grpSpPr>
        <p:sp>
          <p:nvSpPr>
            <p:cNvPr id="8596" name="Google Shape;8596;p97"/>
            <p:cNvSpPr/>
            <p:nvPr/>
          </p:nvSpPr>
          <p:spPr>
            <a:xfrm>
              <a:off x="843750" y="3295075"/>
              <a:ext cx="1160400" cy="569400"/>
            </a:xfrm>
            <a:prstGeom prst="roundRect">
              <a:avLst>
                <a:gd name="adj" fmla="val 16667"/>
              </a:avLst>
            </a:prstGeom>
            <a:noFill/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8597" name="Google Shape;8597;p97"/>
            <p:cNvGrpSpPr/>
            <p:nvPr/>
          </p:nvGrpSpPr>
          <p:grpSpPr>
            <a:xfrm>
              <a:off x="920314" y="3438273"/>
              <a:ext cx="197700" cy="282900"/>
              <a:chOff x="841452" y="3225848"/>
              <a:chExt cx="197700" cy="282900"/>
            </a:xfrm>
          </p:grpSpPr>
          <p:sp>
            <p:nvSpPr>
              <p:cNvPr id="8598" name="Google Shape;8598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599" name="Google Shape;8599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00" name="Google Shape;8600;p97"/>
            <p:cNvGrpSpPr/>
            <p:nvPr/>
          </p:nvGrpSpPr>
          <p:grpSpPr>
            <a:xfrm>
              <a:off x="1181189" y="3438335"/>
              <a:ext cx="197700" cy="282900"/>
              <a:chOff x="841452" y="3225848"/>
              <a:chExt cx="197700" cy="282900"/>
            </a:xfrm>
          </p:grpSpPr>
          <p:sp>
            <p:nvSpPr>
              <p:cNvPr id="8601" name="Google Shape;8601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602" name="Google Shape;8602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03" name="Google Shape;8603;p97"/>
            <p:cNvGrpSpPr/>
            <p:nvPr/>
          </p:nvGrpSpPr>
          <p:grpSpPr>
            <a:xfrm>
              <a:off x="1442014" y="3438323"/>
              <a:ext cx="197700" cy="282900"/>
              <a:chOff x="841452" y="3225848"/>
              <a:chExt cx="197700" cy="282900"/>
            </a:xfrm>
          </p:grpSpPr>
          <p:sp>
            <p:nvSpPr>
              <p:cNvPr id="8604" name="Google Shape;8604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605" name="Google Shape;8605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606" name="Google Shape;8606;p97"/>
            <p:cNvGrpSpPr/>
            <p:nvPr/>
          </p:nvGrpSpPr>
          <p:grpSpPr>
            <a:xfrm>
              <a:off x="1702839" y="3438323"/>
              <a:ext cx="197700" cy="282900"/>
              <a:chOff x="841452" y="3225848"/>
              <a:chExt cx="197700" cy="282900"/>
            </a:xfrm>
          </p:grpSpPr>
          <p:sp>
            <p:nvSpPr>
              <p:cNvPr id="8607" name="Google Shape;8607;p97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608" name="Google Shape;8608;p97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sp>
        <p:nvSpPr>
          <p:cNvPr id="8609" name="Google Shape;8609;p97"/>
          <p:cNvSpPr txBox="1"/>
          <p:nvPr/>
        </p:nvSpPr>
        <p:spPr>
          <a:xfrm>
            <a:off x="7902411" y="3766275"/>
            <a:ext cx="1007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Drawer 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10" name="Google Shape;8610;p97"/>
          <p:cNvSpPr txBox="1"/>
          <p:nvPr/>
        </p:nvSpPr>
        <p:spPr>
          <a:xfrm>
            <a:off x="1651550" y="36571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11" name="Google Shape;8611;p97"/>
          <p:cNvSpPr txBox="1"/>
          <p:nvPr/>
        </p:nvSpPr>
        <p:spPr>
          <a:xfrm>
            <a:off x="1909638" y="36571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12" name="Google Shape;8612;p97"/>
          <p:cNvSpPr txBox="1"/>
          <p:nvPr/>
        </p:nvSpPr>
        <p:spPr>
          <a:xfrm>
            <a:off x="2191075" y="36571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13" name="Google Shape;8613;p97"/>
          <p:cNvSpPr txBox="1"/>
          <p:nvPr/>
        </p:nvSpPr>
        <p:spPr>
          <a:xfrm>
            <a:off x="2455363" y="36571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14" name="Google Shape;8614;p97"/>
          <p:cNvSpPr txBox="1"/>
          <p:nvPr/>
        </p:nvSpPr>
        <p:spPr>
          <a:xfrm>
            <a:off x="5312913" y="36571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15" name="Google Shape;8615;p97"/>
          <p:cNvSpPr txBox="1"/>
          <p:nvPr/>
        </p:nvSpPr>
        <p:spPr>
          <a:xfrm>
            <a:off x="5571000" y="36571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16" name="Google Shape;8616;p97"/>
          <p:cNvSpPr txBox="1"/>
          <p:nvPr/>
        </p:nvSpPr>
        <p:spPr>
          <a:xfrm>
            <a:off x="5852438" y="36571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E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17" name="Google Shape;8617;p97"/>
          <p:cNvSpPr txBox="1"/>
          <p:nvPr/>
        </p:nvSpPr>
        <p:spPr>
          <a:xfrm>
            <a:off x="6116725" y="36571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18" name="Google Shape;8618;p97"/>
          <p:cNvSpPr txBox="1"/>
          <p:nvPr/>
        </p:nvSpPr>
        <p:spPr>
          <a:xfrm>
            <a:off x="1808888" y="4427475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19" name="Google Shape;8619;p97"/>
          <p:cNvSpPr txBox="1"/>
          <p:nvPr/>
        </p:nvSpPr>
        <p:spPr>
          <a:xfrm>
            <a:off x="2326288" y="4427475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20" name="Google Shape;8620;p97"/>
          <p:cNvSpPr txBox="1"/>
          <p:nvPr/>
        </p:nvSpPr>
        <p:spPr>
          <a:xfrm>
            <a:off x="5309613" y="44575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X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21" name="Google Shape;8621;p97"/>
          <p:cNvSpPr txBox="1"/>
          <p:nvPr/>
        </p:nvSpPr>
        <p:spPr>
          <a:xfrm>
            <a:off x="5567700" y="44575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Y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22" name="Google Shape;8622;p97"/>
          <p:cNvSpPr txBox="1"/>
          <p:nvPr/>
        </p:nvSpPr>
        <p:spPr>
          <a:xfrm>
            <a:off x="5849138" y="44575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Z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23" name="Google Shape;8623;p97"/>
          <p:cNvSpPr txBox="1"/>
          <p:nvPr/>
        </p:nvSpPr>
        <p:spPr>
          <a:xfrm>
            <a:off x="6113425" y="4457550"/>
            <a:ext cx="51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U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624" name="Google Shape;8624;p97"/>
          <p:cNvSpPr/>
          <p:nvPr/>
        </p:nvSpPr>
        <p:spPr>
          <a:xfrm>
            <a:off x="2359325" y="3745075"/>
            <a:ext cx="442500" cy="2034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25" name="Google Shape;8625;p97"/>
          <p:cNvSpPr txBox="1"/>
          <p:nvPr/>
        </p:nvSpPr>
        <p:spPr>
          <a:xfrm>
            <a:off x="3322275" y="2577322"/>
            <a:ext cx="241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Frame 32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626" name="Google Shape;8626;p97"/>
          <p:cNvCxnSpPr/>
          <p:nvPr/>
        </p:nvCxnSpPr>
        <p:spPr>
          <a:xfrm>
            <a:off x="5879770" y="1139861"/>
            <a:ext cx="0" cy="137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27" name="Google Shape;8627;p97"/>
          <p:cNvSpPr/>
          <p:nvPr/>
        </p:nvSpPr>
        <p:spPr>
          <a:xfrm flipH="1">
            <a:off x="3821430" y="1329906"/>
            <a:ext cx="64167" cy="998777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8" name="Google Shape;8628;p97"/>
          <p:cNvSpPr/>
          <p:nvPr/>
        </p:nvSpPr>
        <p:spPr>
          <a:xfrm flipH="1">
            <a:off x="3211629" y="1329859"/>
            <a:ext cx="2525320" cy="39232"/>
          </a:xfrm>
          <a:custGeom>
            <a:avLst/>
            <a:gdLst/>
            <a:ahLst/>
            <a:cxnLst/>
            <a:rect l="l" t="t" r="r" b="b"/>
            <a:pathLst>
              <a:path w="62223" h="819" extrusionOk="0">
                <a:moveTo>
                  <a:pt x="62223" y="0"/>
                </a:moveTo>
                <a:lnTo>
                  <a:pt x="0" y="117"/>
                </a:lnTo>
                <a:lnTo>
                  <a:pt x="17" y="819"/>
                </a:lnTo>
                <a:lnTo>
                  <a:pt x="62223" y="718"/>
                </a:lnTo>
                <a:lnTo>
                  <a:pt x="622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9" name="Google Shape;8629;p97"/>
          <p:cNvSpPr/>
          <p:nvPr/>
        </p:nvSpPr>
        <p:spPr>
          <a:xfrm flipH="1">
            <a:off x="3210249" y="2290296"/>
            <a:ext cx="2525361" cy="38466"/>
          </a:xfrm>
          <a:custGeom>
            <a:avLst/>
            <a:gdLst/>
            <a:ahLst/>
            <a:cxnLst/>
            <a:rect l="l" t="t" r="r" b="b"/>
            <a:pathLst>
              <a:path w="62224" h="803" extrusionOk="0">
                <a:moveTo>
                  <a:pt x="62223" y="0"/>
                </a:moveTo>
                <a:lnTo>
                  <a:pt x="1" y="100"/>
                </a:lnTo>
                <a:lnTo>
                  <a:pt x="17" y="802"/>
                </a:lnTo>
                <a:lnTo>
                  <a:pt x="62223" y="702"/>
                </a:lnTo>
                <a:lnTo>
                  <a:pt x="622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0" name="Google Shape;8630;p97"/>
          <p:cNvSpPr/>
          <p:nvPr/>
        </p:nvSpPr>
        <p:spPr>
          <a:xfrm flipH="1">
            <a:off x="4878609" y="1898964"/>
            <a:ext cx="73946" cy="429015"/>
          </a:xfrm>
          <a:custGeom>
            <a:avLst/>
            <a:gdLst/>
            <a:ahLst/>
            <a:cxnLst/>
            <a:rect l="l" t="t" r="r" b="b"/>
            <a:pathLst>
              <a:path w="1822" h="8956" extrusionOk="0">
                <a:moveTo>
                  <a:pt x="1805" y="0"/>
                </a:moveTo>
                <a:lnTo>
                  <a:pt x="0" y="17"/>
                </a:lnTo>
                <a:lnTo>
                  <a:pt x="0" y="8956"/>
                </a:lnTo>
                <a:lnTo>
                  <a:pt x="1821" y="8956"/>
                </a:lnTo>
                <a:lnTo>
                  <a:pt x="18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1" name="Google Shape;8631;p97"/>
          <p:cNvSpPr/>
          <p:nvPr/>
        </p:nvSpPr>
        <p:spPr>
          <a:xfrm flipH="1">
            <a:off x="4804705" y="1770059"/>
            <a:ext cx="74636" cy="557920"/>
          </a:xfrm>
          <a:custGeom>
            <a:avLst/>
            <a:gdLst/>
            <a:ahLst/>
            <a:cxnLst/>
            <a:rect l="l" t="t" r="r" b="b"/>
            <a:pathLst>
              <a:path w="1839" h="11647" extrusionOk="0">
                <a:moveTo>
                  <a:pt x="1" y="1"/>
                </a:moveTo>
                <a:lnTo>
                  <a:pt x="17" y="11647"/>
                </a:lnTo>
                <a:lnTo>
                  <a:pt x="1839" y="11647"/>
                </a:lnTo>
                <a:lnTo>
                  <a:pt x="18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2" name="Google Shape;8632;p97"/>
          <p:cNvSpPr/>
          <p:nvPr/>
        </p:nvSpPr>
        <p:spPr>
          <a:xfrm flipH="1">
            <a:off x="3587764" y="1594547"/>
            <a:ext cx="150611" cy="688359"/>
          </a:xfrm>
          <a:custGeom>
            <a:avLst/>
            <a:gdLst/>
            <a:ahLst/>
            <a:cxnLst/>
            <a:rect l="l" t="t" r="r" b="b"/>
            <a:pathLst>
              <a:path w="3711" h="14370" extrusionOk="0">
                <a:moveTo>
                  <a:pt x="1" y="0"/>
                </a:moveTo>
                <a:lnTo>
                  <a:pt x="18" y="14370"/>
                </a:lnTo>
                <a:lnTo>
                  <a:pt x="3710" y="14370"/>
                </a:lnTo>
                <a:lnTo>
                  <a:pt x="3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3" name="Google Shape;8633;p97"/>
          <p:cNvSpPr/>
          <p:nvPr/>
        </p:nvSpPr>
        <p:spPr>
          <a:xfrm flipH="1">
            <a:off x="3435662" y="1782895"/>
            <a:ext cx="150570" cy="500294"/>
          </a:xfrm>
          <a:custGeom>
            <a:avLst/>
            <a:gdLst/>
            <a:ahLst/>
            <a:cxnLst/>
            <a:rect l="l" t="t" r="r" b="b"/>
            <a:pathLst>
              <a:path w="3710" h="10444" extrusionOk="0">
                <a:moveTo>
                  <a:pt x="0" y="1"/>
                </a:moveTo>
                <a:lnTo>
                  <a:pt x="17" y="10443"/>
                </a:lnTo>
                <a:lnTo>
                  <a:pt x="3710" y="10443"/>
                </a:lnTo>
                <a:lnTo>
                  <a:pt x="367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4" name="Google Shape;8634;p97"/>
          <p:cNvSpPr/>
          <p:nvPr/>
        </p:nvSpPr>
        <p:spPr>
          <a:xfrm flipH="1">
            <a:off x="4575482" y="1769293"/>
            <a:ext cx="233323" cy="558687"/>
          </a:xfrm>
          <a:custGeom>
            <a:avLst/>
            <a:gdLst/>
            <a:ahLst/>
            <a:cxnLst/>
            <a:rect l="l" t="t" r="r" b="b"/>
            <a:pathLst>
              <a:path w="5749" h="11663" extrusionOk="0">
                <a:moveTo>
                  <a:pt x="5715" y="0"/>
                </a:moveTo>
                <a:lnTo>
                  <a:pt x="0" y="17"/>
                </a:lnTo>
                <a:lnTo>
                  <a:pt x="17" y="11663"/>
                </a:lnTo>
                <a:lnTo>
                  <a:pt x="5748" y="11646"/>
                </a:lnTo>
                <a:lnTo>
                  <a:pt x="5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5" name="Google Shape;8635;p97"/>
          <p:cNvSpPr/>
          <p:nvPr/>
        </p:nvSpPr>
        <p:spPr>
          <a:xfrm flipH="1">
            <a:off x="3154760" y="1329902"/>
            <a:ext cx="55762" cy="998777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6" name="Google Shape;8636;p97"/>
          <p:cNvSpPr/>
          <p:nvPr/>
        </p:nvSpPr>
        <p:spPr>
          <a:xfrm>
            <a:off x="4944501" y="1769920"/>
            <a:ext cx="233323" cy="557873"/>
          </a:xfrm>
          <a:custGeom>
            <a:avLst/>
            <a:gdLst/>
            <a:ahLst/>
            <a:cxnLst/>
            <a:rect l="l" t="t" r="r" b="b"/>
            <a:pathLst>
              <a:path w="5749" h="11646" extrusionOk="0">
                <a:moveTo>
                  <a:pt x="5732" y="0"/>
                </a:moveTo>
                <a:lnTo>
                  <a:pt x="1" y="17"/>
                </a:lnTo>
                <a:lnTo>
                  <a:pt x="17" y="11646"/>
                </a:lnTo>
                <a:lnTo>
                  <a:pt x="5749" y="11646"/>
                </a:lnTo>
                <a:lnTo>
                  <a:pt x="57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7" name="Google Shape;8637;p97"/>
          <p:cNvSpPr/>
          <p:nvPr/>
        </p:nvSpPr>
        <p:spPr>
          <a:xfrm>
            <a:off x="5176441" y="1563414"/>
            <a:ext cx="52233" cy="764380"/>
          </a:xfrm>
          <a:custGeom>
            <a:avLst/>
            <a:gdLst/>
            <a:ahLst/>
            <a:cxnLst/>
            <a:rect l="l" t="t" r="r" b="b"/>
            <a:pathLst>
              <a:path w="1287" h="15957" extrusionOk="0">
                <a:moveTo>
                  <a:pt x="0" y="0"/>
                </a:moveTo>
                <a:lnTo>
                  <a:pt x="34" y="15957"/>
                </a:lnTo>
                <a:lnTo>
                  <a:pt x="1287" y="15957"/>
                </a:lnTo>
                <a:lnTo>
                  <a:pt x="125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8" name="Google Shape;8638;p97"/>
          <p:cNvSpPr/>
          <p:nvPr/>
        </p:nvSpPr>
        <p:spPr>
          <a:xfrm>
            <a:off x="5227942" y="1682642"/>
            <a:ext cx="25812" cy="645151"/>
          </a:xfrm>
          <a:custGeom>
            <a:avLst/>
            <a:gdLst/>
            <a:ahLst/>
            <a:cxnLst/>
            <a:rect l="l" t="t" r="r" b="b"/>
            <a:pathLst>
              <a:path w="636" h="13468" extrusionOk="0">
                <a:moveTo>
                  <a:pt x="1" y="1"/>
                </a:moveTo>
                <a:lnTo>
                  <a:pt x="18" y="13468"/>
                </a:lnTo>
                <a:lnTo>
                  <a:pt x="636" y="13468"/>
                </a:lnTo>
                <a:lnTo>
                  <a:pt x="619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9" name="Google Shape;8639;p97"/>
          <p:cNvSpPr/>
          <p:nvPr/>
        </p:nvSpPr>
        <p:spPr>
          <a:xfrm>
            <a:off x="5253064" y="1640249"/>
            <a:ext cx="150570" cy="688359"/>
          </a:xfrm>
          <a:custGeom>
            <a:avLst/>
            <a:gdLst/>
            <a:ahLst/>
            <a:cxnLst/>
            <a:rect l="l" t="t" r="r" b="b"/>
            <a:pathLst>
              <a:path w="3710" h="14370" extrusionOk="0">
                <a:moveTo>
                  <a:pt x="3693" y="0"/>
                </a:moveTo>
                <a:lnTo>
                  <a:pt x="0" y="17"/>
                </a:lnTo>
                <a:lnTo>
                  <a:pt x="34" y="14370"/>
                </a:lnTo>
                <a:lnTo>
                  <a:pt x="3709" y="14370"/>
                </a:lnTo>
                <a:lnTo>
                  <a:pt x="369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0" name="Google Shape;8640;p97"/>
          <p:cNvSpPr/>
          <p:nvPr/>
        </p:nvSpPr>
        <p:spPr>
          <a:xfrm flipH="1">
            <a:off x="3765919" y="1644244"/>
            <a:ext cx="167100" cy="370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641" name="Google Shape;8641;p97"/>
          <p:cNvSpPr/>
          <p:nvPr/>
        </p:nvSpPr>
        <p:spPr>
          <a:xfrm flipH="1">
            <a:off x="5010697" y="2014473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642" name="Google Shape;864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983497" y="2086139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643" name="Google Shape;8643;p97"/>
          <p:cNvSpPr/>
          <p:nvPr/>
        </p:nvSpPr>
        <p:spPr>
          <a:xfrm flipH="1">
            <a:off x="4638489" y="2014483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644" name="Google Shape;864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611290" y="2086149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645" name="Google Shape;8645;p97"/>
          <p:cNvSpPr/>
          <p:nvPr/>
        </p:nvSpPr>
        <p:spPr>
          <a:xfrm flipH="1">
            <a:off x="3603395" y="1968584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646" name="Google Shape;8646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3576195" y="2040250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647" name="Google Shape;8647;p97"/>
          <p:cNvSpPr/>
          <p:nvPr/>
        </p:nvSpPr>
        <p:spPr>
          <a:xfrm flipH="1">
            <a:off x="3465926" y="1971263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648" name="Google Shape;864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3438726" y="2042929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649" name="Google Shape;8649;p97"/>
          <p:cNvSpPr/>
          <p:nvPr/>
        </p:nvSpPr>
        <p:spPr>
          <a:xfrm flipH="1">
            <a:off x="4141539" y="2014473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650" name="Google Shape;8650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114339" y="2086139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651" name="Google Shape;8651;p97"/>
          <p:cNvSpPr txBox="1"/>
          <p:nvPr/>
        </p:nvSpPr>
        <p:spPr>
          <a:xfrm flipH="1">
            <a:off x="5548019" y="1329894"/>
            <a:ext cx="30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652" name="Google Shape;8652;p97"/>
          <p:cNvCxnSpPr/>
          <p:nvPr/>
        </p:nvCxnSpPr>
        <p:spPr>
          <a:xfrm>
            <a:off x="5776274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3" name="Google Shape;8653;p97"/>
          <p:cNvCxnSpPr/>
          <p:nvPr/>
        </p:nvCxnSpPr>
        <p:spPr>
          <a:xfrm>
            <a:off x="5637291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4" name="Google Shape;8654;p97"/>
          <p:cNvCxnSpPr/>
          <p:nvPr/>
        </p:nvCxnSpPr>
        <p:spPr>
          <a:xfrm>
            <a:off x="5510664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5" name="Google Shape;8655;p97"/>
          <p:cNvCxnSpPr/>
          <p:nvPr/>
        </p:nvCxnSpPr>
        <p:spPr>
          <a:xfrm>
            <a:off x="5390217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6" name="Google Shape;8656;p97"/>
          <p:cNvCxnSpPr/>
          <p:nvPr/>
        </p:nvCxnSpPr>
        <p:spPr>
          <a:xfrm>
            <a:off x="5251233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7" name="Google Shape;8657;p97"/>
          <p:cNvCxnSpPr/>
          <p:nvPr/>
        </p:nvCxnSpPr>
        <p:spPr>
          <a:xfrm>
            <a:off x="5124607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8" name="Google Shape;8658;p97"/>
          <p:cNvCxnSpPr/>
          <p:nvPr/>
        </p:nvCxnSpPr>
        <p:spPr>
          <a:xfrm>
            <a:off x="4997981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59" name="Google Shape;8659;p97"/>
          <p:cNvCxnSpPr/>
          <p:nvPr/>
        </p:nvCxnSpPr>
        <p:spPr>
          <a:xfrm>
            <a:off x="4858997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0" name="Google Shape;8660;p97"/>
          <p:cNvCxnSpPr/>
          <p:nvPr/>
        </p:nvCxnSpPr>
        <p:spPr>
          <a:xfrm>
            <a:off x="4732371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1" name="Google Shape;8661;p97"/>
          <p:cNvCxnSpPr/>
          <p:nvPr/>
        </p:nvCxnSpPr>
        <p:spPr>
          <a:xfrm>
            <a:off x="4605745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2" name="Google Shape;8662;p97"/>
          <p:cNvCxnSpPr/>
          <p:nvPr/>
        </p:nvCxnSpPr>
        <p:spPr>
          <a:xfrm>
            <a:off x="4466761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3" name="Google Shape;8663;p97"/>
          <p:cNvCxnSpPr/>
          <p:nvPr/>
        </p:nvCxnSpPr>
        <p:spPr>
          <a:xfrm>
            <a:off x="4340135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4" name="Google Shape;8664;p97"/>
          <p:cNvCxnSpPr/>
          <p:nvPr/>
        </p:nvCxnSpPr>
        <p:spPr>
          <a:xfrm>
            <a:off x="4201152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5" name="Google Shape;8665;p97"/>
          <p:cNvCxnSpPr/>
          <p:nvPr/>
        </p:nvCxnSpPr>
        <p:spPr>
          <a:xfrm>
            <a:off x="4062168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6" name="Google Shape;8666;p97"/>
          <p:cNvCxnSpPr/>
          <p:nvPr/>
        </p:nvCxnSpPr>
        <p:spPr>
          <a:xfrm>
            <a:off x="3935542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7" name="Google Shape;8667;p97"/>
          <p:cNvCxnSpPr/>
          <p:nvPr/>
        </p:nvCxnSpPr>
        <p:spPr>
          <a:xfrm>
            <a:off x="3748442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8" name="Google Shape;8668;p97"/>
          <p:cNvCxnSpPr/>
          <p:nvPr/>
        </p:nvCxnSpPr>
        <p:spPr>
          <a:xfrm>
            <a:off x="3609459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69" name="Google Shape;8669;p97"/>
          <p:cNvCxnSpPr/>
          <p:nvPr/>
        </p:nvCxnSpPr>
        <p:spPr>
          <a:xfrm>
            <a:off x="3482832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0" name="Google Shape;8670;p97"/>
          <p:cNvCxnSpPr/>
          <p:nvPr/>
        </p:nvCxnSpPr>
        <p:spPr>
          <a:xfrm>
            <a:off x="3362385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1" name="Google Shape;8671;p97"/>
          <p:cNvCxnSpPr/>
          <p:nvPr/>
        </p:nvCxnSpPr>
        <p:spPr>
          <a:xfrm>
            <a:off x="3223401" y="116399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2" name="Google Shape;8672;p97"/>
          <p:cNvCxnSpPr/>
          <p:nvPr/>
        </p:nvCxnSpPr>
        <p:spPr>
          <a:xfrm rot="10800000">
            <a:off x="3153630" y="1150217"/>
            <a:ext cx="2747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3" name="Google Shape;8673;p97"/>
          <p:cNvCxnSpPr/>
          <p:nvPr/>
        </p:nvCxnSpPr>
        <p:spPr>
          <a:xfrm rot="10800000">
            <a:off x="3153630" y="1336464"/>
            <a:ext cx="2747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4" name="Google Shape;8674;p97"/>
          <p:cNvCxnSpPr/>
          <p:nvPr/>
        </p:nvCxnSpPr>
        <p:spPr>
          <a:xfrm>
            <a:off x="5776274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5" name="Google Shape;8675;p97"/>
          <p:cNvCxnSpPr/>
          <p:nvPr/>
        </p:nvCxnSpPr>
        <p:spPr>
          <a:xfrm>
            <a:off x="5637291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6" name="Google Shape;8676;p97"/>
          <p:cNvCxnSpPr/>
          <p:nvPr/>
        </p:nvCxnSpPr>
        <p:spPr>
          <a:xfrm>
            <a:off x="5510664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7" name="Google Shape;8677;p97"/>
          <p:cNvCxnSpPr/>
          <p:nvPr/>
        </p:nvCxnSpPr>
        <p:spPr>
          <a:xfrm>
            <a:off x="5390217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8" name="Google Shape;8678;p97"/>
          <p:cNvCxnSpPr/>
          <p:nvPr/>
        </p:nvCxnSpPr>
        <p:spPr>
          <a:xfrm>
            <a:off x="5251233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79" name="Google Shape;8679;p97"/>
          <p:cNvCxnSpPr/>
          <p:nvPr/>
        </p:nvCxnSpPr>
        <p:spPr>
          <a:xfrm>
            <a:off x="5124607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0" name="Google Shape;8680;p97"/>
          <p:cNvCxnSpPr/>
          <p:nvPr/>
        </p:nvCxnSpPr>
        <p:spPr>
          <a:xfrm>
            <a:off x="4997981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1" name="Google Shape;8681;p97"/>
          <p:cNvCxnSpPr/>
          <p:nvPr/>
        </p:nvCxnSpPr>
        <p:spPr>
          <a:xfrm>
            <a:off x="4858997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2" name="Google Shape;8682;p97"/>
          <p:cNvCxnSpPr/>
          <p:nvPr/>
        </p:nvCxnSpPr>
        <p:spPr>
          <a:xfrm>
            <a:off x="4732371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3" name="Google Shape;8683;p97"/>
          <p:cNvCxnSpPr/>
          <p:nvPr/>
        </p:nvCxnSpPr>
        <p:spPr>
          <a:xfrm>
            <a:off x="4605745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4" name="Google Shape;8684;p97"/>
          <p:cNvCxnSpPr/>
          <p:nvPr/>
        </p:nvCxnSpPr>
        <p:spPr>
          <a:xfrm>
            <a:off x="4466761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5" name="Google Shape;8685;p97"/>
          <p:cNvCxnSpPr/>
          <p:nvPr/>
        </p:nvCxnSpPr>
        <p:spPr>
          <a:xfrm>
            <a:off x="4340135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6" name="Google Shape;8686;p97"/>
          <p:cNvCxnSpPr/>
          <p:nvPr/>
        </p:nvCxnSpPr>
        <p:spPr>
          <a:xfrm>
            <a:off x="4201152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7" name="Google Shape;8687;p97"/>
          <p:cNvCxnSpPr/>
          <p:nvPr/>
        </p:nvCxnSpPr>
        <p:spPr>
          <a:xfrm>
            <a:off x="4062168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8" name="Google Shape;8688;p97"/>
          <p:cNvCxnSpPr/>
          <p:nvPr/>
        </p:nvCxnSpPr>
        <p:spPr>
          <a:xfrm>
            <a:off x="3935542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89" name="Google Shape;8689;p97"/>
          <p:cNvCxnSpPr/>
          <p:nvPr/>
        </p:nvCxnSpPr>
        <p:spPr>
          <a:xfrm>
            <a:off x="3748442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0" name="Google Shape;8690;p97"/>
          <p:cNvCxnSpPr/>
          <p:nvPr/>
        </p:nvCxnSpPr>
        <p:spPr>
          <a:xfrm>
            <a:off x="3609459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1" name="Google Shape;8691;p97"/>
          <p:cNvCxnSpPr/>
          <p:nvPr/>
        </p:nvCxnSpPr>
        <p:spPr>
          <a:xfrm>
            <a:off x="3482832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2" name="Google Shape;8692;p97"/>
          <p:cNvCxnSpPr/>
          <p:nvPr/>
        </p:nvCxnSpPr>
        <p:spPr>
          <a:xfrm>
            <a:off x="3362385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3" name="Google Shape;8693;p97"/>
          <p:cNvCxnSpPr/>
          <p:nvPr/>
        </p:nvCxnSpPr>
        <p:spPr>
          <a:xfrm>
            <a:off x="3223401" y="2335915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4" name="Google Shape;8694;p97"/>
          <p:cNvCxnSpPr/>
          <p:nvPr/>
        </p:nvCxnSpPr>
        <p:spPr>
          <a:xfrm rot="10800000">
            <a:off x="3153630" y="2322137"/>
            <a:ext cx="2747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695" name="Google Shape;8695;p97"/>
          <p:cNvCxnSpPr/>
          <p:nvPr/>
        </p:nvCxnSpPr>
        <p:spPr>
          <a:xfrm rot="10800000">
            <a:off x="3153630" y="2508384"/>
            <a:ext cx="2747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696" name="Google Shape;8696;p97"/>
          <p:cNvSpPr/>
          <p:nvPr/>
        </p:nvSpPr>
        <p:spPr>
          <a:xfrm>
            <a:off x="4115641" y="1780216"/>
            <a:ext cx="150570" cy="500294"/>
          </a:xfrm>
          <a:custGeom>
            <a:avLst/>
            <a:gdLst/>
            <a:ahLst/>
            <a:cxnLst/>
            <a:rect l="l" t="t" r="r" b="b"/>
            <a:pathLst>
              <a:path w="3710" h="10444" extrusionOk="0">
                <a:moveTo>
                  <a:pt x="0" y="1"/>
                </a:moveTo>
                <a:lnTo>
                  <a:pt x="17" y="10443"/>
                </a:lnTo>
                <a:lnTo>
                  <a:pt x="3710" y="10443"/>
                </a:lnTo>
                <a:lnTo>
                  <a:pt x="36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7" name="Google Shape;8697;p97"/>
          <p:cNvSpPr/>
          <p:nvPr/>
        </p:nvSpPr>
        <p:spPr>
          <a:xfrm>
            <a:off x="3963044" y="1594547"/>
            <a:ext cx="150611" cy="688359"/>
          </a:xfrm>
          <a:custGeom>
            <a:avLst/>
            <a:gdLst/>
            <a:ahLst/>
            <a:cxnLst/>
            <a:rect l="l" t="t" r="r" b="b"/>
            <a:pathLst>
              <a:path w="3711" h="14370" extrusionOk="0">
                <a:moveTo>
                  <a:pt x="1" y="0"/>
                </a:moveTo>
                <a:lnTo>
                  <a:pt x="18" y="14370"/>
                </a:lnTo>
                <a:lnTo>
                  <a:pt x="3710" y="14370"/>
                </a:lnTo>
                <a:lnTo>
                  <a:pt x="36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8" name="Google Shape;8698;p97"/>
          <p:cNvSpPr txBox="1"/>
          <p:nvPr/>
        </p:nvSpPr>
        <p:spPr>
          <a:xfrm>
            <a:off x="3713754" y="1665631"/>
            <a:ext cx="2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8699" name="Google Shape;8699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3721414" y="1747777"/>
            <a:ext cx="258600" cy="163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00" name="Google Shape;8700;p97"/>
          <p:cNvCxnSpPr/>
          <p:nvPr/>
        </p:nvCxnSpPr>
        <p:spPr>
          <a:xfrm>
            <a:off x="3157595" y="1139861"/>
            <a:ext cx="0" cy="137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701" name="Google Shape;8701;p97"/>
          <p:cNvSpPr/>
          <p:nvPr/>
        </p:nvSpPr>
        <p:spPr>
          <a:xfrm>
            <a:off x="4492650" y="1563850"/>
            <a:ext cx="948300" cy="764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cxnSp>
        <p:nvCxnSpPr>
          <p:cNvPr id="8702" name="Google Shape;8702;p97"/>
          <p:cNvCxnSpPr>
            <a:endCxn id="8701" idx="1"/>
          </p:cNvCxnSpPr>
          <p:nvPr/>
        </p:nvCxnSpPr>
        <p:spPr>
          <a:xfrm rot="10800000" flipH="1">
            <a:off x="2901750" y="1946050"/>
            <a:ext cx="1590900" cy="219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cxnSp>
        <p:nvCxnSpPr>
          <p:cNvPr id="8703" name="Google Shape;8703;p97"/>
          <p:cNvCxnSpPr>
            <a:stCxn id="8701" idx="2"/>
          </p:cNvCxnSpPr>
          <p:nvPr/>
        </p:nvCxnSpPr>
        <p:spPr>
          <a:xfrm>
            <a:off x="4966800" y="2328250"/>
            <a:ext cx="610500" cy="91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lgDash"/>
            <a:round/>
            <a:headEnd type="none" w="med" len="med"/>
            <a:tailEnd type="none" w="med" len="med"/>
          </a:ln>
        </p:spPr>
      </p:cxnSp>
      <p:sp>
        <p:nvSpPr>
          <p:cNvPr id="8704" name="Google Shape;8704;p97"/>
          <p:cNvSpPr/>
          <p:nvPr/>
        </p:nvSpPr>
        <p:spPr>
          <a:xfrm>
            <a:off x="5315250" y="3263275"/>
            <a:ext cx="660000" cy="6885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9" name="Google Shape;8709;p98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Filter Barcode</a:t>
            </a: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8710" name="Google Shape;8710;p9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 dirty="0"/>
          </a:p>
        </p:txBody>
      </p:sp>
      <p:sp>
        <p:nvSpPr>
          <p:cNvPr id="8711" name="Google Shape;8711;p98"/>
          <p:cNvSpPr/>
          <p:nvPr/>
        </p:nvSpPr>
        <p:spPr>
          <a:xfrm>
            <a:off x="2811299" y="1351400"/>
            <a:ext cx="3521400" cy="3078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712" name="Google Shape;8712;p98"/>
          <p:cNvSpPr txBox="1"/>
          <p:nvPr/>
        </p:nvSpPr>
        <p:spPr>
          <a:xfrm flipH="1">
            <a:off x="4869041" y="1855774"/>
            <a:ext cx="1336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List Books</a:t>
            </a:r>
            <a:endParaRPr sz="13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713" name="Google Shape;8713;p98"/>
          <p:cNvSpPr txBox="1"/>
          <p:nvPr/>
        </p:nvSpPr>
        <p:spPr>
          <a:xfrm flipH="1">
            <a:off x="4868749" y="3282371"/>
            <a:ext cx="141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List Errors</a:t>
            </a:r>
            <a:endParaRPr sz="13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714" name="Google Shape;8714;p98"/>
          <p:cNvSpPr/>
          <p:nvPr/>
        </p:nvSpPr>
        <p:spPr>
          <a:xfrm>
            <a:off x="3095880" y="1690877"/>
            <a:ext cx="1635584" cy="1017404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715" name="Google Shape;8715;p98"/>
          <p:cNvGrpSpPr/>
          <p:nvPr/>
        </p:nvGrpSpPr>
        <p:grpSpPr>
          <a:xfrm>
            <a:off x="3203797" y="1946743"/>
            <a:ext cx="278658" cy="505486"/>
            <a:chOff x="841452" y="3225848"/>
            <a:chExt cx="197700" cy="282900"/>
          </a:xfrm>
        </p:grpSpPr>
        <p:sp>
          <p:nvSpPr>
            <p:cNvPr id="8716" name="Google Shape;8716;p98"/>
            <p:cNvSpPr/>
            <p:nvPr/>
          </p:nvSpPr>
          <p:spPr>
            <a:xfrm>
              <a:off x="841452" y="3225848"/>
              <a:ext cx="197700" cy="282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717" name="Google Shape;8717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46992" y="3273006"/>
              <a:ext cx="186597" cy="1885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18" name="Google Shape;8718;p98"/>
          <p:cNvGrpSpPr/>
          <p:nvPr/>
        </p:nvGrpSpPr>
        <p:grpSpPr>
          <a:xfrm>
            <a:off x="3571500" y="1946854"/>
            <a:ext cx="278658" cy="505486"/>
            <a:chOff x="841452" y="3225848"/>
            <a:chExt cx="197700" cy="282900"/>
          </a:xfrm>
        </p:grpSpPr>
        <p:sp>
          <p:nvSpPr>
            <p:cNvPr id="8719" name="Google Shape;8719;p98"/>
            <p:cNvSpPr/>
            <p:nvPr/>
          </p:nvSpPr>
          <p:spPr>
            <a:xfrm>
              <a:off x="841452" y="3225848"/>
              <a:ext cx="197700" cy="282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720" name="Google Shape;8720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46992" y="3273006"/>
              <a:ext cx="186597" cy="188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21" name="Google Shape;8721;p98"/>
          <p:cNvSpPr/>
          <p:nvPr/>
        </p:nvSpPr>
        <p:spPr>
          <a:xfrm>
            <a:off x="3095876" y="3117537"/>
            <a:ext cx="1635600" cy="101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8722" name="Google Shape;8722;p98"/>
          <p:cNvGrpSpPr/>
          <p:nvPr/>
        </p:nvGrpSpPr>
        <p:grpSpPr>
          <a:xfrm>
            <a:off x="3410322" y="3373433"/>
            <a:ext cx="278658" cy="505486"/>
            <a:chOff x="466277" y="3225848"/>
            <a:chExt cx="197700" cy="282900"/>
          </a:xfrm>
        </p:grpSpPr>
        <p:sp>
          <p:nvSpPr>
            <p:cNvPr id="8723" name="Google Shape;8723;p98"/>
            <p:cNvSpPr/>
            <p:nvPr/>
          </p:nvSpPr>
          <p:spPr>
            <a:xfrm>
              <a:off x="466277" y="3225848"/>
              <a:ext cx="197700" cy="282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724" name="Google Shape;8724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471817" y="3273006"/>
              <a:ext cx="186597" cy="1885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725" name="Google Shape;8725;p98"/>
          <p:cNvGrpSpPr/>
          <p:nvPr/>
        </p:nvGrpSpPr>
        <p:grpSpPr>
          <a:xfrm>
            <a:off x="4139579" y="3373433"/>
            <a:ext cx="278658" cy="505486"/>
            <a:chOff x="841452" y="3225848"/>
            <a:chExt cx="197700" cy="282900"/>
          </a:xfrm>
        </p:grpSpPr>
        <p:sp>
          <p:nvSpPr>
            <p:cNvPr id="8726" name="Google Shape;8726;p98"/>
            <p:cNvSpPr/>
            <p:nvPr/>
          </p:nvSpPr>
          <p:spPr>
            <a:xfrm>
              <a:off x="841452" y="3225848"/>
              <a:ext cx="197700" cy="282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8727" name="Google Shape;8727;p9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46992" y="3273006"/>
              <a:ext cx="186597" cy="188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728" name="Google Shape;8728;p98"/>
          <p:cNvSpPr txBox="1"/>
          <p:nvPr/>
        </p:nvSpPr>
        <p:spPr>
          <a:xfrm>
            <a:off x="1183734" y="2587070"/>
            <a:ext cx="13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Drawer A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729" name="Google Shape;8729;p98"/>
          <p:cNvSpPr txBox="1"/>
          <p:nvPr/>
        </p:nvSpPr>
        <p:spPr>
          <a:xfrm>
            <a:off x="2966766" y="2337858"/>
            <a:ext cx="7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730" name="Google Shape;8730;p98"/>
          <p:cNvSpPr txBox="1"/>
          <p:nvPr/>
        </p:nvSpPr>
        <p:spPr>
          <a:xfrm>
            <a:off x="3330540" y="2337858"/>
            <a:ext cx="7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731" name="Google Shape;8731;p98"/>
          <p:cNvGrpSpPr/>
          <p:nvPr/>
        </p:nvGrpSpPr>
        <p:grpSpPr>
          <a:xfrm>
            <a:off x="3727225" y="1946832"/>
            <a:ext cx="1094612" cy="791226"/>
            <a:chOff x="3727225" y="1946832"/>
            <a:chExt cx="1094612" cy="791226"/>
          </a:xfrm>
        </p:grpSpPr>
        <p:grpSp>
          <p:nvGrpSpPr>
            <p:cNvPr id="8732" name="Google Shape;8732;p98"/>
            <p:cNvGrpSpPr/>
            <p:nvPr/>
          </p:nvGrpSpPr>
          <p:grpSpPr>
            <a:xfrm>
              <a:off x="3939133" y="1946832"/>
              <a:ext cx="278658" cy="505486"/>
              <a:chOff x="841452" y="3225848"/>
              <a:chExt cx="197700" cy="282900"/>
            </a:xfrm>
          </p:grpSpPr>
          <p:sp>
            <p:nvSpPr>
              <p:cNvPr id="8733" name="Google Shape;8733;p98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734" name="Google Shape;8734;p9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8735" name="Google Shape;8735;p98"/>
            <p:cNvGrpSpPr/>
            <p:nvPr/>
          </p:nvGrpSpPr>
          <p:grpSpPr>
            <a:xfrm>
              <a:off x="4306766" y="1946832"/>
              <a:ext cx="278658" cy="505486"/>
              <a:chOff x="841452" y="3225848"/>
              <a:chExt cx="197700" cy="282900"/>
            </a:xfrm>
          </p:grpSpPr>
          <p:sp>
            <p:nvSpPr>
              <p:cNvPr id="8736" name="Google Shape;8736;p98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8737" name="Google Shape;8737;p98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8738" name="Google Shape;8738;p98"/>
            <p:cNvSpPr txBox="1"/>
            <p:nvPr/>
          </p:nvSpPr>
          <p:spPr>
            <a:xfrm>
              <a:off x="3727225" y="2337858"/>
              <a:ext cx="72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C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8739" name="Google Shape;8739;p98"/>
            <p:cNvSpPr txBox="1"/>
            <p:nvPr/>
          </p:nvSpPr>
          <p:spPr>
            <a:xfrm>
              <a:off x="4099737" y="2337858"/>
              <a:ext cx="72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8740" name="Google Shape;8740;p98"/>
          <p:cNvSpPr txBox="1"/>
          <p:nvPr/>
        </p:nvSpPr>
        <p:spPr>
          <a:xfrm>
            <a:off x="3188608" y="3831815"/>
            <a:ext cx="7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741" name="Google Shape;8741;p98"/>
          <p:cNvSpPr txBox="1"/>
          <p:nvPr/>
        </p:nvSpPr>
        <p:spPr>
          <a:xfrm>
            <a:off x="3917806" y="3831815"/>
            <a:ext cx="7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742" name="Google Shape;8742;p98"/>
          <p:cNvGrpSpPr/>
          <p:nvPr/>
        </p:nvGrpSpPr>
        <p:grpSpPr>
          <a:xfrm>
            <a:off x="2999450" y="1816250"/>
            <a:ext cx="1694700" cy="2432225"/>
            <a:chOff x="2999450" y="1816250"/>
            <a:chExt cx="1694700" cy="2432225"/>
          </a:xfrm>
        </p:grpSpPr>
        <p:cxnSp>
          <p:nvCxnSpPr>
            <p:cNvPr id="8743" name="Google Shape;8743;p98"/>
            <p:cNvCxnSpPr/>
            <p:nvPr/>
          </p:nvCxnSpPr>
          <p:spPr>
            <a:xfrm>
              <a:off x="2999450" y="2951275"/>
              <a:ext cx="9210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4" name="Google Shape;8744;p98"/>
            <p:cNvCxnSpPr/>
            <p:nvPr/>
          </p:nvCxnSpPr>
          <p:spPr>
            <a:xfrm>
              <a:off x="2999450" y="2946775"/>
              <a:ext cx="0" cy="1301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5" name="Google Shape;8745;p98"/>
            <p:cNvCxnSpPr/>
            <p:nvPr/>
          </p:nvCxnSpPr>
          <p:spPr>
            <a:xfrm>
              <a:off x="2999450" y="4232025"/>
              <a:ext cx="16947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6" name="Google Shape;8746;p98"/>
            <p:cNvCxnSpPr/>
            <p:nvPr/>
          </p:nvCxnSpPr>
          <p:spPr>
            <a:xfrm rot="10800000">
              <a:off x="4689200" y="1816975"/>
              <a:ext cx="0" cy="24090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7" name="Google Shape;8747;p98"/>
            <p:cNvCxnSpPr/>
            <p:nvPr/>
          </p:nvCxnSpPr>
          <p:spPr>
            <a:xfrm>
              <a:off x="3916825" y="1816250"/>
              <a:ext cx="774600" cy="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48" name="Google Shape;8748;p98"/>
            <p:cNvCxnSpPr/>
            <p:nvPr/>
          </p:nvCxnSpPr>
          <p:spPr>
            <a:xfrm rot="10800000">
              <a:off x="3910700" y="1819525"/>
              <a:ext cx="0" cy="1133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87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87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8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53" name="Google Shape;8753;p99"/>
          <p:cNvGrpSpPr/>
          <p:nvPr/>
        </p:nvGrpSpPr>
        <p:grpSpPr>
          <a:xfrm>
            <a:off x="2716669" y="1394544"/>
            <a:ext cx="167100" cy="998777"/>
            <a:chOff x="2716669" y="1394544"/>
            <a:chExt cx="167100" cy="998777"/>
          </a:xfrm>
        </p:grpSpPr>
        <p:sp>
          <p:nvSpPr>
            <p:cNvPr id="8754" name="Google Shape;8754;p99"/>
            <p:cNvSpPr/>
            <p:nvPr/>
          </p:nvSpPr>
          <p:spPr>
            <a:xfrm flipH="1">
              <a:off x="2772179" y="1394544"/>
              <a:ext cx="64167" cy="998777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5" name="Google Shape;8755;p99"/>
            <p:cNvSpPr/>
            <p:nvPr/>
          </p:nvSpPr>
          <p:spPr>
            <a:xfrm flipH="1">
              <a:off x="2716669" y="1708882"/>
              <a:ext cx="167100" cy="3702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28575" cap="flat" cmpd="sng">
              <a:solidFill>
                <a:schemeClr val="accent2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8756" name="Google Shape;8756;p9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 dirty="0"/>
          </a:p>
        </p:txBody>
      </p:sp>
      <p:sp>
        <p:nvSpPr>
          <p:cNvPr id="8757" name="Google Shape;8757;p99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Filter Barcode</a:t>
            </a: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8758" name="Google Shape;8758;p99"/>
          <p:cNvSpPr txBox="1"/>
          <p:nvPr/>
        </p:nvSpPr>
        <p:spPr>
          <a:xfrm>
            <a:off x="363937" y="2683697"/>
            <a:ext cx="241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Frame 25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759" name="Google Shape;8759;p99"/>
          <p:cNvCxnSpPr/>
          <p:nvPr/>
        </p:nvCxnSpPr>
        <p:spPr>
          <a:xfrm>
            <a:off x="2921432" y="1246236"/>
            <a:ext cx="0" cy="137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760" name="Google Shape;8760;p99"/>
          <p:cNvGrpSpPr/>
          <p:nvPr/>
        </p:nvGrpSpPr>
        <p:grpSpPr>
          <a:xfrm flipH="1">
            <a:off x="251778" y="1436274"/>
            <a:ext cx="2526700" cy="998911"/>
            <a:chOff x="5548525" y="2428300"/>
            <a:chExt cx="1556425" cy="521325"/>
          </a:xfrm>
        </p:grpSpPr>
        <p:sp>
          <p:nvSpPr>
            <p:cNvPr id="8761" name="Google Shape;8761;p99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2" name="Google Shape;8762;p99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63" name="Google Shape;8763;p99"/>
          <p:cNvGrpSpPr/>
          <p:nvPr/>
        </p:nvGrpSpPr>
        <p:grpSpPr>
          <a:xfrm flipH="1">
            <a:off x="477154" y="1700956"/>
            <a:ext cx="1516913" cy="733434"/>
            <a:chOff x="6260725" y="2047201"/>
            <a:chExt cx="934405" cy="382774"/>
          </a:xfrm>
        </p:grpSpPr>
        <p:sp>
          <p:nvSpPr>
            <p:cNvPr id="8764" name="Google Shape;8764;p99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5" name="Google Shape;8765;p99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6" name="Google Shape;8766;p99"/>
            <p:cNvSpPr/>
            <p:nvPr/>
          </p:nvSpPr>
          <p:spPr>
            <a:xfrm>
              <a:off x="7008660" y="2047201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7" name="Google Shape;8767;p99"/>
            <p:cNvSpPr/>
            <p:nvPr/>
          </p:nvSpPr>
          <p:spPr>
            <a:xfrm>
              <a:off x="7102380" y="2145499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8" name="Google Shape;8768;p99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69" name="Google Shape;8769;p99"/>
          <p:cNvSpPr/>
          <p:nvPr/>
        </p:nvSpPr>
        <p:spPr>
          <a:xfrm flipH="1">
            <a:off x="196422" y="1436277"/>
            <a:ext cx="55762" cy="998777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770" name="Google Shape;8770;p99"/>
          <p:cNvGrpSpPr/>
          <p:nvPr/>
        </p:nvGrpSpPr>
        <p:grpSpPr>
          <a:xfrm>
            <a:off x="1986312" y="1669838"/>
            <a:ext cx="459138" cy="765195"/>
            <a:chOff x="6249850" y="3033975"/>
            <a:chExt cx="282825" cy="399350"/>
          </a:xfrm>
        </p:grpSpPr>
        <p:sp>
          <p:nvSpPr>
            <p:cNvPr id="8771" name="Google Shape;8771;p99"/>
            <p:cNvSpPr/>
            <p:nvPr/>
          </p:nvSpPr>
          <p:spPr>
            <a:xfrm>
              <a:off x="6249850" y="3141750"/>
              <a:ext cx="143725" cy="291150"/>
            </a:xfrm>
            <a:custGeom>
              <a:avLst/>
              <a:gdLst/>
              <a:ahLst/>
              <a:cxnLst/>
              <a:rect l="l" t="t" r="r" b="b"/>
              <a:pathLst>
                <a:path w="5749" h="11646" extrusionOk="0">
                  <a:moveTo>
                    <a:pt x="5732" y="0"/>
                  </a:moveTo>
                  <a:lnTo>
                    <a:pt x="1" y="17"/>
                  </a:lnTo>
                  <a:lnTo>
                    <a:pt x="17" y="11646"/>
                  </a:lnTo>
                  <a:lnTo>
                    <a:pt x="5749" y="11646"/>
                  </a:lnTo>
                  <a:lnTo>
                    <a:pt x="573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2" name="Google Shape;8772;p99"/>
            <p:cNvSpPr/>
            <p:nvPr/>
          </p:nvSpPr>
          <p:spPr>
            <a:xfrm>
              <a:off x="6392725" y="3033975"/>
              <a:ext cx="32175" cy="398925"/>
            </a:xfrm>
            <a:custGeom>
              <a:avLst/>
              <a:gdLst/>
              <a:ahLst/>
              <a:cxnLst/>
              <a:rect l="l" t="t" r="r" b="b"/>
              <a:pathLst>
                <a:path w="1287" h="15957" extrusionOk="0">
                  <a:moveTo>
                    <a:pt x="0" y="0"/>
                  </a:moveTo>
                  <a:lnTo>
                    <a:pt x="34" y="15957"/>
                  </a:lnTo>
                  <a:lnTo>
                    <a:pt x="1287" y="15957"/>
                  </a:lnTo>
                  <a:lnTo>
                    <a:pt x="125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3" name="Google Shape;8773;p99"/>
            <p:cNvSpPr/>
            <p:nvPr/>
          </p:nvSpPr>
          <p:spPr>
            <a:xfrm>
              <a:off x="6424450" y="3096200"/>
              <a:ext cx="15900" cy="336700"/>
            </a:xfrm>
            <a:custGeom>
              <a:avLst/>
              <a:gdLst/>
              <a:ahLst/>
              <a:cxnLst/>
              <a:rect l="l" t="t" r="r" b="b"/>
              <a:pathLst>
                <a:path w="636" h="13468" extrusionOk="0">
                  <a:moveTo>
                    <a:pt x="1" y="1"/>
                  </a:moveTo>
                  <a:lnTo>
                    <a:pt x="18" y="13468"/>
                  </a:lnTo>
                  <a:lnTo>
                    <a:pt x="636" y="13468"/>
                  </a:lnTo>
                  <a:lnTo>
                    <a:pt x="619" y="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4" name="Google Shape;8774;p99"/>
            <p:cNvSpPr/>
            <p:nvPr/>
          </p:nvSpPr>
          <p:spPr>
            <a:xfrm>
              <a:off x="6439925" y="3074075"/>
              <a:ext cx="92750" cy="359250"/>
            </a:xfrm>
            <a:custGeom>
              <a:avLst/>
              <a:gdLst/>
              <a:ahLst/>
              <a:cxnLst/>
              <a:rect l="l" t="t" r="r" b="b"/>
              <a:pathLst>
                <a:path w="3710" h="14370" extrusionOk="0">
                  <a:moveTo>
                    <a:pt x="3693" y="0"/>
                  </a:moveTo>
                  <a:lnTo>
                    <a:pt x="0" y="17"/>
                  </a:lnTo>
                  <a:lnTo>
                    <a:pt x="34" y="14370"/>
                  </a:lnTo>
                  <a:lnTo>
                    <a:pt x="3709" y="14370"/>
                  </a:lnTo>
                  <a:lnTo>
                    <a:pt x="369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775" name="Google Shape;8775;p99"/>
          <p:cNvSpPr/>
          <p:nvPr/>
        </p:nvSpPr>
        <p:spPr>
          <a:xfrm flipH="1">
            <a:off x="2052359" y="2120848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76" name="Google Shape;877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2025159" y="2192514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777" name="Google Shape;8777;p99"/>
          <p:cNvSpPr/>
          <p:nvPr/>
        </p:nvSpPr>
        <p:spPr>
          <a:xfrm flipH="1">
            <a:off x="1680151" y="2120858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78" name="Google Shape;877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1652951" y="2192524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779" name="Google Shape;8779;p99"/>
          <p:cNvSpPr/>
          <p:nvPr/>
        </p:nvSpPr>
        <p:spPr>
          <a:xfrm flipH="1">
            <a:off x="645057" y="2074959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80" name="Google Shape;878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17857" y="2146625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781" name="Google Shape;8781;p99"/>
          <p:cNvSpPr/>
          <p:nvPr/>
        </p:nvSpPr>
        <p:spPr>
          <a:xfrm flipH="1">
            <a:off x="507588" y="2077638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82" name="Google Shape;878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480388" y="2149304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783" name="Google Shape;8783;p99"/>
          <p:cNvSpPr/>
          <p:nvPr/>
        </p:nvSpPr>
        <p:spPr>
          <a:xfrm flipH="1">
            <a:off x="1183201" y="2120848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784" name="Google Shape;878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1156001" y="2192514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785" name="Google Shape;8785;p99"/>
          <p:cNvSpPr txBox="1"/>
          <p:nvPr/>
        </p:nvSpPr>
        <p:spPr>
          <a:xfrm flipH="1">
            <a:off x="2589681" y="1436269"/>
            <a:ext cx="30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8786" name="Google Shape;8786;p99"/>
          <p:cNvGrpSpPr/>
          <p:nvPr/>
        </p:nvGrpSpPr>
        <p:grpSpPr>
          <a:xfrm flipH="1">
            <a:off x="195222" y="1256628"/>
            <a:ext cx="2747770" cy="186253"/>
            <a:chOff x="-1900" y="2514600"/>
            <a:chExt cx="4611900" cy="242327"/>
          </a:xfrm>
        </p:grpSpPr>
        <p:cxnSp>
          <p:nvCxnSpPr>
            <p:cNvPr id="8787" name="Google Shape;8787;p99"/>
            <p:cNvCxnSpPr/>
            <p:nvPr/>
          </p:nvCxnSpPr>
          <p:spPr>
            <a:xfrm>
              <a:off x="20800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8" name="Google Shape;8788;p99"/>
            <p:cNvCxnSpPr/>
            <p:nvPr/>
          </p:nvCxnSpPr>
          <p:spPr>
            <a:xfrm>
              <a:off x="441277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89" name="Google Shape;8789;p99"/>
            <p:cNvCxnSpPr/>
            <p:nvPr/>
          </p:nvCxnSpPr>
          <p:spPr>
            <a:xfrm>
              <a:off x="653812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0" name="Google Shape;8790;p99"/>
            <p:cNvCxnSpPr/>
            <p:nvPr/>
          </p:nvCxnSpPr>
          <p:spPr>
            <a:xfrm>
              <a:off x="855978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1" name="Google Shape;8791;p99"/>
            <p:cNvCxnSpPr/>
            <p:nvPr/>
          </p:nvCxnSpPr>
          <p:spPr>
            <a:xfrm>
              <a:off x="1089254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2" name="Google Shape;8792;p99"/>
            <p:cNvCxnSpPr/>
            <p:nvPr/>
          </p:nvCxnSpPr>
          <p:spPr>
            <a:xfrm>
              <a:off x="130179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3" name="Google Shape;8793;p99"/>
            <p:cNvCxnSpPr/>
            <p:nvPr/>
          </p:nvCxnSpPr>
          <p:spPr>
            <a:xfrm>
              <a:off x="1514326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4" name="Google Shape;8794;p99"/>
            <p:cNvCxnSpPr/>
            <p:nvPr/>
          </p:nvCxnSpPr>
          <p:spPr>
            <a:xfrm>
              <a:off x="1747602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5" name="Google Shape;8795;p99"/>
            <p:cNvCxnSpPr/>
            <p:nvPr/>
          </p:nvCxnSpPr>
          <p:spPr>
            <a:xfrm>
              <a:off x="1960138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6" name="Google Shape;8796;p99"/>
            <p:cNvCxnSpPr/>
            <p:nvPr/>
          </p:nvCxnSpPr>
          <p:spPr>
            <a:xfrm>
              <a:off x="2172674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7" name="Google Shape;8797;p99"/>
            <p:cNvCxnSpPr/>
            <p:nvPr/>
          </p:nvCxnSpPr>
          <p:spPr>
            <a:xfrm>
              <a:off x="240595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8" name="Google Shape;8798;p99"/>
            <p:cNvCxnSpPr/>
            <p:nvPr/>
          </p:nvCxnSpPr>
          <p:spPr>
            <a:xfrm>
              <a:off x="2618486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799" name="Google Shape;8799;p99"/>
            <p:cNvCxnSpPr/>
            <p:nvPr/>
          </p:nvCxnSpPr>
          <p:spPr>
            <a:xfrm>
              <a:off x="2851763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0" name="Google Shape;8800;p99"/>
            <p:cNvCxnSpPr/>
            <p:nvPr/>
          </p:nvCxnSpPr>
          <p:spPr>
            <a:xfrm>
              <a:off x="3085039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1" name="Google Shape;8801;p99"/>
            <p:cNvCxnSpPr/>
            <p:nvPr/>
          </p:nvCxnSpPr>
          <p:spPr>
            <a:xfrm>
              <a:off x="3297575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2" name="Google Shape;8802;p99"/>
            <p:cNvCxnSpPr/>
            <p:nvPr/>
          </p:nvCxnSpPr>
          <p:spPr>
            <a:xfrm>
              <a:off x="3611613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3" name="Google Shape;8803;p99"/>
            <p:cNvCxnSpPr/>
            <p:nvPr/>
          </p:nvCxnSpPr>
          <p:spPr>
            <a:xfrm>
              <a:off x="3844889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4" name="Google Shape;8804;p99"/>
            <p:cNvCxnSpPr/>
            <p:nvPr/>
          </p:nvCxnSpPr>
          <p:spPr>
            <a:xfrm>
              <a:off x="4057425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5" name="Google Shape;8805;p99"/>
            <p:cNvCxnSpPr/>
            <p:nvPr/>
          </p:nvCxnSpPr>
          <p:spPr>
            <a:xfrm>
              <a:off x="425959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6" name="Google Shape;8806;p99"/>
            <p:cNvCxnSpPr/>
            <p:nvPr/>
          </p:nvCxnSpPr>
          <p:spPr>
            <a:xfrm>
              <a:off x="4492867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7" name="Google Shape;8807;p99"/>
            <p:cNvCxnSpPr/>
            <p:nvPr/>
          </p:nvCxnSpPr>
          <p:spPr>
            <a:xfrm>
              <a:off x="-1900" y="2514600"/>
              <a:ext cx="46119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08" name="Google Shape;8808;p99"/>
            <p:cNvCxnSpPr/>
            <p:nvPr/>
          </p:nvCxnSpPr>
          <p:spPr>
            <a:xfrm>
              <a:off x="-1900" y="2756925"/>
              <a:ext cx="46119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8809" name="Google Shape;8809;p99"/>
          <p:cNvGrpSpPr/>
          <p:nvPr/>
        </p:nvGrpSpPr>
        <p:grpSpPr>
          <a:xfrm flipH="1">
            <a:off x="195222" y="2428548"/>
            <a:ext cx="2747770" cy="186253"/>
            <a:chOff x="-1900" y="2514600"/>
            <a:chExt cx="4611900" cy="242327"/>
          </a:xfrm>
        </p:grpSpPr>
        <p:cxnSp>
          <p:nvCxnSpPr>
            <p:cNvPr id="8810" name="Google Shape;8810;p99"/>
            <p:cNvCxnSpPr/>
            <p:nvPr/>
          </p:nvCxnSpPr>
          <p:spPr>
            <a:xfrm>
              <a:off x="20800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1" name="Google Shape;8811;p99"/>
            <p:cNvCxnSpPr/>
            <p:nvPr/>
          </p:nvCxnSpPr>
          <p:spPr>
            <a:xfrm>
              <a:off x="441277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2" name="Google Shape;8812;p99"/>
            <p:cNvCxnSpPr/>
            <p:nvPr/>
          </p:nvCxnSpPr>
          <p:spPr>
            <a:xfrm>
              <a:off x="653812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3" name="Google Shape;8813;p99"/>
            <p:cNvCxnSpPr/>
            <p:nvPr/>
          </p:nvCxnSpPr>
          <p:spPr>
            <a:xfrm>
              <a:off x="855978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4" name="Google Shape;8814;p99"/>
            <p:cNvCxnSpPr/>
            <p:nvPr/>
          </p:nvCxnSpPr>
          <p:spPr>
            <a:xfrm>
              <a:off x="1089254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5" name="Google Shape;8815;p99"/>
            <p:cNvCxnSpPr/>
            <p:nvPr/>
          </p:nvCxnSpPr>
          <p:spPr>
            <a:xfrm>
              <a:off x="130179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6" name="Google Shape;8816;p99"/>
            <p:cNvCxnSpPr/>
            <p:nvPr/>
          </p:nvCxnSpPr>
          <p:spPr>
            <a:xfrm>
              <a:off x="1514326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7" name="Google Shape;8817;p99"/>
            <p:cNvCxnSpPr/>
            <p:nvPr/>
          </p:nvCxnSpPr>
          <p:spPr>
            <a:xfrm>
              <a:off x="1747602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8" name="Google Shape;8818;p99"/>
            <p:cNvCxnSpPr/>
            <p:nvPr/>
          </p:nvCxnSpPr>
          <p:spPr>
            <a:xfrm>
              <a:off x="1960138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19" name="Google Shape;8819;p99"/>
            <p:cNvCxnSpPr/>
            <p:nvPr/>
          </p:nvCxnSpPr>
          <p:spPr>
            <a:xfrm>
              <a:off x="2172674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0" name="Google Shape;8820;p99"/>
            <p:cNvCxnSpPr/>
            <p:nvPr/>
          </p:nvCxnSpPr>
          <p:spPr>
            <a:xfrm>
              <a:off x="240595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1" name="Google Shape;8821;p99"/>
            <p:cNvCxnSpPr/>
            <p:nvPr/>
          </p:nvCxnSpPr>
          <p:spPr>
            <a:xfrm>
              <a:off x="2618486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2" name="Google Shape;8822;p99"/>
            <p:cNvCxnSpPr/>
            <p:nvPr/>
          </p:nvCxnSpPr>
          <p:spPr>
            <a:xfrm>
              <a:off x="2851763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3" name="Google Shape;8823;p99"/>
            <p:cNvCxnSpPr/>
            <p:nvPr/>
          </p:nvCxnSpPr>
          <p:spPr>
            <a:xfrm>
              <a:off x="3085039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4" name="Google Shape;8824;p99"/>
            <p:cNvCxnSpPr/>
            <p:nvPr/>
          </p:nvCxnSpPr>
          <p:spPr>
            <a:xfrm>
              <a:off x="3297575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5" name="Google Shape;8825;p99"/>
            <p:cNvCxnSpPr/>
            <p:nvPr/>
          </p:nvCxnSpPr>
          <p:spPr>
            <a:xfrm>
              <a:off x="3611613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6" name="Google Shape;8826;p99"/>
            <p:cNvCxnSpPr/>
            <p:nvPr/>
          </p:nvCxnSpPr>
          <p:spPr>
            <a:xfrm>
              <a:off x="3844889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7" name="Google Shape;8827;p99"/>
            <p:cNvCxnSpPr/>
            <p:nvPr/>
          </p:nvCxnSpPr>
          <p:spPr>
            <a:xfrm>
              <a:off x="4057425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8" name="Google Shape;8828;p99"/>
            <p:cNvCxnSpPr/>
            <p:nvPr/>
          </p:nvCxnSpPr>
          <p:spPr>
            <a:xfrm>
              <a:off x="4259590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29" name="Google Shape;8829;p99"/>
            <p:cNvCxnSpPr/>
            <p:nvPr/>
          </p:nvCxnSpPr>
          <p:spPr>
            <a:xfrm>
              <a:off x="4492867" y="2532527"/>
              <a:ext cx="0" cy="224400"/>
            </a:xfrm>
            <a:prstGeom prst="straightConnector1">
              <a:avLst/>
            </a:prstGeom>
            <a:noFill/>
            <a:ln w="76200" cap="flat" cmpd="sng">
              <a:solidFill>
                <a:srgbClr val="434343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0" name="Google Shape;8830;p99"/>
            <p:cNvCxnSpPr/>
            <p:nvPr/>
          </p:nvCxnSpPr>
          <p:spPr>
            <a:xfrm>
              <a:off x="-1900" y="2514600"/>
              <a:ext cx="46119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8831" name="Google Shape;8831;p99"/>
            <p:cNvCxnSpPr/>
            <p:nvPr/>
          </p:nvCxnSpPr>
          <p:spPr>
            <a:xfrm>
              <a:off x="-1900" y="2756925"/>
              <a:ext cx="4611900" cy="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8832" name="Google Shape;8832;p99"/>
          <p:cNvCxnSpPr/>
          <p:nvPr/>
        </p:nvCxnSpPr>
        <p:spPr>
          <a:xfrm>
            <a:off x="215230" y="1238454"/>
            <a:ext cx="0" cy="137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833" name="Google Shape;8833;p99"/>
          <p:cNvGrpSpPr/>
          <p:nvPr/>
        </p:nvGrpSpPr>
        <p:grpSpPr>
          <a:xfrm>
            <a:off x="770929" y="1700956"/>
            <a:ext cx="537102" cy="688359"/>
            <a:chOff x="6345668" y="2047201"/>
            <a:chExt cx="330850" cy="359250"/>
          </a:xfrm>
        </p:grpSpPr>
        <p:sp>
          <p:nvSpPr>
            <p:cNvPr id="8834" name="Google Shape;8834;p99"/>
            <p:cNvSpPr/>
            <p:nvPr/>
          </p:nvSpPr>
          <p:spPr>
            <a:xfrm>
              <a:off x="6583768" y="2144101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5" name="Google Shape;8835;p99"/>
            <p:cNvSpPr/>
            <p:nvPr/>
          </p:nvSpPr>
          <p:spPr>
            <a:xfrm>
              <a:off x="6345668" y="2114451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6" name="Google Shape;8836;p99"/>
            <p:cNvSpPr/>
            <p:nvPr/>
          </p:nvSpPr>
          <p:spPr>
            <a:xfrm>
              <a:off x="6489768" y="2047201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837" name="Google Shape;8837;p99"/>
          <p:cNvGrpSpPr/>
          <p:nvPr/>
        </p:nvGrpSpPr>
        <p:grpSpPr>
          <a:xfrm>
            <a:off x="3198146" y="1238454"/>
            <a:ext cx="2747715" cy="2060903"/>
            <a:chOff x="3249211" y="1187079"/>
            <a:chExt cx="2645595" cy="1769471"/>
          </a:xfrm>
        </p:grpSpPr>
        <p:sp>
          <p:nvSpPr>
            <p:cNvPr id="8838" name="Google Shape;8838;p99"/>
            <p:cNvSpPr txBox="1"/>
            <p:nvPr/>
          </p:nvSpPr>
          <p:spPr>
            <a:xfrm>
              <a:off x="3411603" y="2427950"/>
              <a:ext cx="2320800" cy="52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Frame 30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cxnSp>
          <p:nvCxnSpPr>
            <p:cNvPr id="8839" name="Google Shape;8839;p99"/>
            <p:cNvCxnSpPr/>
            <p:nvPr/>
          </p:nvCxnSpPr>
          <p:spPr>
            <a:xfrm>
              <a:off x="5874048" y="1193760"/>
              <a:ext cx="0" cy="1181700"/>
            </a:xfrm>
            <a:prstGeom prst="straightConnector1">
              <a:avLst/>
            </a:prstGeom>
            <a:noFill/>
            <a:ln w="76200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8840" name="Google Shape;8840;p99"/>
            <p:cNvGrpSpPr/>
            <p:nvPr/>
          </p:nvGrpSpPr>
          <p:grpSpPr>
            <a:xfrm flipH="1">
              <a:off x="3249211" y="1187079"/>
              <a:ext cx="2645595" cy="1181683"/>
              <a:chOff x="2497850" y="1054175"/>
              <a:chExt cx="4078303" cy="1790700"/>
            </a:xfrm>
          </p:grpSpPr>
          <p:sp>
            <p:nvSpPr>
              <p:cNvPr id="8841" name="Google Shape;8841;p99"/>
              <p:cNvSpPr/>
              <p:nvPr/>
            </p:nvSpPr>
            <p:spPr>
              <a:xfrm>
                <a:off x="4586762" y="1252350"/>
                <a:ext cx="95241" cy="1299523"/>
              </a:xfrm>
              <a:custGeom>
                <a:avLst/>
                <a:gdLst/>
                <a:ahLst/>
                <a:cxnLst/>
                <a:rect l="l" t="t" r="r" b="b"/>
                <a:pathLst>
                  <a:path w="2507" h="103527" extrusionOk="0">
                    <a:moveTo>
                      <a:pt x="0" y="0"/>
                    </a:moveTo>
                    <a:lnTo>
                      <a:pt x="167" y="103526"/>
                    </a:lnTo>
                    <a:lnTo>
                      <a:pt x="2507" y="103526"/>
                    </a:lnTo>
                    <a:lnTo>
                      <a:pt x="2323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8842" name="Google Shape;8842;p99"/>
              <p:cNvGrpSpPr/>
              <p:nvPr/>
            </p:nvGrpSpPr>
            <p:grpSpPr>
              <a:xfrm>
                <a:off x="2497850" y="1054175"/>
                <a:ext cx="4078303" cy="1790700"/>
                <a:chOff x="2497850" y="1054175"/>
                <a:chExt cx="4078303" cy="1790700"/>
              </a:xfrm>
            </p:grpSpPr>
            <p:grpSp>
              <p:nvGrpSpPr>
                <p:cNvPr id="8843" name="Google Shape;8843;p99"/>
                <p:cNvGrpSpPr/>
                <p:nvPr/>
              </p:nvGrpSpPr>
              <p:grpSpPr>
                <a:xfrm>
                  <a:off x="2741833" y="1311505"/>
                  <a:ext cx="3750206" cy="1299663"/>
                  <a:chOff x="5548525" y="2428300"/>
                  <a:chExt cx="1556425" cy="521325"/>
                </a:xfrm>
              </p:grpSpPr>
              <p:sp>
                <p:nvSpPr>
                  <p:cNvPr id="8844" name="Google Shape;8844;p99"/>
                  <p:cNvSpPr/>
                  <p:nvPr/>
                </p:nvSpPr>
                <p:spPr>
                  <a:xfrm>
                    <a:off x="5548525" y="2428300"/>
                    <a:ext cx="1555575" cy="204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3" h="819" extrusionOk="0">
                        <a:moveTo>
                          <a:pt x="62223" y="0"/>
                        </a:moveTo>
                        <a:lnTo>
                          <a:pt x="0" y="117"/>
                        </a:lnTo>
                        <a:lnTo>
                          <a:pt x="17" y="819"/>
                        </a:lnTo>
                        <a:lnTo>
                          <a:pt x="62223" y="718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45" name="Google Shape;8845;p99"/>
                  <p:cNvSpPr/>
                  <p:nvPr/>
                </p:nvSpPr>
                <p:spPr>
                  <a:xfrm>
                    <a:off x="5549350" y="2929550"/>
                    <a:ext cx="1555600" cy="200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2224" h="803" extrusionOk="0">
                        <a:moveTo>
                          <a:pt x="62223" y="0"/>
                        </a:moveTo>
                        <a:lnTo>
                          <a:pt x="1" y="100"/>
                        </a:lnTo>
                        <a:lnTo>
                          <a:pt x="17" y="802"/>
                        </a:lnTo>
                        <a:lnTo>
                          <a:pt x="62223" y="702"/>
                        </a:lnTo>
                        <a:lnTo>
                          <a:pt x="62223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grpSp>
              <p:nvGrpSpPr>
                <p:cNvPr id="8846" name="Google Shape;8846;p99"/>
                <p:cNvGrpSpPr/>
                <p:nvPr/>
              </p:nvGrpSpPr>
              <p:grpSpPr>
                <a:xfrm>
                  <a:off x="3906072" y="1655888"/>
                  <a:ext cx="2251449" cy="954257"/>
                  <a:chOff x="6260725" y="2047201"/>
                  <a:chExt cx="934405" cy="382774"/>
                </a:xfrm>
              </p:grpSpPr>
              <p:sp>
                <p:nvSpPr>
                  <p:cNvPr id="8847" name="Google Shape;8847;p99"/>
                  <p:cNvSpPr/>
                  <p:nvPr/>
                </p:nvSpPr>
                <p:spPr>
                  <a:xfrm>
                    <a:off x="6260725" y="2206075"/>
                    <a:ext cx="45550" cy="2239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22" h="8956" extrusionOk="0">
                        <a:moveTo>
                          <a:pt x="1805" y="0"/>
                        </a:moveTo>
                        <a:lnTo>
                          <a:pt x="0" y="17"/>
                        </a:lnTo>
                        <a:lnTo>
                          <a:pt x="0" y="8956"/>
                        </a:lnTo>
                        <a:lnTo>
                          <a:pt x="1821" y="8956"/>
                        </a:lnTo>
                        <a:lnTo>
                          <a:pt x="1805" y="0"/>
                        </a:lnTo>
                        <a:close/>
                      </a:path>
                    </a:pathLst>
                  </a:custGeom>
                  <a:solidFill>
                    <a:schemeClr val="accent4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48" name="Google Shape;8848;p99"/>
                  <p:cNvSpPr/>
                  <p:nvPr/>
                </p:nvSpPr>
                <p:spPr>
                  <a:xfrm>
                    <a:off x="6305825" y="2138800"/>
                    <a:ext cx="45975" cy="2911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839" h="11647" extrusionOk="0">
                        <a:moveTo>
                          <a:pt x="1" y="1"/>
                        </a:moveTo>
                        <a:lnTo>
                          <a:pt x="17" y="11647"/>
                        </a:lnTo>
                        <a:lnTo>
                          <a:pt x="1839" y="11647"/>
                        </a:lnTo>
                        <a:lnTo>
                          <a:pt x="1822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49" name="Google Shape;8849;p99"/>
                  <p:cNvSpPr/>
                  <p:nvPr/>
                </p:nvSpPr>
                <p:spPr>
                  <a:xfrm>
                    <a:off x="7008660" y="2047201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50" name="Google Shape;8850;p99"/>
                  <p:cNvSpPr/>
                  <p:nvPr/>
                </p:nvSpPr>
                <p:spPr>
                  <a:xfrm>
                    <a:off x="7102380" y="2145499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accent3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51" name="Google Shape;8851;p99"/>
                  <p:cNvSpPr/>
                  <p:nvPr/>
                </p:nvSpPr>
                <p:spPr>
                  <a:xfrm>
                    <a:off x="6349275" y="2138400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852" name="Google Shape;8852;p99"/>
                <p:cNvSpPr/>
                <p:nvPr/>
              </p:nvSpPr>
              <p:spPr>
                <a:xfrm>
                  <a:off x="6491688" y="1311560"/>
                  <a:ext cx="82769" cy="12995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7" h="103527" extrusionOk="0">
                      <a:moveTo>
                        <a:pt x="0" y="0"/>
                      </a:moveTo>
                      <a:lnTo>
                        <a:pt x="167" y="103526"/>
                      </a:lnTo>
                      <a:lnTo>
                        <a:pt x="2507" y="103526"/>
                      </a:lnTo>
                      <a:lnTo>
                        <a:pt x="2323" y="0"/>
                      </a:lnTo>
                      <a:close/>
                    </a:path>
                  </a:pathLst>
                </a:custGeom>
                <a:solidFill>
                  <a:srgbClr val="E0E0E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grpSp>
              <p:nvGrpSpPr>
                <p:cNvPr id="8853" name="Google Shape;8853;p99"/>
                <p:cNvGrpSpPr/>
                <p:nvPr/>
              </p:nvGrpSpPr>
              <p:grpSpPr>
                <a:xfrm flipH="1">
                  <a:off x="3236559" y="1615381"/>
                  <a:ext cx="681467" cy="995580"/>
                  <a:chOff x="6249850" y="3033975"/>
                  <a:chExt cx="282825" cy="399350"/>
                </a:xfrm>
              </p:grpSpPr>
              <p:sp>
                <p:nvSpPr>
                  <p:cNvPr id="8854" name="Google Shape;8854;p99"/>
                  <p:cNvSpPr/>
                  <p:nvPr/>
                </p:nvSpPr>
                <p:spPr>
                  <a:xfrm>
                    <a:off x="6249850" y="3141750"/>
                    <a:ext cx="143725" cy="2911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46" extrusionOk="0">
                        <a:moveTo>
                          <a:pt x="5732" y="0"/>
                        </a:moveTo>
                        <a:lnTo>
                          <a:pt x="1" y="17"/>
                        </a:lnTo>
                        <a:lnTo>
                          <a:pt x="17" y="11646"/>
                        </a:lnTo>
                        <a:lnTo>
                          <a:pt x="5749" y="11646"/>
                        </a:lnTo>
                        <a:lnTo>
                          <a:pt x="5732" y="0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55" name="Google Shape;8855;p99"/>
                  <p:cNvSpPr/>
                  <p:nvPr/>
                </p:nvSpPr>
                <p:spPr>
                  <a:xfrm>
                    <a:off x="6392725" y="3033975"/>
                    <a:ext cx="32175" cy="3989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287" h="15957" extrusionOk="0">
                        <a:moveTo>
                          <a:pt x="0" y="0"/>
                        </a:moveTo>
                        <a:lnTo>
                          <a:pt x="34" y="15957"/>
                        </a:lnTo>
                        <a:lnTo>
                          <a:pt x="1287" y="15957"/>
                        </a:lnTo>
                        <a:lnTo>
                          <a:pt x="125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56" name="Google Shape;8856;p99"/>
                  <p:cNvSpPr/>
                  <p:nvPr/>
                </p:nvSpPr>
                <p:spPr>
                  <a:xfrm>
                    <a:off x="6424450" y="3096200"/>
                    <a:ext cx="15900" cy="3367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36" h="13468" extrusionOk="0">
                        <a:moveTo>
                          <a:pt x="1" y="1"/>
                        </a:moveTo>
                        <a:lnTo>
                          <a:pt x="18" y="13468"/>
                        </a:lnTo>
                        <a:lnTo>
                          <a:pt x="636" y="13468"/>
                        </a:lnTo>
                        <a:lnTo>
                          <a:pt x="619" y="1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857" name="Google Shape;8857;p99"/>
                  <p:cNvSpPr/>
                  <p:nvPr/>
                </p:nvSpPr>
                <p:spPr>
                  <a:xfrm>
                    <a:off x="6439925" y="3074075"/>
                    <a:ext cx="92750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4370" extrusionOk="0">
                        <a:moveTo>
                          <a:pt x="3693" y="0"/>
                        </a:moveTo>
                        <a:lnTo>
                          <a:pt x="0" y="17"/>
                        </a:lnTo>
                        <a:lnTo>
                          <a:pt x="34" y="14370"/>
                        </a:lnTo>
                        <a:lnTo>
                          <a:pt x="3709" y="14370"/>
                        </a:lnTo>
                        <a:lnTo>
                          <a:pt x="3693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  <p:sp>
              <p:nvSpPr>
                <p:cNvPr id="8858" name="Google Shape;8858;p99"/>
                <p:cNvSpPr/>
                <p:nvPr/>
              </p:nvSpPr>
              <p:spPr>
                <a:xfrm>
                  <a:off x="4516375" y="1661332"/>
                  <a:ext cx="248100" cy="4818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 w="28575" cap="flat" cmpd="sng">
                  <a:solidFill>
                    <a:schemeClr val="accent2"/>
                  </a:solidFill>
                  <a:prstDash val="dash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000" dirty="0">
                    <a:latin typeface="Lilita One"/>
                    <a:ea typeface="Lilita One"/>
                    <a:cs typeface="Lilita One"/>
                    <a:sym typeface="Lilita One"/>
                  </a:endParaRPr>
                </a:p>
              </p:txBody>
            </p:sp>
            <p:sp>
              <p:nvSpPr>
                <p:cNvPr id="8859" name="Google Shape;8859;p99"/>
                <p:cNvSpPr/>
                <p:nvPr/>
              </p:nvSpPr>
              <p:spPr>
                <a:xfrm>
                  <a:off x="3659475" y="22022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860" name="Google Shape;8860;p9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3633881" y="22860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861" name="Google Shape;8861;p99"/>
                <p:cNvSpPr/>
                <p:nvPr/>
              </p:nvSpPr>
              <p:spPr>
                <a:xfrm>
                  <a:off x="4211925" y="2202263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862" name="Google Shape;8862;p9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4186331" y="2286080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863" name="Google Shape;8863;p99"/>
                <p:cNvSpPr/>
                <p:nvPr/>
              </p:nvSpPr>
              <p:spPr>
                <a:xfrm>
                  <a:off x="5748267" y="2142544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864" name="Google Shape;8864;p9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5722673" y="2226361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865" name="Google Shape;8865;p99"/>
                <p:cNvSpPr/>
                <p:nvPr/>
              </p:nvSpPr>
              <p:spPr>
                <a:xfrm>
                  <a:off x="5952305" y="2146029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866" name="Google Shape;8866;p9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5926711" y="222984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867" name="Google Shape;8867;p99"/>
                <p:cNvSpPr/>
                <p:nvPr/>
              </p:nvSpPr>
              <p:spPr>
                <a:xfrm>
                  <a:off x="4949525" y="2202250"/>
                  <a:ext cx="160500" cy="320400"/>
                </a:xfrm>
                <a:prstGeom prst="roundRect">
                  <a:avLst>
                    <a:gd name="adj" fmla="val 16667"/>
                  </a:avLst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pic>
              <p:nvPicPr>
                <p:cNvPr id="8868" name="Google Shape;8868;p99"/>
                <p:cNvPicPr preferRelativeResize="0"/>
                <p:nvPr/>
              </p:nvPicPr>
              <p:blipFill>
                <a:blip r:embed="rId3">
                  <a:alphaModFix/>
                </a:blip>
                <a:stretch>
                  <a:fillRect/>
                </a:stretch>
              </p:blipFill>
              <p:spPr>
                <a:xfrm rot="-5400000">
                  <a:off x="4923931" y="2286067"/>
                  <a:ext cx="211386" cy="15278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sp>
              <p:nvSpPr>
                <p:cNvPr id="8869" name="Google Shape;8869;p99"/>
                <p:cNvSpPr txBox="1"/>
                <p:nvPr/>
              </p:nvSpPr>
              <p:spPr>
                <a:xfrm>
                  <a:off x="2568963" y="1311550"/>
                  <a:ext cx="453300" cy="5007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t" anchorCtr="0">
                  <a:sp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300" b="1" dirty="0">
                    <a:latin typeface="Josefin Sans"/>
                    <a:ea typeface="Josefin Sans"/>
                    <a:cs typeface="Josefin Sans"/>
                    <a:sym typeface="Josefin Sans"/>
                  </a:endParaRPr>
                </a:p>
              </p:txBody>
            </p:sp>
            <p:grpSp>
              <p:nvGrpSpPr>
                <p:cNvPr id="8870" name="Google Shape;8870;p99"/>
                <p:cNvGrpSpPr/>
                <p:nvPr/>
              </p:nvGrpSpPr>
              <p:grpSpPr>
                <a:xfrm>
                  <a:off x="2497850" y="1077773"/>
                  <a:ext cx="4078303" cy="242327"/>
                  <a:chOff x="-1900" y="2514600"/>
                  <a:chExt cx="4611900" cy="242327"/>
                </a:xfrm>
              </p:grpSpPr>
              <p:cxnSp>
                <p:nvCxnSpPr>
                  <p:cNvPr id="8871" name="Google Shape;8871;p99"/>
                  <p:cNvCxnSpPr/>
                  <p:nvPr/>
                </p:nvCxnSpPr>
                <p:spPr>
                  <a:xfrm>
                    <a:off x="20800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72" name="Google Shape;8872;p99"/>
                  <p:cNvCxnSpPr/>
                  <p:nvPr/>
                </p:nvCxnSpPr>
                <p:spPr>
                  <a:xfrm>
                    <a:off x="44127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73" name="Google Shape;8873;p99"/>
                  <p:cNvCxnSpPr/>
                  <p:nvPr/>
                </p:nvCxnSpPr>
                <p:spPr>
                  <a:xfrm>
                    <a:off x="65381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74" name="Google Shape;8874;p99"/>
                  <p:cNvCxnSpPr/>
                  <p:nvPr/>
                </p:nvCxnSpPr>
                <p:spPr>
                  <a:xfrm>
                    <a:off x="85597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75" name="Google Shape;8875;p99"/>
                  <p:cNvCxnSpPr/>
                  <p:nvPr/>
                </p:nvCxnSpPr>
                <p:spPr>
                  <a:xfrm>
                    <a:off x="108925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76" name="Google Shape;8876;p99"/>
                  <p:cNvCxnSpPr/>
                  <p:nvPr/>
                </p:nvCxnSpPr>
                <p:spPr>
                  <a:xfrm>
                    <a:off x="13017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77" name="Google Shape;8877;p99"/>
                  <p:cNvCxnSpPr/>
                  <p:nvPr/>
                </p:nvCxnSpPr>
                <p:spPr>
                  <a:xfrm>
                    <a:off x="151432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78" name="Google Shape;8878;p99"/>
                  <p:cNvCxnSpPr/>
                  <p:nvPr/>
                </p:nvCxnSpPr>
                <p:spPr>
                  <a:xfrm>
                    <a:off x="174760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79" name="Google Shape;8879;p99"/>
                  <p:cNvCxnSpPr/>
                  <p:nvPr/>
                </p:nvCxnSpPr>
                <p:spPr>
                  <a:xfrm>
                    <a:off x="196013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80" name="Google Shape;8880;p99"/>
                  <p:cNvCxnSpPr/>
                  <p:nvPr/>
                </p:nvCxnSpPr>
                <p:spPr>
                  <a:xfrm>
                    <a:off x="217267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81" name="Google Shape;8881;p99"/>
                  <p:cNvCxnSpPr/>
                  <p:nvPr/>
                </p:nvCxnSpPr>
                <p:spPr>
                  <a:xfrm>
                    <a:off x="240595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82" name="Google Shape;8882;p99"/>
                  <p:cNvCxnSpPr/>
                  <p:nvPr/>
                </p:nvCxnSpPr>
                <p:spPr>
                  <a:xfrm>
                    <a:off x="261848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83" name="Google Shape;8883;p99"/>
                  <p:cNvCxnSpPr/>
                  <p:nvPr/>
                </p:nvCxnSpPr>
                <p:spPr>
                  <a:xfrm>
                    <a:off x="285176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84" name="Google Shape;8884;p99"/>
                  <p:cNvCxnSpPr/>
                  <p:nvPr/>
                </p:nvCxnSpPr>
                <p:spPr>
                  <a:xfrm>
                    <a:off x="308503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85" name="Google Shape;8885;p99"/>
                  <p:cNvCxnSpPr/>
                  <p:nvPr/>
                </p:nvCxnSpPr>
                <p:spPr>
                  <a:xfrm>
                    <a:off x="329757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86" name="Google Shape;8886;p99"/>
                  <p:cNvCxnSpPr/>
                  <p:nvPr/>
                </p:nvCxnSpPr>
                <p:spPr>
                  <a:xfrm>
                    <a:off x="361161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87" name="Google Shape;8887;p99"/>
                  <p:cNvCxnSpPr/>
                  <p:nvPr/>
                </p:nvCxnSpPr>
                <p:spPr>
                  <a:xfrm>
                    <a:off x="384488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88" name="Google Shape;8888;p99"/>
                  <p:cNvCxnSpPr/>
                  <p:nvPr/>
                </p:nvCxnSpPr>
                <p:spPr>
                  <a:xfrm>
                    <a:off x="405742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89" name="Google Shape;8889;p99"/>
                  <p:cNvCxnSpPr/>
                  <p:nvPr/>
                </p:nvCxnSpPr>
                <p:spPr>
                  <a:xfrm>
                    <a:off x="42595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90" name="Google Shape;8890;p99"/>
                  <p:cNvCxnSpPr/>
                  <p:nvPr/>
                </p:nvCxnSpPr>
                <p:spPr>
                  <a:xfrm>
                    <a:off x="449286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91" name="Google Shape;8891;p99"/>
                  <p:cNvCxnSpPr/>
                  <p:nvPr/>
                </p:nvCxnSpPr>
                <p:spPr>
                  <a:xfrm>
                    <a:off x="-1900" y="2514600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92" name="Google Shape;8892;p99"/>
                  <p:cNvCxnSpPr/>
                  <p:nvPr/>
                </p:nvCxnSpPr>
                <p:spPr>
                  <a:xfrm>
                    <a:off x="-1900" y="2756925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grpSp>
              <p:nvGrpSpPr>
                <p:cNvPr id="8893" name="Google Shape;8893;p99"/>
                <p:cNvGrpSpPr/>
                <p:nvPr/>
              </p:nvGrpSpPr>
              <p:grpSpPr>
                <a:xfrm>
                  <a:off x="2497850" y="2602548"/>
                  <a:ext cx="4078303" cy="242327"/>
                  <a:chOff x="-1900" y="2514600"/>
                  <a:chExt cx="4611900" cy="242327"/>
                </a:xfrm>
              </p:grpSpPr>
              <p:cxnSp>
                <p:nvCxnSpPr>
                  <p:cNvPr id="8894" name="Google Shape;8894;p99"/>
                  <p:cNvCxnSpPr/>
                  <p:nvPr/>
                </p:nvCxnSpPr>
                <p:spPr>
                  <a:xfrm>
                    <a:off x="20800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95" name="Google Shape;8895;p99"/>
                  <p:cNvCxnSpPr/>
                  <p:nvPr/>
                </p:nvCxnSpPr>
                <p:spPr>
                  <a:xfrm>
                    <a:off x="44127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96" name="Google Shape;8896;p99"/>
                  <p:cNvCxnSpPr/>
                  <p:nvPr/>
                </p:nvCxnSpPr>
                <p:spPr>
                  <a:xfrm>
                    <a:off x="65381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97" name="Google Shape;8897;p99"/>
                  <p:cNvCxnSpPr/>
                  <p:nvPr/>
                </p:nvCxnSpPr>
                <p:spPr>
                  <a:xfrm>
                    <a:off x="85597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98" name="Google Shape;8898;p99"/>
                  <p:cNvCxnSpPr/>
                  <p:nvPr/>
                </p:nvCxnSpPr>
                <p:spPr>
                  <a:xfrm>
                    <a:off x="108925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899" name="Google Shape;8899;p99"/>
                  <p:cNvCxnSpPr/>
                  <p:nvPr/>
                </p:nvCxnSpPr>
                <p:spPr>
                  <a:xfrm>
                    <a:off x="13017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00" name="Google Shape;8900;p99"/>
                  <p:cNvCxnSpPr/>
                  <p:nvPr/>
                </p:nvCxnSpPr>
                <p:spPr>
                  <a:xfrm>
                    <a:off x="151432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01" name="Google Shape;8901;p99"/>
                  <p:cNvCxnSpPr/>
                  <p:nvPr/>
                </p:nvCxnSpPr>
                <p:spPr>
                  <a:xfrm>
                    <a:off x="1747602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02" name="Google Shape;8902;p99"/>
                  <p:cNvCxnSpPr/>
                  <p:nvPr/>
                </p:nvCxnSpPr>
                <p:spPr>
                  <a:xfrm>
                    <a:off x="1960138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03" name="Google Shape;8903;p99"/>
                  <p:cNvCxnSpPr/>
                  <p:nvPr/>
                </p:nvCxnSpPr>
                <p:spPr>
                  <a:xfrm>
                    <a:off x="2172674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04" name="Google Shape;8904;p99"/>
                  <p:cNvCxnSpPr/>
                  <p:nvPr/>
                </p:nvCxnSpPr>
                <p:spPr>
                  <a:xfrm>
                    <a:off x="240595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05" name="Google Shape;8905;p99"/>
                  <p:cNvCxnSpPr/>
                  <p:nvPr/>
                </p:nvCxnSpPr>
                <p:spPr>
                  <a:xfrm>
                    <a:off x="2618486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06" name="Google Shape;8906;p99"/>
                  <p:cNvCxnSpPr/>
                  <p:nvPr/>
                </p:nvCxnSpPr>
                <p:spPr>
                  <a:xfrm>
                    <a:off x="285176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07" name="Google Shape;8907;p99"/>
                  <p:cNvCxnSpPr/>
                  <p:nvPr/>
                </p:nvCxnSpPr>
                <p:spPr>
                  <a:xfrm>
                    <a:off x="308503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08" name="Google Shape;8908;p99"/>
                  <p:cNvCxnSpPr/>
                  <p:nvPr/>
                </p:nvCxnSpPr>
                <p:spPr>
                  <a:xfrm>
                    <a:off x="329757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09" name="Google Shape;8909;p99"/>
                  <p:cNvCxnSpPr/>
                  <p:nvPr/>
                </p:nvCxnSpPr>
                <p:spPr>
                  <a:xfrm>
                    <a:off x="3611613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10" name="Google Shape;8910;p99"/>
                  <p:cNvCxnSpPr/>
                  <p:nvPr/>
                </p:nvCxnSpPr>
                <p:spPr>
                  <a:xfrm>
                    <a:off x="3844889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11" name="Google Shape;8911;p99"/>
                  <p:cNvCxnSpPr/>
                  <p:nvPr/>
                </p:nvCxnSpPr>
                <p:spPr>
                  <a:xfrm>
                    <a:off x="4057425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12" name="Google Shape;8912;p99"/>
                  <p:cNvCxnSpPr/>
                  <p:nvPr/>
                </p:nvCxnSpPr>
                <p:spPr>
                  <a:xfrm>
                    <a:off x="4259590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13" name="Google Shape;8913;p99"/>
                  <p:cNvCxnSpPr/>
                  <p:nvPr/>
                </p:nvCxnSpPr>
                <p:spPr>
                  <a:xfrm>
                    <a:off x="4492867" y="2532527"/>
                    <a:ext cx="0" cy="22440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rgbClr val="43434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14" name="Google Shape;8914;p99"/>
                  <p:cNvCxnSpPr/>
                  <p:nvPr/>
                </p:nvCxnSpPr>
                <p:spPr>
                  <a:xfrm>
                    <a:off x="-1900" y="2514600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  <p:cxnSp>
                <p:nvCxnSpPr>
                  <p:cNvPr id="8915" name="Google Shape;8915;p99"/>
                  <p:cNvCxnSpPr/>
                  <p:nvPr/>
                </p:nvCxnSpPr>
                <p:spPr>
                  <a:xfrm>
                    <a:off x="-1900" y="2756925"/>
                    <a:ext cx="4611900" cy="0"/>
                  </a:xfrm>
                  <a:prstGeom prst="straightConnector1">
                    <a:avLst/>
                  </a:prstGeom>
                  <a:noFill/>
                  <a:ln w="76200" cap="flat" cmpd="sng">
                    <a:solidFill>
                      <a:schemeClr val="dk2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</p:cxnSp>
            </p:grpSp>
            <p:cxnSp>
              <p:nvCxnSpPr>
                <p:cNvPr id="8916" name="Google Shape;8916;p99"/>
                <p:cNvCxnSpPr/>
                <p:nvPr/>
              </p:nvCxnSpPr>
              <p:spPr>
                <a:xfrm>
                  <a:off x="6546538" y="1054175"/>
                  <a:ext cx="0" cy="1790700"/>
                </a:xfrm>
                <a:prstGeom prst="straightConnector1">
                  <a:avLst/>
                </a:prstGeom>
                <a:noFill/>
                <a:ln w="76200" cap="flat" cmpd="sng">
                  <a:solidFill>
                    <a:schemeClr val="dk2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</p:cxnSp>
            <p:grpSp>
              <p:nvGrpSpPr>
                <p:cNvPr id="8917" name="Google Shape;8917;p99"/>
                <p:cNvGrpSpPr/>
                <p:nvPr/>
              </p:nvGrpSpPr>
              <p:grpSpPr>
                <a:xfrm flipH="1">
                  <a:off x="4924782" y="1655888"/>
                  <a:ext cx="797183" cy="895610"/>
                  <a:chOff x="6345668" y="2047201"/>
                  <a:chExt cx="330850" cy="359250"/>
                </a:xfrm>
              </p:grpSpPr>
              <p:sp>
                <p:nvSpPr>
                  <p:cNvPr id="8918" name="Google Shape;8918;p99"/>
                  <p:cNvSpPr/>
                  <p:nvPr/>
                </p:nvSpPr>
                <p:spPr>
                  <a:xfrm>
                    <a:off x="6583768" y="2144101"/>
                    <a:ext cx="92750" cy="26110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0" h="10444" extrusionOk="0">
                        <a:moveTo>
                          <a:pt x="0" y="1"/>
                        </a:moveTo>
                        <a:lnTo>
                          <a:pt x="17" y="10443"/>
                        </a:lnTo>
                        <a:lnTo>
                          <a:pt x="3710" y="10443"/>
                        </a:lnTo>
                        <a:lnTo>
                          <a:pt x="3676" y="1"/>
                        </a:lnTo>
                        <a:close/>
                      </a:path>
                    </a:pathLst>
                  </a:custGeom>
                  <a:solidFill>
                    <a:schemeClr val="lt2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19" name="Google Shape;8919;p99"/>
                  <p:cNvSpPr/>
                  <p:nvPr/>
                </p:nvSpPr>
                <p:spPr>
                  <a:xfrm>
                    <a:off x="6345668" y="2114451"/>
                    <a:ext cx="143725" cy="29157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749" h="11663" extrusionOk="0">
                        <a:moveTo>
                          <a:pt x="5715" y="0"/>
                        </a:moveTo>
                        <a:lnTo>
                          <a:pt x="0" y="17"/>
                        </a:lnTo>
                        <a:lnTo>
                          <a:pt x="17" y="11663"/>
                        </a:lnTo>
                        <a:lnTo>
                          <a:pt x="5748" y="11646"/>
                        </a:lnTo>
                        <a:lnTo>
                          <a:pt x="5715" y="0"/>
                        </a:lnTo>
                        <a:close/>
                      </a:path>
                    </a:pathLst>
                  </a:custGeom>
                  <a:solidFill>
                    <a:srgbClr val="E0E0E0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8920" name="Google Shape;8920;p99"/>
                  <p:cNvSpPr/>
                  <p:nvPr/>
                </p:nvSpPr>
                <p:spPr>
                  <a:xfrm>
                    <a:off x="6489768" y="2047201"/>
                    <a:ext cx="92775" cy="3592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711" h="14370" extrusionOk="0">
                        <a:moveTo>
                          <a:pt x="1" y="0"/>
                        </a:moveTo>
                        <a:lnTo>
                          <a:pt x="18" y="14370"/>
                        </a:lnTo>
                        <a:lnTo>
                          <a:pt x="3710" y="14370"/>
                        </a:lnTo>
                        <a:lnTo>
                          <a:pt x="3677" y="0"/>
                        </a:lnTo>
                        <a:close/>
                      </a:path>
                    </a:pathLst>
                  </a:custGeom>
                  <a:solidFill>
                    <a:srgbClr val="EBEBEB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400"/>
                      <a:buFont typeface="Arial"/>
                      <a:buNone/>
                    </a:pPr>
                    <a:endParaRPr sz="1400" b="0" i="0" u="none" strike="noStrike" cap="none" dirty="0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</p:grpSp>
      </p:grpSp>
      <p:sp>
        <p:nvSpPr>
          <p:cNvPr id="8921" name="Google Shape;8921;p99"/>
          <p:cNvSpPr txBox="1"/>
          <p:nvPr/>
        </p:nvSpPr>
        <p:spPr>
          <a:xfrm>
            <a:off x="6369675" y="2683697"/>
            <a:ext cx="2410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Frame 32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922" name="Google Shape;8922;p99"/>
          <p:cNvCxnSpPr/>
          <p:nvPr/>
        </p:nvCxnSpPr>
        <p:spPr>
          <a:xfrm>
            <a:off x="8927170" y="1246236"/>
            <a:ext cx="0" cy="137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23" name="Google Shape;8923;p99"/>
          <p:cNvSpPr/>
          <p:nvPr/>
        </p:nvSpPr>
        <p:spPr>
          <a:xfrm flipH="1">
            <a:off x="6868830" y="1436281"/>
            <a:ext cx="64167" cy="998777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4" name="Google Shape;8924;p99"/>
          <p:cNvSpPr/>
          <p:nvPr/>
        </p:nvSpPr>
        <p:spPr>
          <a:xfrm flipH="1">
            <a:off x="6259029" y="1436234"/>
            <a:ext cx="2525320" cy="39232"/>
          </a:xfrm>
          <a:custGeom>
            <a:avLst/>
            <a:gdLst/>
            <a:ahLst/>
            <a:cxnLst/>
            <a:rect l="l" t="t" r="r" b="b"/>
            <a:pathLst>
              <a:path w="62223" h="819" extrusionOk="0">
                <a:moveTo>
                  <a:pt x="62223" y="0"/>
                </a:moveTo>
                <a:lnTo>
                  <a:pt x="0" y="117"/>
                </a:lnTo>
                <a:lnTo>
                  <a:pt x="17" y="819"/>
                </a:lnTo>
                <a:lnTo>
                  <a:pt x="62223" y="718"/>
                </a:lnTo>
                <a:lnTo>
                  <a:pt x="622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5" name="Google Shape;8925;p99"/>
          <p:cNvSpPr/>
          <p:nvPr/>
        </p:nvSpPr>
        <p:spPr>
          <a:xfrm flipH="1">
            <a:off x="6257649" y="2396671"/>
            <a:ext cx="2525361" cy="38466"/>
          </a:xfrm>
          <a:custGeom>
            <a:avLst/>
            <a:gdLst/>
            <a:ahLst/>
            <a:cxnLst/>
            <a:rect l="l" t="t" r="r" b="b"/>
            <a:pathLst>
              <a:path w="62224" h="803" extrusionOk="0">
                <a:moveTo>
                  <a:pt x="62223" y="0"/>
                </a:moveTo>
                <a:lnTo>
                  <a:pt x="1" y="100"/>
                </a:lnTo>
                <a:lnTo>
                  <a:pt x="17" y="802"/>
                </a:lnTo>
                <a:lnTo>
                  <a:pt x="62223" y="702"/>
                </a:lnTo>
                <a:lnTo>
                  <a:pt x="622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6" name="Google Shape;8926;p99"/>
          <p:cNvSpPr/>
          <p:nvPr/>
        </p:nvSpPr>
        <p:spPr>
          <a:xfrm flipH="1">
            <a:off x="7926009" y="2005339"/>
            <a:ext cx="73946" cy="429015"/>
          </a:xfrm>
          <a:custGeom>
            <a:avLst/>
            <a:gdLst/>
            <a:ahLst/>
            <a:cxnLst/>
            <a:rect l="l" t="t" r="r" b="b"/>
            <a:pathLst>
              <a:path w="1822" h="8956" extrusionOk="0">
                <a:moveTo>
                  <a:pt x="1805" y="0"/>
                </a:moveTo>
                <a:lnTo>
                  <a:pt x="0" y="17"/>
                </a:lnTo>
                <a:lnTo>
                  <a:pt x="0" y="8956"/>
                </a:lnTo>
                <a:lnTo>
                  <a:pt x="1821" y="8956"/>
                </a:lnTo>
                <a:lnTo>
                  <a:pt x="18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7" name="Google Shape;8927;p99"/>
          <p:cNvSpPr/>
          <p:nvPr/>
        </p:nvSpPr>
        <p:spPr>
          <a:xfrm flipH="1">
            <a:off x="7852105" y="1876434"/>
            <a:ext cx="74636" cy="557920"/>
          </a:xfrm>
          <a:custGeom>
            <a:avLst/>
            <a:gdLst/>
            <a:ahLst/>
            <a:cxnLst/>
            <a:rect l="l" t="t" r="r" b="b"/>
            <a:pathLst>
              <a:path w="1839" h="11647" extrusionOk="0">
                <a:moveTo>
                  <a:pt x="1" y="1"/>
                </a:moveTo>
                <a:lnTo>
                  <a:pt x="17" y="11647"/>
                </a:lnTo>
                <a:lnTo>
                  <a:pt x="1839" y="11647"/>
                </a:lnTo>
                <a:lnTo>
                  <a:pt x="1822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8" name="Google Shape;8928;p99"/>
          <p:cNvSpPr/>
          <p:nvPr/>
        </p:nvSpPr>
        <p:spPr>
          <a:xfrm flipH="1">
            <a:off x="6635164" y="1700922"/>
            <a:ext cx="150611" cy="688359"/>
          </a:xfrm>
          <a:custGeom>
            <a:avLst/>
            <a:gdLst/>
            <a:ahLst/>
            <a:cxnLst/>
            <a:rect l="l" t="t" r="r" b="b"/>
            <a:pathLst>
              <a:path w="3711" h="14370" extrusionOk="0">
                <a:moveTo>
                  <a:pt x="1" y="0"/>
                </a:moveTo>
                <a:lnTo>
                  <a:pt x="18" y="14370"/>
                </a:lnTo>
                <a:lnTo>
                  <a:pt x="3710" y="14370"/>
                </a:lnTo>
                <a:lnTo>
                  <a:pt x="3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9" name="Google Shape;8929;p99"/>
          <p:cNvSpPr/>
          <p:nvPr/>
        </p:nvSpPr>
        <p:spPr>
          <a:xfrm flipH="1">
            <a:off x="6483062" y="1889270"/>
            <a:ext cx="150570" cy="500294"/>
          </a:xfrm>
          <a:custGeom>
            <a:avLst/>
            <a:gdLst/>
            <a:ahLst/>
            <a:cxnLst/>
            <a:rect l="l" t="t" r="r" b="b"/>
            <a:pathLst>
              <a:path w="3710" h="10444" extrusionOk="0">
                <a:moveTo>
                  <a:pt x="0" y="1"/>
                </a:moveTo>
                <a:lnTo>
                  <a:pt x="17" y="10443"/>
                </a:lnTo>
                <a:lnTo>
                  <a:pt x="3710" y="10443"/>
                </a:lnTo>
                <a:lnTo>
                  <a:pt x="367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0" name="Google Shape;8930;p99"/>
          <p:cNvSpPr/>
          <p:nvPr/>
        </p:nvSpPr>
        <p:spPr>
          <a:xfrm flipH="1">
            <a:off x="7622882" y="1875668"/>
            <a:ext cx="233323" cy="558687"/>
          </a:xfrm>
          <a:custGeom>
            <a:avLst/>
            <a:gdLst/>
            <a:ahLst/>
            <a:cxnLst/>
            <a:rect l="l" t="t" r="r" b="b"/>
            <a:pathLst>
              <a:path w="5749" h="11663" extrusionOk="0">
                <a:moveTo>
                  <a:pt x="5715" y="0"/>
                </a:moveTo>
                <a:lnTo>
                  <a:pt x="0" y="17"/>
                </a:lnTo>
                <a:lnTo>
                  <a:pt x="17" y="11663"/>
                </a:lnTo>
                <a:lnTo>
                  <a:pt x="5748" y="11646"/>
                </a:lnTo>
                <a:lnTo>
                  <a:pt x="5715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1" name="Google Shape;8931;p99"/>
          <p:cNvSpPr/>
          <p:nvPr/>
        </p:nvSpPr>
        <p:spPr>
          <a:xfrm flipH="1">
            <a:off x="6202160" y="1436277"/>
            <a:ext cx="55762" cy="998777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2" name="Google Shape;8932;p99"/>
          <p:cNvSpPr/>
          <p:nvPr/>
        </p:nvSpPr>
        <p:spPr>
          <a:xfrm>
            <a:off x="7991901" y="1876295"/>
            <a:ext cx="233323" cy="557873"/>
          </a:xfrm>
          <a:custGeom>
            <a:avLst/>
            <a:gdLst/>
            <a:ahLst/>
            <a:cxnLst/>
            <a:rect l="l" t="t" r="r" b="b"/>
            <a:pathLst>
              <a:path w="5749" h="11646" extrusionOk="0">
                <a:moveTo>
                  <a:pt x="5732" y="0"/>
                </a:moveTo>
                <a:lnTo>
                  <a:pt x="1" y="17"/>
                </a:lnTo>
                <a:lnTo>
                  <a:pt x="17" y="11646"/>
                </a:lnTo>
                <a:lnTo>
                  <a:pt x="5749" y="11646"/>
                </a:lnTo>
                <a:lnTo>
                  <a:pt x="573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3" name="Google Shape;8933;p99"/>
          <p:cNvSpPr/>
          <p:nvPr/>
        </p:nvSpPr>
        <p:spPr>
          <a:xfrm>
            <a:off x="8223841" y="1669789"/>
            <a:ext cx="52233" cy="764380"/>
          </a:xfrm>
          <a:custGeom>
            <a:avLst/>
            <a:gdLst/>
            <a:ahLst/>
            <a:cxnLst/>
            <a:rect l="l" t="t" r="r" b="b"/>
            <a:pathLst>
              <a:path w="1287" h="15957" extrusionOk="0">
                <a:moveTo>
                  <a:pt x="0" y="0"/>
                </a:moveTo>
                <a:lnTo>
                  <a:pt x="34" y="15957"/>
                </a:lnTo>
                <a:lnTo>
                  <a:pt x="1287" y="15957"/>
                </a:lnTo>
                <a:lnTo>
                  <a:pt x="125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4" name="Google Shape;8934;p99"/>
          <p:cNvSpPr/>
          <p:nvPr/>
        </p:nvSpPr>
        <p:spPr>
          <a:xfrm>
            <a:off x="8275342" y="1789017"/>
            <a:ext cx="25812" cy="645151"/>
          </a:xfrm>
          <a:custGeom>
            <a:avLst/>
            <a:gdLst/>
            <a:ahLst/>
            <a:cxnLst/>
            <a:rect l="l" t="t" r="r" b="b"/>
            <a:pathLst>
              <a:path w="636" h="13468" extrusionOk="0">
                <a:moveTo>
                  <a:pt x="1" y="1"/>
                </a:moveTo>
                <a:lnTo>
                  <a:pt x="18" y="13468"/>
                </a:lnTo>
                <a:lnTo>
                  <a:pt x="636" y="13468"/>
                </a:lnTo>
                <a:lnTo>
                  <a:pt x="619" y="1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5" name="Google Shape;8935;p99"/>
          <p:cNvSpPr/>
          <p:nvPr/>
        </p:nvSpPr>
        <p:spPr>
          <a:xfrm>
            <a:off x="8300464" y="1746624"/>
            <a:ext cx="150570" cy="688359"/>
          </a:xfrm>
          <a:custGeom>
            <a:avLst/>
            <a:gdLst/>
            <a:ahLst/>
            <a:cxnLst/>
            <a:rect l="l" t="t" r="r" b="b"/>
            <a:pathLst>
              <a:path w="3710" h="14370" extrusionOk="0">
                <a:moveTo>
                  <a:pt x="3693" y="0"/>
                </a:moveTo>
                <a:lnTo>
                  <a:pt x="0" y="17"/>
                </a:lnTo>
                <a:lnTo>
                  <a:pt x="34" y="14370"/>
                </a:lnTo>
                <a:lnTo>
                  <a:pt x="3709" y="14370"/>
                </a:lnTo>
                <a:lnTo>
                  <a:pt x="3693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6" name="Google Shape;8936;p99"/>
          <p:cNvSpPr/>
          <p:nvPr/>
        </p:nvSpPr>
        <p:spPr>
          <a:xfrm flipH="1">
            <a:off x="6813319" y="1750619"/>
            <a:ext cx="167100" cy="3702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37" name="Google Shape;8937;p99"/>
          <p:cNvSpPr/>
          <p:nvPr/>
        </p:nvSpPr>
        <p:spPr>
          <a:xfrm flipH="1">
            <a:off x="8058097" y="2120848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938" name="Google Shape;8938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8030897" y="2192514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939" name="Google Shape;8939;p99"/>
          <p:cNvSpPr/>
          <p:nvPr/>
        </p:nvSpPr>
        <p:spPr>
          <a:xfrm flipH="1">
            <a:off x="7685889" y="2120858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940" name="Google Shape;8940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658690" y="2192524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941" name="Google Shape;8941;p99"/>
          <p:cNvSpPr/>
          <p:nvPr/>
        </p:nvSpPr>
        <p:spPr>
          <a:xfrm flipH="1">
            <a:off x="6650795" y="2074959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942" name="Google Shape;8942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623595" y="2146625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943" name="Google Shape;8943;p99"/>
          <p:cNvSpPr/>
          <p:nvPr/>
        </p:nvSpPr>
        <p:spPr>
          <a:xfrm flipH="1">
            <a:off x="6513326" y="2077638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944" name="Google Shape;894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6486126" y="2149304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945" name="Google Shape;8945;p99"/>
          <p:cNvSpPr/>
          <p:nvPr/>
        </p:nvSpPr>
        <p:spPr>
          <a:xfrm flipH="1">
            <a:off x="7188939" y="2120848"/>
            <a:ext cx="108000" cy="246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8946" name="Google Shape;8946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7161739" y="2192514"/>
            <a:ext cx="162468" cy="102938"/>
          </a:xfrm>
          <a:prstGeom prst="rect">
            <a:avLst/>
          </a:prstGeom>
          <a:noFill/>
          <a:ln>
            <a:noFill/>
          </a:ln>
        </p:spPr>
      </p:pic>
      <p:sp>
        <p:nvSpPr>
          <p:cNvPr id="8947" name="Google Shape;8947;p99"/>
          <p:cNvSpPr txBox="1"/>
          <p:nvPr/>
        </p:nvSpPr>
        <p:spPr>
          <a:xfrm flipH="1">
            <a:off x="8595419" y="1436269"/>
            <a:ext cx="30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948" name="Google Shape;8948;p99"/>
          <p:cNvCxnSpPr/>
          <p:nvPr/>
        </p:nvCxnSpPr>
        <p:spPr>
          <a:xfrm>
            <a:off x="8823674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49" name="Google Shape;8949;p99"/>
          <p:cNvCxnSpPr/>
          <p:nvPr/>
        </p:nvCxnSpPr>
        <p:spPr>
          <a:xfrm>
            <a:off x="8684691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0" name="Google Shape;8950;p99"/>
          <p:cNvCxnSpPr/>
          <p:nvPr/>
        </p:nvCxnSpPr>
        <p:spPr>
          <a:xfrm>
            <a:off x="8558064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1" name="Google Shape;8951;p99"/>
          <p:cNvCxnSpPr/>
          <p:nvPr/>
        </p:nvCxnSpPr>
        <p:spPr>
          <a:xfrm>
            <a:off x="8437617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2" name="Google Shape;8952;p99"/>
          <p:cNvCxnSpPr/>
          <p:nvPr/>
        </p:nvCxnSpPr>
        <p:spPr>
          <a:xfrm>
            <a:off x="8298633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3" name="Google Shape;8953;p99"/>
          <p:cNvCxnSpPr/>
          <p:nvPr/>
        </p:nvCxnSpPr>
        <p:spPr>
          <a:xfrm>
            <a:off x="8172007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4" name="Google Shape;8954;p99"/>
          <p:cNvCxnSpPr/>
          <p:nvPr/>
        </p:nvCxnSpPr>
        <p:spPr>
          <a:xfrm>
            <a:off x="8045381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5" name="Google Shape;8955;p99"/>
          <p:cNvCxnSpPr/>
          <p:nvPr/>
        </p:nvCxnSpPr>
        <p:spPr>
          <a:xfrm>
            <a:off x="7906397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6" name="Google Shape;8956;p99"/>
          <p:cNvCxnSpPr/>
          <p:nvPr/>
        </p:nvCxnSpPr>
        <p:spPr>
          <a:xfrm>
            <a:off x="7779771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7" name="Google Shape;8957;p99"/>
          <p:cNvCxnSpPr/>
          <p:nvPr/>
        </p:nvCxnSpPr>
        <p:spPr>
          <a:xfrm>
            <a:off x="7653145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8" name="Google Shape;8958;p99"/>
          <p:cNvCxnSpPr/>
          <p:nvPr/>
        </p:nvCxnSpPr>
        <p:spPr>
          <a:xfrm>
            <a:off x="7514161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59" name="Google Shape;8959;p99"/>
          <p:cNvCxnSpPr/>
          <p:nvPr/>
        </p:nvCxnSpPr>
        <p:spPr>
          <a:xfrm>
            <a:off x="7387535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0" name="Google Shape;8960;p99"/>
          <p:cNvCxnSpPr/>
          <p:nvPr/>
        </p:nvCxnSpPr>
        <p:spPr>
          <a:xfrm>
            <a:off x="7248552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1" name="Google Shape;8961;p99"/>
          <p:cNvCxnSpPr/>
          <p:nvPr/>
        </p:nvCxnSpPr>
        <p:spPr>
          <a:xfrm>
            <a:off x="7109568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2" name="Google Shape;8962;p99"/>
          <p:cNvCxnSpPr/>
          <p:nvPr/>
        </p:nvCxnSpPr>
        <p:spPr>
          <a:xfrm>
            <a:off x="6982942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3" name="Google Shape;8963;p99"/>
          <p:cNvCxnSpPr/>
          <p:nvPr/>
        </p:nvCxnSpPr>
        <p:spPr>
          <a:xfrm>
            <a:off x="6795842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4" name="Google Shape;8964;p99"/>
          <p:cNvCxnSpPr/>
          <p:nvPr/>
        </p:nvCxnSpPr>
        <p:spPr>
          <a:xfrm>
            <a:off x="6656859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5" name="Google Shape;8965;p99"/>
          <p:cNvCxnSpPr/>
          <p:nvPr/>
        </p:nvCxnSpPr>
        <p:spPr>
          <a:xfrm>
            <a:off x="6530232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6" name="Google Shape;8966;p99"/>
          <p:cNvCxnSpPr/>
          <p:nvPr/>
        </p:nvCxnSpPr>
        <p:spPr>
          <a:xfrm>
            <a:off x="6409785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7" name="Google Shape;8967;p99"/>
          <p:cNvCxnSpPr/>
          <p:nvPr/>
        </p:nvCxnSpPr>
        <p:spPr>
          <a:xfrm>
            <a:off x="6270801" y="127037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8" name="Google Shape;8968;p99"/>
          <p:cNvCxnSpPr/>
          <p:nvPr/>
        </p:nvCxnSpPr>
        <p:spPr>
          <a:xfrm rot="10800000">
            <a:off x="6201030" y="1256592"/>
            <a:ext cx="2747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69" name="Google Shape;8969;p99"/>
          <p:cNvCxnSpPr/>
          <p:nvPr/>
        </p:nvCxnSpPr>
        <p:spPr>
          <a:xfrm rot="10800000">
            <a:off x="6201030" y="1442839"/>
            <a:ext cx="2747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70" name="Google Shape;8970;p99"/>
          <p:cNvCxnSpPr/>
          <p:nvPr/>
        </p:nvCxnSpPr>
        <p:spPr>
          <a:xfrm>
            <a:off x="8823674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71" name="Google Shape;8971;p99"/>
          <p:cNvCxnSpPr/>
          <p:nvPr/>
        </p:nvCxnSpPr>
        <p:spPr>
          <a:xfrm>
            <a:off x="8684691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72" name="Google Shape;8972;p99"/>
          <p:cNvCxnSpPr/>
          <p:nvPr/>
        </p:nvCxnSpPr>
        <p:spPr>
          <a:xfrm>
            <a:off x="8558064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73" name="Google Shape;8973;p99"/>
          <p:cNvCxnSpPr/>
          <p:nvPr/>
        </p:nvCxnSpPr>
        <p:spPr>
          <a:xfrm>
            <a:off x="8437617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74" name="Google Shape;8974;p99"/>
          <p:cNvCxnSpPr/>
          <p:nvPr/>
        </p:nvCxnSpPr>
        <p:spPr>
          <a:xfrm>
            <a:off x="8298633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75" name="Google Shape;8975;p99"/>
          <p:cNvCxnSpPr/>
          <p:nvPr/>
        </p:nvCxnSpPr>
        <p:spPr>
          <a:xfrm>
            <a:off x="8172007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76" name="Google Shape;8976;p99"/>
          <p:cNvCxnSpPr/>
          <p:nvPr/>
        </p:nvCxnSpPr>
        <p:spPr>
          <a:xfrm>
            <a:off x="8045381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77" name="Google Shape;8977;p99"/>
          <p:cNvCxnSpPr/>
          <p:nvPr/>
        </p:nvCxnSpPr>
        <p:spPr>
          <a:xfrm>
            <a:off x="7906397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78" name="Google Shape;8978;p99"/>
          <p:cNvCxnSpPr/>
          <p:nvPr/>
        </p:nvCxnSpPr>
        <p:spPr>
          <a:xfrm>
            <a:off x="7779771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79" name="Google Shape;8979;p99"/>
          <p:cNvCxnSpPr/>
          <p:nvPr/>
        </p:nvCxnSpPr>
        <p:spPr>
          <a:xfrm>
            <a:off x="7653145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0" name="Google Shape;8980;p99"/>
          <p:cNvCxnSpPr/>
          <p:nvPr/>
        </p:nvCxnSpPr>
        <p:spPr>
          <a:xfrm>
            <a:off x="7514161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1" name="Google Shape;8981;p99"/>
          <p:cNvCxnSpPr/>
          <p:nvPr/>
        </p:nvCxnSpPr>
        <p:spPr>
          <a:xfrm>
            <a:off x="7387535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2" name="Google Shape;8982;p99"/>
          <p:cNvCxnSpPr/>
          <p:nvPr/>
        </p:nvCxnSpPr>
        <p:spPr>
          <a:xfrm>
            <a:off x="7248552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3" name="Google Shape;8983;p99"/>
          <p:cNvCxnSpPr/>
          <p:nvPr/>
        </p:nvCxnSpPr>
        <p:spPr>
          <a:xfrm>
            <a:off x="7109568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4" name="Google Shape;8984;p99"/>
          <p:cNvCxnSpPr/>
          <p:nvPr/>
        </p:nvCxnSpPr>
        <p:spPr>
          <a:xfrm>
            <a:off x="6982942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5" name="Google Shape;8985;p99"/>
          <p:cNvCxnSpPr/>
          <p:nvPr/>
        </p:nvCxnSpPr>
        <p:spPr>
          <a:xfrm>
            <a:off x="6795842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6" name="Google Shape;8986;p99"/>
          <p:cNvCxnSpPr/>
          <p:nvPr/>
        </p:nvCxnSpPr>
        <p:spPr>
          <a:xfrm>
            <a:off x="6656859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7" name="Google Shape;8987;p99"/>
          <p:cNvCxnSpPr/>
          <p:nvPr/>
        </p:nvCxnSpPr>
        <p:spPr>
          <a:xfrm>
            <a:off x="6530232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8" name="Google Shape;8988;p99"/>
          <p:cNvCxnSpPr/>
          <p:nvPr/>
        </p:nvCxnSpPr>
        <p:spPr>
          <a:xfrm>
            <a:off x="6409785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89" name="Google Shape;8989;p99"/>
          <p:cNvCxnSpPr/>
          <p:nvPr/>
        </p:nvCxnSpPr>
        <p:spPr>
          <a:xfrm>
            <a:off x="6270801" y="2442290"/>
            <a:ext cx="0" cy="172500"/>
          </a:xfrm>
          <a:prstGeom prst="straightConnector1">
            <a:avLst/>
          </a:prstGeom>
          <a:noFill/>
          <a:ln w="76200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90" name="Google Shape;8990;p99"/>
          <p:cNvCxnSpPr/>
          <p:nvPr/>
        </p:nvCxnSpPr>
        <p:spPr>
          <a:xfrm rot="10800000">
            <a:off x="6201030" y="2428512"/>
            <a:ext cx="2747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91" name="Google Shape;8991;p99"/>
          <p:cNvCxnSpPr/>
          <p:nvPr/>
        </p:nvCxnSpPr>
        <p:spPr>
          <a:xfrm rot="10800000">
            <a:off x="6201030" y="2614759"/>
            <a:ext cx="2747700" cy="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992" name="Google Shape;8992;p99"/>
          <p:cNvCxnSpPr/>
          <p:nvPr/>
        </p:nvCxnSpPr>
        <p:spPr>
          <a:xfrm>
            <a:off x="6220968" y="1238454"/>
            <a:ext cx="0" cy="1376400"/>
          </a:xfrm>
          <a:prstGeom prst="straightConnector1">
            <a:avLst/>
          </a:prstGeom>
          <a:noFill/>
          <a:ln w="7620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93" name="Google Shape;8993;p99"/>
          <p:cNvSpPr/>
          <p:nvPr/>
        </p:nvSpPr>
        <p:spPr>
          <a:xfrm>
            <a:off x="7163041" y="1886591"/>
            <a:ext cx="150570" cy="500294"/>
          </a:xfrm>
          <a:custGeom>
            <a:avLst/>
            <a:gdLst/>
            <a:ahLst/>
            <a:cxnLst/>
            <a:rect l="l" t="t" r="r" b="b"/>
            <a:pathLst>
              <a:path w="3710" h="10444" extrusionOk="0">
                <a:moveTo>
                  <a:pt x="0" y="1"/>
                </a:moveTo>
                <a:lnTo>
                  <a:pt x="17" y="10443"/>
                </a:lnTo>
                <a:lnTo>
                  <a:pt x="3710" y="10443"/>
                </a:lnTo>
                <a:lnTo>
                  <a:pt x="367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4" name="Google Shape;8994;p99"/>
          <p:cNvSpPr/>
          <p:nvPr/>
        </p:nvSpPr>
        <p:spPr>
          <a:xfrm>
            <a:off x="7010444" y="1700922"/>
            <a:ext cx="150611" cy="688359"/>
          </a:xfrm>
          <a:custGeom>
            <a:avLst/>
            <a:gdLst/>
            <a:ahLst/>
            <a:cxnLst/>
            <a:rect l="l" t="t" r="r" b="b"/>
            <a:pathLst>
              <a:path w="3711" h="14370" extrusionOk="0">
                <a:moveTo>
                  <a:pt x="1" y="0"/>
                </a:moveTo>
                <a:lnTo>
                  <a:pt x="18" y="14370"/>
                </a:lnTo>
                <a:lnTo>
                  <a:pt x="3710" y="14370"/>
                </a:lnTo>
                <a:lnTo>
                  <a:pt x="3677" y="0"/>
                </a:lnTo>
                <a:close/>
              </a:path>
            </a:pathLst>
          </a:custGeom>
          <a:solidFill>
            <a:srgbClr val="EBEBE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5" name="Google Shape;8995;p99"/>
          <p:cNvSpPr txBox="1"/>
          <p:nvPr/>
        </p:nvSpPr>
        <p:spPr>
          <a:xfrm>
            <a:off x="4378679" y="1693843"/>
            <a:ext cx="2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?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96" name="Google Shape;8996;p99"/>
          <p:cNvSpPr txBox="1"/>
          <p:nvPr/>
        </p:nvSpPr>
        <p:spPr>
          <a:xfrm>
            <a:off x="1924075" y="4440950"/>
            <a:ext cx="5206800" cy="4770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Josefin Sans"/>
                <a:ea typeface="Josefin Sans"/>
                <a:cs typeface="Josefin Sans"/>
                <a:sym typeface="Josefin Sans"/>
              </a:rPr>
              <a:t>Distribute Drawer B</a:t>
            </a:r>
            <a:endParaRPr sz="19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8997" name="Google Shape;8997;p99"/>
          <p:cNvCxnSpPr/>
          <p:nvPr/>
        </p:nvCxnSpPr>
        <p:spPr>
          <a:xfrm>
            <a:off x="1572875" y="3037275"/>
            <a:ext cx="0" cy="424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998" name="Google Shape;8998;p99"/>
          <p:cNvSpPr txBox="1"/>
          <p:nvPr/>
        </p:nvSpPr>
        <p:spPr>
          <a:xfrm>
            <a:off x="389675" y="3547925"/>
            <a:ext cx="236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Recognize drawer 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8999" name="Google Shape;8999;p99"/>
          <p:cNvSpPr txBox="1"/>
          <p:nvPr/>
        </p:nvSpPr>
        <p:spPr>
          <a:xfrm>
            <a:off x="2907602" y="3500125"/>
            <a:ext cx="332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Don’t recognize drawer 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Frame 30 contains Drawer A book 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9000" name="Google Shape;9000;p99"/>
          <p:cNvCxnSpPr/>
          <p:nvPr/>
        </p:nvCxnSpPr>
        <p:spPr>
          <a:xfrm>
            <a:off x="4572000" y="3037275"/>
            <a:ext cx="0" cy="424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9001" name="Google Shape;9001;p99"/>
          <p:cNvCxnSpPr/>
          <p:nvPr/>
        </p:nvCxnSpPr>
        <p:spPr>
          <a:xfrm>
            <a:off x="7574875" y="3098025"/>
            <a:ext cx="0" cy="4248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002" name="Google Shape;9002;p99"/>
          <p:cNvSpPr txBox="1"/>
          <p:nvPr/>
        </p:nvSpPr>
        <p:spPr>
          <a:xfrm>
            <a:off x="5910527" y="3500125"/>
            <a:ext cx="3328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Don’t recognize drawer 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Frame 32 contains Drawer A book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003" name="Google Shape;9003;p99"/>
          <p:cNvSpPr txBox="1"/>
          <p:nvPr/>
        </p:nvSpPr>
        <p:spPr>
          <a:xfrm>
            <a:off x="6761154" y="1772006"/>
            <a:ext cx="2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9004" name="Google Shape;900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 flipH="1">
            <a:off x="2670926" y="1812014"/>
            <a:ext cx="258600" cy="1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005" name="Google Shape;9005;p99"/>
          <p:cNvSpPr txBox="1"/>
          <p:nvPr/>
        </p:nvSpPr>
        <p:spPr>
          <a:xfrm>
            <a:off x="6762479" y="1735968"/>
            <a:ext cx="29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?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0" name="Google Shape;9010;p100"/>
          <p:cNvSpPr txBox="1">
            <a:spLocks noGrp="1"/>
          </p:cNvSpPr>
          <p:nvPr>
            <p:ph type="title" idx="4294967295"/>
          </p:nvPr>
        </p:nvSpPr>
        <p:spPr>
          <a:xfrm>
            <a:off x="2118475" y="357275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Filter Barcode</a:t>
            </a:r>
            <a:endParaRPr sz="1400" dirty="0">
              <a:solidFill>
                <a:srgbClr val="000000"/>
              </a:solidFill>
            </a:endParaRPr>
          </a:p>
        </p:txBody>
      </p:sp>
      <p:sp>
        <p:nvSpPr>
          <p:cNvPr id="9011" name="Google Shape;9011;p10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 dirty="0"/>
          </a:p>
        </p:txBody>
      </p:sp>
      <p:sp>
        <p:nvSpPr>
          <p:cNvPr id="9012" name="Google Shape;9012;p100"/>
          <p:cNvSpPr/>
          <p:nvPr/>
        </p:nvSpPr>
        <p:spPr>
          <a:xfrm>
            <a:off x="2811299" y="1351400"/>
            <a:ext cx="3521400" cy="30780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dk1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13" name="Google Shape;9013;p100"/>
          <p:cNvSpPr txBox="1"/>
          <p:nvPr/>
        </p:nvSpPr>
        <p:spPr>
          <a:xfrm flipH="1">
            <a:off x="4869041" y="1855774"/>
            <a:ext cx="1336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List Books</a:t>
            </a:r>
            <a:endParaRPr sz="13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014" name="Google Shape;9014;p100"/>
          <p:cNvSpPr txBox="1"/>
          <p:nvPr/>
        </p:nvSpPr>
        <p:spPr>
          <a:xfrm flipH="1">
            <a:off x="4868749" y="3282371"/>
            <a:ext cx="141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Josefin Sans"/>
                <a:ea typeface="Josefin Sans"/>
                <a:cs typeface="Josefin Sans"/>
                <a:sym typeface="Josefin Sans"/>
              </a:rPr>
              <a:t>List Errors</a:t>
            </a:r>
            <a:endParaRPr sz="13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015" name="Google Shape;9015;p100"/>
          <p:cNvSpPr/>
          <p:nvPr/>
        </p:nvSpPr>
        <p:spPr>
          <a:xfrm>
            <a:off x="3095880" y="1690877"/>
            <a:ext cx="1635600" cy="101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9016" name="Google Shape;9016;p100"/>
          <p:cNvGrpSpPr/>
          <p:nvPr/>
        </p:nvGrpSpPr>
        <p:grpSpPr>
          <a:xfrm>
            <a:off x="3203797" y="1946743"/>
            <a:ext cx="278658" cy="505486"/>
            <a:chOff x="841452" y="3225848"/>
            <a:chExt cx="197700" cy="282900"/>
          </a:xfrm>
        </p:grpSpPr>
        <p:sp>
          <p:nvSpPr>
            <p:cNvPr id="9017" name="Google Shape;9017;p100"/>
            <p:cNvSpPr/>
            <p:nvPr/>
          </p:nvSpPr>
          <p:spPr>
            <a:xfrm>
              <a:off x="841452" y="3225848"/>
              <a:ext cx="197700" cy="282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018" name="Google Shape;9018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46992" y="3273006"/>
              <a:ext cx="186597" cy="18853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19" name="Google Shape;9019;p100"/>
          <p:cNvGrpSpPr/>
          <p:nvPr/>
        </p:nvGrpSpPr>
        <p:grpSpPr>
          <a:xfrm>
            <a:off x="3571500" y="1946854"/>
            <a:ext cx="278658" cy="505486"/>
            <a:chOff x="841452" y="3225848"/>
            <a:chExt cx="197700" cy="282900"/>
          </a:xfrm>
        </p:grpSpPr>
        <p:sp>
          <p:nvSpPr>
            <p:cNvPr id="9020" name="Google Shape;9020;p100"/>
            <p:cNvSpPr/>
            <p:nvPr/>
          </p:nvSpPr>
          <p:spPr>
            <a:xfrm>
              <a:off x="841452" y="3225848"/>
              <a:ext cx="197700" cy="2829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 cap="flat" cmpd="sng">
              <a:solidFill>
                <a:srgbClr val="2632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021" name="Google Shape;9021;p10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846992" y="3273006"/>
              <a:ext cx="186597" cy="18853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22" name="Google Shape;9022;p100"/>
          <p:cNvSpPr/>
          <p:nvPr/>
        </p:nvSpPr>
        <p:spPr>
          <a:xfrm>
            <a:off x="3095876" y="3117537"/>
            <a:ext cx="1635600" cy="1017300"/>
          </a:xfrm>
          <a:prstGeom prst="roundRect">
            <a:avLst>
              <a:gd name="adj" fmla="val 16667"/>
            </a:avLst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023" name="Google Shape;9023;p100"/>
          <p:cNvSpPr txBox="1"/>
          <p:nvPr/>
        </p:nvSpPr>
        <p:spPr>
          <a:xfrm>
            <a:off x="1183734" y="2587070"/>
            <a:ext cx="13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Drawer A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024" name="Google Shape;9024;p100"/>
          <p:cNvSpPr txBox="1"/>
          <p:nvPr/>
        </p:nvSpPr>
        <p:spPr>
          <a:xfrm>
            <a:off x="2966766" y="2337858"/>
            <a:ext cx="7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025" name="Google Shape;9025;p100"/>
          <p:cNvSpPr txBox="1"/>
          <p:nvPr/>
        </p:nvSpPr>
        <p:spPr>
          <a:xfrm>
            <a:off x="3330540" y="2337858"/>
            <a:ext cx="722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026" name="Google Shape;9026;p100"/>
          <p:cNvGrpSpPr/>
          <p:nvPr/>
        </p:nvGrpSpPr>
        <p:grpSpPr>
          <a:xfrm>
            <a:off x="3731662" y="1946857"/>
            <a:ext cx="1094612" cy="791226"/>
            <a:chOff x="3727225" y="1946832"/>
            <a:chExt cx="1094612" cy="791226"/>
          </a:xfrm>
        </p:grpSpPr>
        <p:grpSp>
          <p:nvGrpSpPr>
            <p:cNvPr id="9027" name="Google Shape;9027;p100"/>
            <p:cNvGrpSpPr/>
            <p:nvPr/>
          </p:nvGrpSpPr>
          <p:grpSpPr>
            <a:xfrm>
              <a:off x="3939133" y="1946832"/>
              <a:ext cx="278658" cy="505486"/>
              <a:chOff x="841452" y="3225848"/>
              <a:chExt cx="197700" cy="282900"/>
            </a:xfrm>
          </p:grpSpPr>
          <p:sp>
            <p:nvSpPr>
              <p:cNvPr id="9028" name="Google Shape;9028;p100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9029" name="Google Shape;9029;p1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grpSp>
          <p:nvGrpSpPr>
            <p:cNvPr id="9030" name="Google Shape;9030;p100"/>
            <p:cNvGrpSpPr/>
            <p:nvPr/>
          </p:nvGrpSpPr>
          <p:grpSpPr>
            <a:xfrm>
              <a:off x="4306766" y="1946832"/>
              <a:ext cx="278658" cy="505486"/>
              <a:chOff x="841452" y="3225848"/>
              <a:chExt cx="197700" cy="282900"/>
            </a:xfrm>
          </p:grpSpPr>
          <p:sp>
            <p:nvSpPr>
              <p:cNvPr id="9031" name="Google Shape;9031;p100"/>
              <p:cNvSpPr/>
              <p:nvPr/>
            </p:nvSpPr>
            <p:spPr>
              <a:xfrm>
                <a:off x="841452" y="3225848"/>
                <a:ext cx="197700" cy="282900"/>
              </a:xfrm>
              <a:prstGeom prst="roundRect">
                <a:avLst>
                  <a:gd name="adj" fmla="val 16667"/>
                </a:avLst>
              </a:prstGeom>
              <a:solidFill>
                <a:srgbClr val="FFFFFF"/>
              </a:solidFill>
              <a:ln w="9525" cap="flat" cmpd="sng">
                <a:solidFill>
                  <a:srgbClr val="263238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pic>
            <p:nvPicPr>
              <p:cNvPr id="9032" name="Google Shape;9032;p10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 rot="-5400000">
                <a:off x="846992" y="3273006"/>
                <a:ext cx="186597" cy="18853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9033" name="Google Shape;9033;p100"/>
            <p:cNvSpPr txBox="1"/>
            <p:nvPr/>
          </p:nvSpPr>
          <p:spPr>
            <a:xfrm>
              <a:off x="3727225" y="2337858"/>
              <a:ext cx="72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C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034" name="Google Shape;9034;p100"/>
            <p:cNvSpPr txBox="1"/>
            <p:nvPr/>
          </p:nvSpPr>
          <p:spPr>
            <a:xfrm>
              <a:off x="4099737" y="2337858"/>
              <a:ext cx="722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9035" name="Google Shape;9035;p100"/>
          <p:cNvSpPr txBox="1"/>
          <p:nvPr/>
        </p:nvSpPr>
        <p:spPr>
          <a:xfrm>
            <a:off x="3681025" y="3326025"/>
            <a:ext cx="4653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ilita One"/>
                <a:ea typeface="Lilita One"/>
                <a:cs typeface="Lilita One"/>
                <a:sym typeface="Lilita One"/>
              </a:rPr>
              <a:t>?</a:t>
            </a:r>
            <a:endParaRPr sz="2700" dirty="0"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" name="Google Shape;9134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 dirty="0"/>
          </a:p>
        </p:txBody>
      </p:sp>
      <p:sp>
        <p:nvSpPr>
          <p:cNvPr id="9135" name="Google Shape;9135;p102"/>
          <p:cNvSpPr/>
          <p:nvPr/>
        </p:nvSpPr>
        <p:spPr>
          <a:xfrm>
            <a:off x="1377425" y="1687787"/>
            <a:ext cx="414900" cy="771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36" name="Google Shape;913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330407" y="1875676"/>
            <a:ext cx="509004" cy="395767"/>
          </a:xfrm>
          <a:prstGeom prst="rect">
            <a:avLst/>
          </a:prstGeom>
          <a:noFill/>
          <a:ln>
            <a:noFill/>
          </a:ln>
        </p:spPr>
      </p:pic>
      <p:sp>
        <p:nvSpPr>
          <p:cNvPr id="9137" name="Google Shape;9137;p102"/>
          <p:cNvSpPr/>
          <p:nvPr/>
        </p:nvSpPr>
        <p:spPr>
          <a:xfrm>
            <a:off x="4364538" y="1671099"/>
            <a:ext cx="414900" cy="771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38" name="Google Shape;913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317520" y="1858989"/>
            <a:ext cx="509004" cy="395767"/>
          </a:xfrm>
          <a:prstGeom prst="rect">
            <a:avLst/>
          </a:prstGeom>
          <a:noFill/>
          <a:ln>
            <a:noFill/>
          </a:ln>
        </p:spPr>
      </p:pic>
      <p:sp>
        <p:nvSpPr>
          <p:cNvPr id="9139" name="Google Shape;9139;p102"/>
          <p:cNvSpPr txBox="1"/>
          <p:nvPr/>
        </p:nvSpPr>
        <p:spPr>
          <a:xfrm>
            <a:off x="1051363" y="2459375"/>
            <a:ext cx="106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Drawer A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40" name="Google Shape;9140;p102"/>
          <p:cNvSpPr txBox="1"/>
          <p:nvPr/>
        </p:nvSpPr>
        <p:spPr>
          <a:xfrm>
            <a:off x="4038438" y="2442700"/>
            <a:ext cx="106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Drawer B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41" name="Google Shape;9141;p102"/>
          <p:cNvSpPr txBox="1"/>
          <p:nvPr/>
        </p:nvSpPr>
        <p:spPr>
          <a:xfrm>
            <a:off x="1121413" y="1254163"/>
            <a:ext cx="92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[Index 0]</a:t>
            </a:r>
            <a:endParaRPr sz="12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42" name="Google Shape;9142;p102"/>
          <p:cNvSpPr txBox="1"/>
          <p:nvPr/>
        </p:nvSpPr>
        <p:spPr>
          <a:xfrm>
            <a:off x="4108513" y="1237500"/>
            <a:ext cx="92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[Index 1]</a:t>
            </a:r>
            <a:endParaRPr sz="12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43" name="Google Shape;9143;p102"/>
          <p:cNvSpPr/>
          <p:nvPr/>
        </p:nvSpPr>
        <p:spPr>
          <a:xfrm>
            <a:off x="7421713" y="1704474"/>
            <a:ext cx="414900" cy="7716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44" name="Google Shape;9144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374695" y="1892364"/>
            <a:ext cx="509004" cy="395767"/>
          </a:xfrm>
          <a:prstGeom prst="rect">
            <a:avLst/>
          </a:prstGeom>
          <a:noFill/>
          <a:ln>
            <a:noFill/>
          </a:ln>
        </p:spPr>
      </p:pic>
      <p:sp>
        <p:nvSpPr>
          <p:cNvPr id="9145" name="Google Shape;9145;p102"/>
          <p:cNvSpPr txBox="1"/>
          <p:nvPr/>
        </p:nvSpPr>
        <p:spPr>
          <a:xfrm>
            <a:off x="7095613" y="2459375"/>
            <a:ext cx="106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Drawer C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46" name="Google Shape;9146;p102"/>
          <p:cNvSpPr txBox="1"/>
          <p:nvPr/>
        </p:nvSpPr>
        <p:spPr>
          <a:xfrm>
            <a:off x="7095651" y="1254175"/>
            <a:ext cx="1067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Josefin Sans"/>
                <a:ea typeface="Josefin Sans"/>
                <a:cs typeface="Josefin Sans"/>
                <a:sym typeface="Josefin Sans"/>
              </a:rPr>
              <a:t>[Index n]</a:t>
            </a:r>
            <a:endParaRPr sz="12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47" name="Google Shape;9147;p102"/>
          <p:cNvSpPr/>
          <p:nvPr/>
        </p:nvSpPr>
        <p:spPr>
          <a:xfrm>
            <a:off x="194275" y="3280400"/>
            <a:ext cx="2781300" cy="888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48" name="Google Shape;9148;p102"/>
          <p:cNvSpPr/>
          <p:nvPr/>
        </p:nvSpPr>
        <p:spPr>
          <a:xfrm>
            <a:off x="448325" y="3410616"/>
            <a:ext cx="249300" cy="45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49" name="Google Shape;914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22464" y="3519832"/>
            <a:ext cx="300856" cy="237608"/>
          </a:xfrm>
          <a:prstGeom prst="rect">
            <a:avLst/>
          </a:prstGeom>
          <a:noFill/>
          <a:ln>
            <a:noFill/>
          </a:ln>
        </p:spPr>
      </p:pic>
      <p:sp>
        <p:nvSpPr>
          <p:cNvPr id="9150" name="Google Shape;9150;p102"/>
          <p:cNvSpPr/>
          <p:nvPr/>
        </p:nvSpPr>
        <p:spPr>
          <a:xfrm>
            <a:off x="1471264" y="3395067"/>
            <a:ext cx="249300" cy="45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51" name="Google Shape;915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1445403" y="3504283"/>
            <a:ext cx="300856" cy="237608"/>
          </a:xfrm>
          <a:prstGeom prst="rect">
            <a:avLst/>
          </a:prstGeom>
          <a:noFill/>
          <a:ln>
            <a:noFill/>
          </a:ln>
        </p:spPr>
      </p:pic>
      <p:sp>
        <p:nvSpPr>
          <p:cNvPr id="9152" name="Google Shape;9152;p102"/>
          <p:cNvSpPr txBox="1"/>
          <p:nvPr/>
        </p:nvSpPr>
        <p:spPr>
          <a:xfrm>
            <a:off x="437063" y="3851180"/>
            <a:ext cx="2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A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53" name="Google Shape;9153;p102"/>
          <p:cNvSpPr txBox="1"/>
          <p:nvPr/>
        </p:nvSpPr>
        <p:spPr>
          <a:xfrm>
            <a:off x="1471255" y="3851180"/>
            <a:ext cx="2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54" name="Google Shape;9154;p102"/>
          <p:cNvSpPr/>
          <p:nvPr/>
        </p:nvSpPr>
        <p:spPr>
          <a:xfrm>
            <a:off x="3195263" y="3280388"/>
            <a:ext cx="2781300" cy="888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55" name="Google Shape;9155;p102"/>
          <p:cNvSpPr/>
          <p:nvPr/>
        </p:nvSpPr>
        <p:spPr>
          <a:xfrm>
            <a:off x="3435425" y="3410616"/>
            <a:ext cx="249300" cy="45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56" name="Google Shape;9156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409564" y="3519832"/>
            <a:ext cx="300856" cy="237608"/>
          </a:xfrm>
          <a:prstGeom prst="rect">
            <a:avLst/>
          </a:prstGeom>
          <a:noFill/>
          <a:ln>
            <a:noFill/>
          </a:ln>
        </p:spPr>
      </p:pic>
      <p:sp>
        <p:nvSpPr>
          <p:cNvPr id="9157" name="Google Shape;9157;p102"/>
          <p:cNvSpPr/>
          <p:nvPr/>
        </p:nvSpPr>
        <p:spPr>
          <a:xfrm>
            <a:off x="4458364" y="3395067"/>
            <a:ext cx="249300" cy="45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58" name="Google Shape;9158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432503" y="3504283"/>
            <a:ext cx="300856" cy="237608"/>
          </a:xfrm>
          <a:prstGeom prst="rect">
            <a:avLst/>
          </a:prstGeom>
          <a:noFill/>
          <a:ln>
            <a:noFill/>
          </a:ln>
        </p:spPr>
      </p:pic>
      <p:sp>
        <p:nvSpPr>
          <p:cNvPr id="9159" name="Google Shape;9159;p102"/>
          <p:cNvSpPr txBox="1"/>
          <p:nvPr/>
        </p:nvSpPr>
        <p:spPr>
          <a:xfrm>
            <a:off x="3424163" y="3851180"/>
            <a:ext cx="2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C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60" name="Google Shape;9160;p102"/>
          <p:cNvSpPr txBox="1"/>
          <p:nvPr/>
        </p:nvSpPr>
        <p:spPr>
          <a:xfrm>
            <a:off x="4458355" y="3851180"/>
            <a:ext cx="24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D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161" name="Google Shape;9161;p102"/>
          <p:cNvGrpSpPr/>
          <p:nvPr/>
        </p:nvGrpSpPr>
        <p:grpSpPr>
          <a:xfrm>
            <a:off x="5481303" y="3410616"/>
            <a:ext cx="260554" cy="840764"/>
            <a:chOff x="5481303" y="3410616"/>
            <a:chExt cx="260554" cy="840764"/>
          </a:xfrm>
        </p:grpSpPr>
        <p:sp>
          <p:nvSpPr>
            <p:cNvPr id="9162" name="Google Shape;9162;p102"/>
            <p:cNvSpPr/>
            <p:nvPr/>
          </p:nvSpPr>
          <p:spPr>
            <a:xfrm>
              <a:off x="5481303" y="3410616"/>
              <a:ext cx="249300" cy="45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163" name="Google Shape;9163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5455442" y="3519832"/>
              <a:ext cx="300856" cy="23760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164" name="Google Shape;9164;p102"/>
            <p:cNvSpPr txBox="1"/>
            <p:nvPr/>
          </p:nvSpPr>
          <p:spPr>
            <a:xfrm>
              <a:off x="5492557" y="3851180"/>
              <a:ext cx="24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E</a:t>
              </a:r>
              <a:endParaRPr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9165" name="Google Shape;9165;p102"/>
          <p:cNvSpPr/>
          <p:nvPr/>
        </p:nvSpPr>
        <p:spPr>
          <a:xfrm>
            <a:off x="6196275" y="3280400"/>
            <a:ext cx="2781300" cy="8889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166" name="Google Shape;9166;p102"/>
          <p:cNvSpPr/>
          <p:nvPr/>
        </p:nvSpPr>
        <p:spPr>
          <a:xfrm>
            <a:off x="6422525" y="3410616"/>
            <a:ext cx="249300" cy="45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67" name="Google Shape;9167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396664" y="3519832"/>
            <a:ext cx="300856" cy="237608"/>
          </a:xfrm>
          <a:prstGeom prst="rect">
            <a:avLst/>
          </a:prstGeom>
          <a:noFill/>
          <a:ln>
            <a:noFill/>
          </a:ln>
        </p:spPr>
      </p:pic>
      <p:sp>
        <p:nvSpPr>
          <p:cNvPr id="9168" name="Google Shape;9168;p102"/>
          <p:cNvSpPr/>
          <p:nvPr/>
        </p:nvSpPr>
        <p:spPr>
          <a:xfrm>
            <a:off x="7445464" y="3395067"/>
            <a:ext cx="249300" cy="45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69" name="Google Shape;9169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7419603" y="3504283"/>
            <a:ext cx="300856" cy="237608"/>
          </a:xfrm>
          <a:prstGeom prst="rect">
            <a:avLst/>
          </a:prstGeom>
          <a:noFill/>
          <a:ln>
            <a:noFill/>
          </a:ln>
        </p:spPr>
      </p:pic>
      <p:sp>
        <p:nvSpPr>
          <p:cNvPr id="9170" name="Google Shape;9170;p102"/>
          <p:cNvSpPr/>
          <p:nvPr/>
        </p:nvSpPr>
        <p:spPr>
          <a:xfrm>
            <a:off x="8468403" y="3410616"/>
            <a:ext cx="249300" cy="4560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171" name="Google Shape;9171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8442542" y="3519832"/>
            <a:ext cx="300856" cy="237608"/>
          </a:xfrm>
          <a:prstGeom prst="rect">
            <a:avLst/>
          </a:prstGeom>
          <a:noFill/>
          <a:ln>
            <a:noFill/>
          </a:ln>
        </p:spPr>
      </p:pic>
      <p:sp>
        <p:nvSpPr>
          <p:cNvPr id="9172" name="Google Shape;9172;p102"/>
          <p:cNvSpPr txBox="1"/>
          <p:nvPr/>
        </p:nvSpPr>
        <p:spPr>
          <a:xfrm>
            <a:off x="6305612" y="3851175"/>
            <a:ext cx="48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E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73" name="Google Shape;9173;p102"/>
          <p:cNvSpPr txBox="1"/>
          <p:nvPr/>
        </p:nvSpPr>
        <p:spPr>
          <a:xfrm>
            <a:off x="7317626" y="3851175"/>
            <a:ext cx="48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F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174" name="Google Shape;9174;p102"/>
          <p:cNvSpPr txBox="1"/>
          <p:nvPr/>
        </p:nvSpPr>
        <p:spPr>
          <a:xfrm>
            <a:off x="8329651" y="3851175"/>
            <a:ext cx="48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G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175" name="Google Shape;9175;p102"/>
          <p:cNvGrpSpPr/>
          <p:nvPr/>
        </p:nvGrpSpPr>
        <p:grpSpPr>
          <a:xfrm>
            <a:off x="2494203" y="3410616"/>
            <a:ext cx="249329" cy="840764"/>
            <a:chOff x="2494203" y="3410616"/>
            <a:chExt cx="249329" cy="840764"/>
          </a:xfrm>
        </p:grpSpPr>
        <p:sp>
          <p:nvSpPr>
            <p:cNvPr id="9176" name="Google Shape;9176;p102"/>
            <p:cNvSpPr txBox="1"/>
            <p:nvPr/>
          </p:nvSpPr>
          <p:spPr>
            <a:xfrm>
              <a:off x="2494232" y="3851180"/>
              <a:ext cx="2493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FFFFF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</a:t>
              </a:r>
              <a:endParaRPr dirty="0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177" name="Google Shape;9177;p102"/>
            <p:cNvSpPr/>
            <p:nvPr/>
          </p:nvSpPr>
          <p:spPr>
            <a:xfrm>
              <a:off x="2494203" y="3410616"/>
              <a:ext cx="249300" cy="456000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178" name="Google Shape;9178;p10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-5400000">
              <a:off x="2468342" y="3519832"/>
              <a:ext cx="300856" cy="2376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79" name="Google Shape;9179;p10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69</a:t>
            </a:fld>
            <a:endParaRPr dirty="0"/>
          </a:p>
        </p:txBody>
      </p:sp>
      <p:sp>
        <p:nvSpPr>
          <p:cNvPr id="9180" name="Google Shape;9180;p102"/>
          <p:cNvSpPr txBox="1">
            <a:spLocks noGrp="1"/>
          </p:cNvSpPr>
          <p:nvPr>
            <p:ph type="title" idx="4294967295"/>
          </p:nvPr>
        </p:nvSpPr>
        <p:spPr>
          <a:xfrm>
            <a:off x="2174025" y="328500"/>
            <a:ext cx="4818000" cy="68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Filter Duplicate</a:t>
            </a:r>
            <a:endParaRPr sz="1400" dirty="0">
              <a:solidFill>
                <a:srgbClr val="000000"/>
              </a:solidFill>
            </a:endParaRPr>
          </a:p>
        </p:txBody>
      </p:sp>
      <p:grpSp>
        <p:nvGrpSpPr>
          <p:cNvPr id="9181" name="Google Shape;9181;p102"/>
          <p:cNvGrpSpPr/>
          <p:nvPr/>
        </p:nvGrpSpPr>
        <p:grpSpPr>
          <a:xfrm>
            <a:off x="2170500" y="2804075"/>
            <a:ext cx="1815900" cy="1485150"/>
            <a:chOff x="2178525" y="2880200"/>
            <a:chExt cx="1815900" cy="1485150"/>
          </a:xfrm>
        </p:grpSpPr>
        <p:sp>
          <p:nvSpPr>
            <p:cNvPr id="9182" name="Google Shape;9182;p102"/>
            <p:cNvSpPr/>
            <p:nvPr/>
          </p:nvSpPr>
          <p:spPr>
            <a:xfrm>
              <a:off x="2178525" y="3084350"/>
              <a:ext cx="1815900" cy="12810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3" name="Google Shape;9183;p102"/>
            <p:cNvSpPr txBox="1"/>
            <p:nvPr/>
          </p:nvSpPr>
          <p:spPr>
            <a:xfrm>
              <a:off x="2562650" y="2880200"/>
              <a:ext cx="992700" cy="40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Matching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9184" name="Google Shape;9184;p102"/>
          <p:cNvGrpSpPr/>
          <p:nvPr/>
        </p:nvGrpSpPr>
        <p:grpSpPr>
          <a:xfrm>
            <a:off x="5192625" y="2786800"/>
            <a:ext cx="1815900" cy="1519700"/>
            <a:chOff x="5104688" y="2878775"/>
            <a:chExt cx="1815900" cy="1519700"/>
          </a:xfrm>
        </p:grpSpPr>
        <p:sp>
          <p:nvSpPr>
            <p:cNvPr id="9185" name="Google Shape;9185;p102"/>
            <p:cNvSpPr/>
            <p:nvPr/>
          </p:nvSpPr>
          <p:spPr>
            <a:xfrm>
              <a:off x="5104688" y="3117475"/>
              <a:ext cx="1815900" cy="1281000"/>
            </a:xfrm>
            <a:prstGeom prst="ellipse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186" name="Google Shape;9186;p102"/>
            <p:cNvSpPr txBox="1"/>
            <p:nvPr/>
          </p:nvSpPr>
          <p:spPr>
            <a:xfrm>
              <a:off x="5516288" y="2878775"/>
              <a:ext cx="992700" cy="400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Matching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1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9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000"/>
                                        <p:tgtEl>
                                          <p:spTgt spid="9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000"/>
                                        <p:tgtEl>
                                          <p:spTgt spid="91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1000"/>
                                        <p:tgtEl>
                                          <p:spTgt spid="9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9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9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91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9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8" name="Google Shape;1448;p38"/>
          <p:cNvSpPr txBox="1">
            <a:spLocks noGrp="1"/>
          </p:cNvSpPr>
          <p:nvPr>
            <p:ph type="subTitle" idx="4294967295"/>
          </p:nvPr>
        </p:nvSpPr>
        <p:spPr>
          <a:xfrm>
            <a:off x="3776364" y="2762608"/>
            <a:ext cx="17787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None/>
            </a:pPr>
            <a:r>
              <a:rPr lang="en" sz="1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Dangerous</a:t>
            </a:r>
            <a:endParaRPr sz="1800" b="0" i="0" u="none" strike="noStrike" cap="none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49" name="Google Shape;1449;p38"/>
          <p:cNvSpPr txBox="1">
            <a:spLocks noGrp="1"/>
          </p:cNvSpPr>
          <p:nvPr>
            <p:ph type="subTitle" idx="4294967295"/>
          </p:nvPr>
        </p:nvSpPr>
        <p:spPr>
          <a:xfrm>
            <a:off x="6947401" y="2762599"/>
            <a:ext cx="17787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None/>
            </a:pPr>
            <a:r>
              <a:rPr lang="en" sz="1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Mistakes</a:t>
            </a:r>
            <a:endParaRPr sz="1800" b="0" i="0" u="none" strike="noStrike" cap="none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50" name="Google Shape;1450;p38"/>
          <p:cNvSpPr txBox="1">
            <a:spLocks noGrp="1"/>
          </p:cNvSpPr>
          <p:nvPr>
            <p:ph type="subTitle" idx="4294967295"/>
          </p:nvPr>
        </p:nvSpPr>
        <p:spPr>
          <a:xfrm>
            <a:off x="417900" y="2753601"/>
            <a:ext cx="1778700" cy="4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Josefin Sans"/>
              <a:buNone/>
            </a:pPr>
            <a:r>
              <a:rPr lang="en" sz="18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Waste time</a:t>
            </a:r>
            <a:endParaRPr sz="1800" b="0" i="0" u="none" strike="noStrike" cap="none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grpSp>
        <p:nvGrpSpPr>
          <p:cNvPr id="1451" name="Google Shape;1451;p38"/>
          <p:cNvGrpSpPr/>
          <p:nvPr/>
        </p:nvGrpSpPr>
        <p:grpSpPr>
          <a:xfrm>
            <a:off x="1032895" y="2153558"/>
            <a:ext cx="548694" cy="566864"/>
            <a:chOff x="1751901" y="1502716"/>
            <a:chExt cx="362677" cy="362677"/>
          </a:xfrm>
        </p:grpSpPr>
        <p:sp>
          <p:nvSpPr>
            <p:cNvPr id="1452" name="Google Shape;1452;p38"/>
            <p:cNvSpPr/>
            <p:nvPr/>
          </p:nvSpPr>
          <p:spPr>
            <a:xfrm>
              <a:off x="1751901" y="1502716"/>
              <a:ext cx="362677" cy="362677"/>
            </a:xfrm>
            <a:custGeom>
              <a:avLst/>
              <a:gdLst/>
              <a:ahLst/>
              <a:cxnLst/>
              <a:rect l="l" t="t" r="r" b="b"/>
              <a:pathLst>
                <a:path w="13811" h="13811" extrusionOk="0">
                  <a:moveTo>
                    <a:pt x="6901" y="0"/>
                  </a:moveTo>
                  <a:cubicBezTo>
                    <a:pt x="3092" y="0"/>
                    <a:pt x="0" y="3091"/>
                    <a:pt x="0" y="6900"/>
                  </a:cubicBezTo>
                  <a:cubicBezTo>
                    <a:pt x="0" y="10719"/>
                    <a:pt x="3092" y="13810"/>
                    <a:pt x="6901" y="13810"/>
                  </a:cubicBezTo>
                  <a:cubicBezTo>
                    <a:pt x="10719" y="13810"/>
                    <a:pt x="13810" y="10719"/>
                    <a:pt x="13810" y="6900"/>
                  </a:cubicBezTo>
                  <a:cubicBezTo>
                    <a:pt x="13810" y="3091"/>
                    <a:pt x="10719" y="0"/>
                    <a:pt x="69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38"/>
            <p:cNvSpPr/>
            <p:nvPr/>
          </p:nvSpPr>
          <p:spPr>
            <a:xfrm>
              <a:off x="1779027" y="1529843"/>
              <a:ext cx="308397" cy="308397"/>
            </a:xfrm>
            <a:custGeom>
              <a:avLst/>
              <a:gdLst/>
              <a:ahLst/>
              <a:cxnLst/>
              <a:rect l="l" t="t" r="r" b="b"/>
              <a:pathLst>
                <a:path w="11744" h="11744" extrusionOk="0">
                  <a:moveTo>
                    <a:pt x="5868" y="1"/>
                  </a:moveTo>
                  <a:cubicBezTo>
                    <a:pt x="2633" y="1"/>
                    <a:pt x="1" y="2633"/>
                    <a:pt x="1" y="5867"/>
                  </a:cubicBezTo>
                  <a:cubicBezTo>
                    <a:pt x="1" y="9112"/>
                    <a:pt x="2633" y="11744"/>
                    <a:pt x="5868" y="11744"/>
                  </a:cubicBezTo>
                  <a:cubicBezTo>
                    <a:pt x="9112" y="11744"/>
                    <a:pt x="11744" y="9112"/>
                    <a:pt x="11744" y="5867"/>
                  </a:cubicBezTo>
                  <a:cubicBezTo>
                    <a:pt x="11744" y="2633"/>
                    <a:pt x="9112" y="1"/>
                    <a:pt x="5868" y="1"/>
                  </a:cubicBezTo>
                  <a:close/>
                </a:path>
              </a:pathLst>
            </a:custGeom>
            <a:solidFill>
              <a:srgbClr val="F0F3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38"/>
            <p:cNvSpPr/>
            <p:nvPr/>
          </p:nvSpPr>
          <p:spPr>
            <a:xfrm>
              <a:off x="1927816" y="1551035"/>
              <a:ext cx="10845" cy="138416"/>
            </a:xfrm>
            <a:custGeom>
              <a:avLst/>
              <a:gdLst/>
              <a:ahLst/>
              <a:cxnLst/>
              <a:rect l="l" t="t" r="r" b="b"/>
              <a:pathLst>
                <a:path w="413" h="5271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lnTo>
                    <a:pt x="1" y="5060"/>
                  </a:lnTo>
                  <a:cubicBezTo>
                    <a:pt x="1" y="5175"/>
                    <a:pt x="87" y="5271"/>
                    <a:pt x="202" y="5271"/>
                  </a:cubicBezTo>
                  <a:cubicBezTo>
                    <a:pt x="316" y="5271"/>
                    <a:pt x="412" y="5175"/>
                    <a:pt x="412" y="5060"/>
                  </a:cubicBezTo>
                  <a:lnTo>
                    <a:pt x="412" y="208"/>
                  </a:lnTo>
                  <a:cubicBezTo>
                    <a:pt x="412" y="70"/>
                    <a:pt x="309" y="0"/>
                    <a:pt x="206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38"/>
            <p:cNvSpPr/>
            <p:nvPr/>
          </p:nvSpPr>
          <p:spPr>
            <a:xfrm>
              <a:off x="1925821" y="1678632"/>
              <a:ext cx="142014" cy="10819"/>
            </a:xfrm>
            <a:custGeom>
              <a:avLst/>
              <a:gdLst/>
              <a:ahLst/>
              <a:cxnLst/>
              <a:rect l="l" t="t" r="r" b="b"/>
              <a:pathLst>
                <a:path w="5408" h="412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130" y="412"/>
                  </a:lnTo>
                  <a:cubicBezTo>
                    <a:pt x="5407" y="412"/>
                    <a:pt x="5407" y="0"/>
                    <a:pt x="5130" y="0"/>
                  </a:cubicBez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38"/>
            <p:cNvSpPr/>
            <p:nvPr/>
          </p:nvSpPr>
          <p:spPr>
            <a:xfrm>
              <a:off x="1816999" y="1567789"/>
              <a:ext cx="288020" cy="270215"/>
            </a:xfrm>
            <a:custGeom>
              <a:avLst/>
              <a:gdLst/>
              <a:ahLst/>
              <a:cxnLst/>
              <a:rect l="l" t="t" r="r" b="b"/>
              <a:pathLst>
                <a:path w="10968" h="10290" extrusionOk="0">
                  <a:moveTo>
                    <a:pt x="8278" y="1"/>
                  </a:moveTo>
                  <a:lnTo>
                    <a:pt x="8278" y="1"/>
                  </a:lnTo>
                  <a:cubicBezTo>
                    <a:pt x="10317" y="2327"/>
                    <a:pt x="10192" y="5829"/>
                    <a:pt x="8010" y="8011"/>
                  </a:cubicBezTo>
                  <a:cubicBezTo>
                    <a:pt x="6869" y="9153"/>
                    <a:pt x="5365" y="9731"/>
                    <a:pt x="3858" y="9731"/>
                  </a:cubicBezTo>
                  <a:cubicBezTo>
                    <a:pt x="2485" y="9731"/>
                    <a:pt x="1109" y="9251"/>
                    <a:pt x="0" y="8279"/>
                  </a:cubicBezTo>
                  <a:lnTo>
                    <a:pt x="0" y="8279"/>
                  </a:lnTo>
                  <a:cubicBezTo>
                    <a:pt x="1167" y="9616"/>
                    <a:pt x="2795" y="10290"/>
                    <a:pt x="4426" y="10290"/>
                  </a:cubicBezTo>
                  <a:cubicBezTo>
                    <a:pt x="5924" y="10290"/>
                    <a:pt x="7425" y="9721"/>
                    <a:pt x="8575" y="8576"/>
                  </a:cubicBezTo>
                  <a:cubicBezTo>
                    <a:pt x="10968" y="6174"/>
                    <a:pt x="10843" y="2240"/>
                    <a:pt x="8278" y="1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38"/>
            <p:cNvSpPr/>
            <p:nvPr/>
          </p:nvSpPr>
          <p:spPr>
            <a:xfrm>
              <a:off x="1798644" y="1678632"/>
              <a:ext cx="22400" cy="10819"/>
            </a:xfrm>
            <a:custGeom>
              <a:avLst/>
              <a:gdLst/>
              <a:ahLst/>
              <a:cxnLst/>
              <a:rect l="l" t="t" r="r" b="b"/>
              <a:pathLst>
                <a:path w="853" h="412" extrusionOk="0">
                  <a:moveTo>
                    <a:pt x="278" y="0"/>
                  </a:moveTo>
                  <a:cubicBezTo>
                    <a:pt x="0" y="0"/>
                    <a:pt x="0" y="412"/>
                    <a:pt x="278" y="412"/>
                  </a:cubicBezTo>
                  <a:lnTo>
                    <a:pt x="575" y="412"/>
                  </a:lnTo>
                  <a:cubicBezTo>
                    <a:pt x="852" y="412"/>
                    <a:pt x="852" y="0"/>
                    <a:pt x="57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8" name="Google Shape;1458;p38"/>
            <p:cNvSpPr/>
            <p:nvPr/>
          </p:nvSpPr>
          <p:spPr>
            <a:xfrm>
              <a:off x="1927816" y="1798063"/>
              <a:ext cx="10845" cy="18828"/>
            </a:xfrm>
            <a:custGeom>
              <a:avLst/>
              <a:gdLst/>
              <a:ahLst/>
              <a:cxnLst/>
              <a:rect l="l" t="t" r="r" b="b"/>
              <a:pathLst>
                <a:path w="413" h="717" extrusionOk="0">
                  <a:moveTo>
                    <a:pt x="206" y="1"/>
                  </a:moveTo>
                  <a:cubicBezTo>
                    <a:pt x="103" y="1"/>
                    <a:pt x="1" y="70"/>
                    <a:pt x="1" y="209"/>
                  </a:cubicBezTo>
                  <a:lnTo>
                    <a:pt x="1" y="506"/>
                  </a:lnTo>
                  <a:cubicBezTo>
                    <a:pt x="1" y="620"/>
                    <a:pt x="87" y="716"/>
                    <a:pt x="202" y="716"/>
                  </a:cubicBezTo>
                  <a:cubicBezTo>
                    <a:pt x="316" y="716"/>
                    <a:pt x="412" y="620"/>
                    <a:pt x="412" y="506"/>
                  </a:cubicBezTo>
                  <a:lnTo>
                    <a:pt x="412" y="209"/>
                  </a:lnTo>
                  <a:cubicBezTo>
                    <a:pt x="412" y="70"/>
                    <a:pt x="309" y="1"/>
                    <a:pt x="206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9" name="Google Shape;1459;p38"/>
            <p:cNvSpPr/>
            <p:nvPr/>
          </p:nvSpPr>
          <p:spPr>
            <a:xfrm>
              <a:off x="1835486" y="1588508"/>
              <a:ext cx="20667" cy="16518"/>
            </a:xfrm>
            <a:custGeom>
              <a:avLst/>
              <a:gdLst/>
              <a:ahLst/>
              <a:cxnLst/>
              <a:rect l="l" t="t" r="r" b="b"/>
              <a:pathLst>
                <a:path w="787" h="629" extrusionOk="0">
                  <a:moveTo>
                    <a:pt x="293" y="1"/>
                  </a:moveTo>
                  <a:cubicBezTo>
                    <a:pt x="136" y="1"/>
                    <a:pt x="1" y="204"/>
                    <a:pt x="148" y="351"/>
                  </a:cubicBezTo>
                  <a:lnTo>
                    <a:pt x="358" y="571"/>
                  </a:lnTo>
                  <a:cubicBezTo>
                    <a:pt x="397" y="609"/>
                    <a:pt x="445" y="628"/>
                    <a:pt x="502" y="628"/>
                  </a:cubicBezTo>
                  <a:cubicBezTo>
                    <a:pt x="506" y="629"/>
                    <a:pt x="509" y="629"/>
                    <a:pt x="513" y="629"/>
                  </a:cubicBezTo>
                  <a:cubicBezTo>
                    <a:pt x="697" y="629"/>
                    <a:pt x="786" y="396"/>
                    <a:pt x="645" y="274"/>
                  </a:cubicBezTo>
                  <a:lnTo>
                    <a:pt x="435" y="64"/>
                  </a:lnTo>
                  <a:cubicBezTo>
                    <a:pt x="390" y="19"/>
                    <a:pt x="341" y="1"/>
                    <a:pt x="29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0" name="Google Shape;1460;p38"/>
            <p:cNvSpPr/>
            <p:nvPr/>
          </p:nvSpPr>
          <p:spPr>
            <a:xfrm>
              <a:off x="2009958" y="1763189"/>
              <a:ext cx="20667" cy="16491"/>
            </a:xfrm>
            <a:custGeom>
              <a:avLst/>
              <a:gdLst/>
              <a:ahLst/>
              <a:cxnLst/>
              <a:rect l="l" t="t" r="r" b="b"/>
              <a:pathLst>
                <a:path w="787" h="628" extrusionOk="0">
                  <a:moveTo>
                    <a:pt x="332" y="1"/>
                  </a:moveTo>
                  <a:cubicBezTo>
                    <a:pt x="177" y="1"/>
                    <a:pt x="1" y="236"/>
                    <a:pt x="146" y="350"/>
                  </a:cubicBezTo>
                  <a:lnTo>
                    <a:pt x="356" y="561"/>
                  </a:lnTo>
                  <a:cubicBezTo>
                    <a:pt x="394" y="599"/>
                    <a:pt x="452" y="618"/>
                    <a:pt x="509" y="628"/>
                  </a:cubicBezTo>
                  <a:cubicBezTo>
                    <a:pt x="701" y="628"/>
                    <a:pt x="787" y="398"/>
                    <a:pt x="653" y="264"/>
                  </a:cubicBezTo>
                  <a:lnTo>
                    <a:pt x="442" y="53"/>
                  </a:lnTo>
                  <a:cubicBezTo>
                    <a:pt x="411" y="16"/>
                    <a:pt x="372" y="1"/>
                    <a:pt x="33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38"/>
            <p:cNvSpPr/>
            <p:nvPr/>
          </p:nvSpPr>
          <p:spPr>
            <a:xfrm>
              <a:off x="2010247" y="1588193"/>
              <a:ext cx="21113" cy="16833"/>
            </a:xfrm>
            <a:custGeom>
              <a:avLst/>
              <a:gdLst/>
              <a:ahLst/>
              <a:cxnLst/>
              <a:rect l="l" t="t" r="r" b="b"/>
              <a:pathLst>
                <a:path w="804" h="641" extrusionOk="0">
                  <a:moveTo>
                    <a:pt x="493" y="0"/>
                  </a:moveTo>
                  <a:cubicBezTo>
                    <a:pt x="444" y="0"/>
                    <a:pt x="392" y="20"/>
                    <a:pt x="345" y="66"/>
                  </a:cubicBezTo>
                  <a:lnTo>
                    <a:pt x="135" y="277"/>
                  </a:lnTo>
                  <a:cubicBezTo>
                    <a:pt x="1" y="411"/>
                    <a:pt x="96" y="640"/>
                    <a:pt x="288" y="640"/>
                  </a:cubicBezTo>
                  <a:cubicBezTo>
                    <a:pt x="336" y="640"/>
                    <a:pt x="393" y="612"/>
                    <a:pt x="431" y="583"/>
                  </a:cubicBezTo>
                  <a:lnTo>
                    <a:pt x="642" y="363"/>
                  </a:lnTo>
                  <a:cubicBezTo>
                    <a:pt x="804" y="216"/>
                    <a:pt x="660" y="0"/>
                    <a:pt x="493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38"/>
            <p:cNvSpPr/>
            <p:nvPr/>
          </p:nvSpPr>
          <p:spPr>
            <a:xfrm>
              <a:off x="1835591" y="1762927"/>
              <a:ext cx="20719" cy="16754"/>
            </a:xfrm>
            <a:custGeom>
              <a:avLst/>
              <a:gdLst/>
              <a:ahLst/>
              <a:cxnLst/>
              <a:rect l="l" t="t" r="r" b="b"/>
              <a:pathLst>
                <a:path w="789" h="638" extrusionOk="0">
                  <a:moveTo>
                    <a:pt x="496" y="0"/>
                  </a:moveTo>
                  <a:cubicBezTo>
                    <a:pt x="448" y="0"/>
                    <a:pt x="399" y="19"/>
                    <a:pt x="354" y="63"/>
                  </a:cubicBezTo>
                  <a:lnTo>
                    <a:pt x="144" y="274"/>
                  </a:lnTo>
                  <a:cubicBezTo>
                    <a:pt x="0" y="408"/>
                    <a:pt x="96" y="638"/>
                    <a:pt x="287" y="638"/>
                  </a:cubicBezTo>
                  <a:cubicBezTo>
                    <a:pt x="345" y="628"/>
                    <a:pt x="393" y="609"/>
                    <a:pt x="431" y="571"/>
                  </a:cubicBezTo>
                  <a:lnTo>
                    <a:pt x="641" y="360"/>
                  </a:lnTo>
                  <a:cubicBezTo>
                    <a:pt x="789" y="206"/>
                    <a:pt x="653" y="0"/>
                    <a:pt x="49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38"/>
            <p:cNvSpPr/>
            <p:nvPr/>
          </p:nvSpPr>
          <p:spPr>
            <a:xfrm>
              <a:off x="1808018" y="1628581"/>
              <a:ext cx="22820" cy="14128"/>
            </a:xfrm>
            <a:custGeom>
              <a:avLst/>
              <a:gdLst/>
              <a:ahLst/>
              <a:cxnLst/>
              <a:rect l="l" t="t" r="r" b="b"/>
              <a:pathLst>
                <a:path w="869" h="538" extrusionOk="0">
                  <a:moveTo>
                    <a:pt x="291" y="0"/>
                  </a:moveTo>
                  <a:cubicBezTo>
                    <a:pt x="97" y="0"/>
                    <a:pt x="0" y="312"/>
                    <a:pt x="218" y="404"/>
                  </a:cubicBezTo>
                  <a:lnTo>
                    <a:pt x="495" y="519"/>
                  </a:lnTo>
                  <a:cubicBezTo>
                    <a:pt x="524" y="538"/>
                    <a:pt x="553" y="538"/>
                    <a:pt x="581" y="538"/>
                  </a:cubicBezTo>
                  <a:cubicBezTo>
                    <a:pt x="811" y="538"/>
                    <a:pt x="868" y="222"/>
                    <a:pt x="658" y="136"/>
                  </a:cubicBezTo>
                  <a:lnTo>
                    <a:pt x="380" y="21"/>
                  </a:lnTo>
                  <a:cubicBezTo>
                    <a:pt x="349" y="7"/>
                    <a:pt x="319" y="0"/>
                    <a:pt x="291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38"/>
            <p:cNvSpPr/>
            <p:nvPr/>
          </p:nvSpPr>
          <p:spPr>
            <a:xfrm>
              <a:off x="2035194" y="1725139"/>
              <a:ext cx="23004" cy="14102"/>
            </a:xfrm>
            <a:custGeom>
              <a:avLst/>
              <a:gdLst/>
              <a:ahLst/>
              <a:cxnLst/>
              <a:rect l="l" t="t" r="r" b="b"/>
              <a:pathLst>
                <a:path w="876" h="537" extrusionOk="0">
                  <a:moveTo>
                    <a:pt x="303" y="1"/>
                  </a:moveTo>
                  <a:cubicBezTo>
                    <a:pt x="99" y="1"/>
                    <a:pt x="0" y="309"/>
                    <a:pt x="228" y="402"/>
                  </a:cubicBezTo>
                  <a:lnTo>
                    <a:pt x="496" y="526"/>
                  </a:lnTo>
                  <a:cubicBezTo>
                    <a:pt x="524" y="536"/>
                    <a:pt x="553" y="536"/>
                    <a:pt x="582" y="536"/>
                  </a:cubicBezTo>
                  <a:cubicBezTo>
                    <a:pt x="585" y="536"/>
                    <a:pt x="589" y="536"/>
                    <a:pt x="592" y="536"/>
                  </a:cubicBezTo>
                  <a:cubicBezTo>
                    <a:pt x="814" y="536"/>
                    <a:pt x="875" y="228"/>
                    <a:pt x="658" y="144"/>
                  </a:cubicBezTo>
                  <a:lnTo>
                    <a:pt x="390" y="19"/>
                  </a:lnTo>
                  <a:cubicBezTo>
                    <a:pt x="360" y="7"/>
                    <a:pt x="330" y="1"/>
                    <a:pt x="30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38"/>
            <p:cNvSpPr/>
            <p:nvPr/>
          </p:nvSpPr>
          <p:spPr>
            <a:xfrm>
              <a:off x="1973299" y="1561276"/>
              <a:ext cx="16649" cy="18119"/>
            </a:xfrm>
            <a:custGeom>
              <a:avLst/>
              <a:gdLst/>
              <a:ahLst/>
              <a:cxnLst/>
              <a:rect l="l" t="t" r="r" b="b"/>
              <a:pathLst>
                <a:path w="634" h="690" extrusionOk="0">
                  <a:moveTo>
                    <a:pt x="363" y="1"/>
                  </a:moveTo>
                  <a:cubicBezTo>
                    <a:pt x="291" y="1"/>
                    <a:pt x="220" y="37"/>
                    <a:pt x="183" y="125"/>
                  </a:cubicBezTo>
                  <a:lnTo>
                    <a:pt x="58" y="402"/>
                  </a:lnTo>
                  <a:cubicBezTo>
                    <a:pt x="1" y="536"/>
                    <a:pt x="106" y="689"/>
                    <a:pt x="250" y="689"/>
                  </a:cubicBezTo>
                  <a:cubicBezTo>
                    <a:pt x="336" y="689"/>
                    <a:pt x="412" y="641"/>
                    <a:pt x="451" y="565"/>
                  </a:cubicBezTo>
                  <a:lnTo>
                    <a:pt x="565" y="287"/>
                  </a:lnTo>
                  <a:cubicBezTo>
                    <a:pt x="634" y="126"/>
                    <a:pt x="497" y="1"/>
                    <a:pt x="363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38"/>
            <p:cNvSpPr/>
            <p:nvPr/>
          </p:nvSpPr>
          <p:spPr>
            <a:xfrm>
              <a:off x="1876557" y="1788557"/>
              <a:ext cx="16623" cy="18277"/>
            </a:xfrm>
            <a:custGeom>
              <a:avLst/>
              <a:gdLst/>
              <a:ahLst/>
              <a:cxnLst/>
              <a:rect l="l" t="t" r="r" b="b"/>
              <a:pathLst>
                <a:path w="633" h="696" extrusionOk="0">
                  <a:moveTo>
                    <a:pt x="365" y="0"/>
                  </a:moveTo>
                  <a:cubicBezTo>
                    <a:pt x="292" y="0"/>
                    <a:pt x="220" y="39"/>
                    <a:pt x="182" y="131"/>
                  </a:cubicBezTo>
                  <a:lnTo>
                    <a:pt x="58" y="399"/>
                  </a:lnTo>
                  <a:cubicBezTo>
                    <a:pt x="0" y="542"/>
                    <a:pt x="106" y="695"/>
                    <a:pt x="259" y="695"/>
                  </a:cubicBezTo>
                  <a:cubicBezTo>
                    <a:pt x="335" y="695"/>
                    <a:pt x="412" y="638"/>
                    <a:pt x="450" y="561"/>
                  </a:cubicBezTo>
                  <a:lnTo>
                    <a:pt x="565" y="293"/>
                  </a:lnTo>
                  <a:cubicBezTo>
                    <a:pt x="633" y="127"/>
                    <a:pt x="498" y="0"/>
                    <a:pt x="365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38"/>
            <p:cNvSpPr/>
            <p:nvPr/>
          </p:nvSpPr>
          <p:spPr>
            <a:xfrm>
              <a:off x="1878710" y="1560541"/>
              <a:ext cx="15966" cy="18093"/>
            </a:xfrm>
            <a:custGeom>
              <a:avLst/>
              <a:gdLst/>
              <a:ahLst/>
              <a:cxnLst/>
              <a:rect l="l" t="t" r="r" b="b"/>
              <a:pathLst>
                <a:path w="608" h="689" extrusionOk="0">
                  <a:moveTo>
                    <a:pt x="266" y="0"/>
                  </a:moveTo>
                  <a:cubicBezTo>
                    <a:pt x="134" y="0"/>
                    <a:pt x="1" y="122"/>
                    <a:pt x="62" y="287"/>
                  </a:cubicBezTo>
                  <a:lnTo>
                    <a:pt x="177" y="564"/>
                  </a:lnTo>
                  <a:cubicBezTo>
                    <a:pt x="215" y="641"/>
                    <a:pt x="291" y="688"/>
                    <a:pt x="368" y="688"/>
                  </a:cubicBezTo>
                  <a:cubicBezTo>
                    <a:pt x="512" y="679"/>
                    <a:pt x="607" y="545"/>
                    <a:pt x="569" y="411"/>
                  </a:cubicBezTo>
                  <a:lnTo>
                    <a:pt x="454" y="133"/>
                  </a:lnTo>
                  <a:cubicBezTo>
                    <a:pt x="416" y="40"/>
                    <a:pt x="341" y="0"/>
                    <a:pt x="266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38"/>
            <p:cNvSpPr/>
            <p:nvPr/>
          </p:nvSpPr>
          <p:spPr>
            <a:xfrm>
              <a:off x="1971014" y="1789292"/>
              <a:ext cx="16386" cy="18277"/>
            </a:xfrm>
            <a:custGeom>
              <a:avLst/>
              <a:gdLst/>
              <a:ahLst/>
              <a:cxnLst/>
              <a:rect l="l" t="t" r="r" b="b"/>
              <a:pathLst>
                <a:path w="624" h="696" extrusionOk="0">
                  <a:moveTo>
                    <a:pt x="272" y="1"/>
                  </a:moveTo>
                  <a:cubicBezTo>
                    <a:pt x="140" y="1"/>
                    <a:pt x="1" y="128"/>
                    <a:pt x="69" y="294"/>
                  </a:cubicBezTo>
                  <a:lnTo>
                    <a:pt x="184" y="572"/>
                  </a:lnTo>
                  <a:cubicBezTo>
                    <a:pt x="212" y="648"/>
                    <a:pt x="289" y="696"/>
                    <a:pt x="375" y="696"/>
                  </a:cubicBezTo>
                  <a:cubicBezTo>
                    <a:pt x="518" y="696"/>
                    <a:pt x="624" y="552"/>
                    <a:pt x="566" y="409"/>
                  </a:cubicBezTo>
                  <a:lnTo>
                    <a:pt x="451" y="131"/>
                  </a:lnTo>
                  <a:cubicBezTo>
                    <a:pt x="417" y="39"/>
                    <a:pt x="346" y="1"/>
                    <a:pt x="272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38"/>
            <p:cNvSpPr/>
            <p:nvPr/>
          </p:nvSpPr>
          <p:spPr>
            <a:xfrm>
              <a:off x="2036375" y="1630734"/>
              <a:ext cx="22951" cy="13997"/>
            </a:xfrm>
            <a:custGeom>
              <a:avLst/>
              <a:gdLst/>
              <a:ahLst/>
              <a:cxnLst/>
              <a:rect l="l" t="t" r="r" b="b"/>
              <a:pathLst>
                <a:path w="874" h="533" extrusionOk="0">
                  <a:moveTo>
                    <a:pt x="570" y="0"/>
                  </a:moveTo>
                  <a:cubicBezTo>
                    <a:pt x="544" y="0"/>
                    <a:pt x="517" y="5"/>
                    <a:pt x="489" y="16"/>
                  </a:cubicBezTo>
                  <a:lnTo>
                    <a:pt x="212" y="131"/>
                  </a:lnTo>
                  <a:cubicBezTo>
                    <a:pt x="1" y="217"/>
                    <a:pt x="58" y="532"/>
                    <a:pt x="288" y="532"/>
                  </a:cubicBezTo>
                  <a:cubicBezTo>
                    <a:pt x="317" y="532"/>
                    <a:pt x="345" y="532"/>
                    <a:pt x="374" y="523"/>
                  </a:cubicBezTo>
                  <a:lnTo>
                    <a:pt x="652" y="408"/>
                  </a:lnTo>
                  <a:cubicBezTo>
                    <a:pt x="873" y="314"/>
                    <a:pt x="776" y="0"/>
                    <a:pt x="570" y="0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38"/>
            <p:cNvSpPr/>
            <p:nvPr/>
          </p:nvSpPr>
          <p:spPr>
            <a:xfrm>
              <a:off x="1807441" y="1723143"/>
              <a:ext cx="22846" cy="14075"/>
            </a:xfrm>
            <a:custGeom>
              <a:avLst/>
              <a:gdLst/>
              <a:ahLst/>
              <a:cxnLst/>
              <a:rect l="l" t="t" r="r" b="b"/>
              <a:pathLst>
                <a:path w="870" h="536" extrusionOk="0">
                  <a:moveTo>
                    <a:pt x="574" y="1"/>
                  </a:moveTo>
                  <a:cubicBezTo>
                    <a:pt x="547" y="1"/>
                    <a:pt x="519" y="6"/>
                    <a:pt x="488" y="19"/>
                  </a:cubicBezTo>
                  <a:lnTo>
                    <a:pt x="211" y="133"/>
                  </a:lnTo>
                  <a:cubicBezTo>
                    <a:pt x="0" y="220"/>
                    <a:pt x="58" y="535"/>
                    <a:pt x="288" y="535"/>
                  </a:cubicBezTo>
                  <a:cubicBezTo>
                    <a:pt x="316" y="535"/>
                    <a:pt x="345" y="526"/>
                    <a:pt x="364" y="516"/>
                  </a:cubicBezTo>
                  <a:lnTo>
                    <a:pt x="642" y="401"/>
                  </a:lnTo>
                  <a:cubicBezTo>
                    <a:pt x="870" y="317"/>
                    <a:pt x="777" y="1"/>
                    <a:pt x="574" y="1"/>
                  </a:cubicBezTo>
                  <a:close/>
                </a:path>
              </a:pathLst>
            </a:custGeom>
            <a:solidFill>
              <a:srgbClr val="95A6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1" name="Google Shape;1471;p38"/>
          <p:cNvGrpSpPr/>
          <p:nvPr/>
        </p:nvGrpSpPr>
        <p:grpSpPr>
          <a:xfrm>
            <a:off x="4306833" y="1947700"/>
            <a:ext cx="638427" cy="772737"/>
            <a:chOff x="3114815" y="3346868"/>
            <a:chExt cx="283217" cy="359179"/>
          </a:xfrm>
        </p:grpSpPr>
        <p:sp>
          <p:nvSpPr>
            <p:cNvPr id="1472" name="Google Shape;1472;p38"/>
            <p:cNvSpPr/>
            <p:nvPr/>
          </p:nvSpPr>
          <p:spPr>
            <a:xfrm>
              <a:off x="3180304" y="3473446"/>
              <a:ext cx="152397" cy="176146"/>
            </a:xfrm>
            <a:custGeom>
              <a:avLst/>
              <a:gdLst/>
              <a:ahLst/>
              <a:cxnLst/>
              <a:rect l="l" t="t" r="r" b="b"/>
              <a:pathLst>
                <a:path w="5820" h="6727" extrusionOk="0">
                  <a:moveTo>
                    <a:pt x="2893" y="1"/>
                  </a:moveTo>
                  <a:cubicBezTo>
                    <a:pt x="1298" y="1"/>
                    <a:pt x="0" y="1304"/>
                    <a:pt x="0" y="2910"/>
                  </a:cubicBezTo>
                  <a:lnTo>
                    <a:pt x="0" y="6726"/>
                  </a:lnTo>
                  <a:lnTo>
                    <a:pt x="5820" y="6726"/>
                  </a:lnTo>
                  <a:lnTo>
                    <a:pt x="5820" y="2910"/>
                  </a:lnTo>
                  <a:cubicBezTo>
                    <a:pt x="5820" y="1304"/>
                    <a:pt x="4522" y="1"/>
                    <a:pt x="2927" y="1"/>
                  </a:cubicBezTo>
                  <a:cubicBezTo>
                    <a:pt x="2922" y="1"/>
                    <a:pt x="2916" y="1"/>
                    <a:pt x="2910" y="1"/>
                  </a:cubicBezTo>
                  <a:cubicBezTo>
                    <a:pt x="2904" y="1"/>
                    <a:pt x="2898" y="1"/>
                    <a:pt x="28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38"/>
            <p:cNvSpPr/>
            <p:nvPr/>
          </p:nvSpPr>
          <p:spPr>
            <a:xfrm>
              <a:off x="3180304" y="3473394"/>
              <a:ext cx="92197" cy="176199"/>
            </a:xfrm>
            <a:custGeom>
              <a:avLst/>
              <a:gdLst/>
              <a:ahLst/>
              <a:cxnLst/>
              <a:rect l="l" t="t" r="r" b="b"/>
              <a:pathLst>
                <a:path w="3521" h="6729" extrusionOk="0">
                  <a:moveTo>
                    <a:pt x="2989" y="1"/>
                  </a:moveTo>
                  <a:cubicBezTo>
                    <a:pt x="2963" y="1"/>
                    <a:pt x="2936" y="1"/>
                    <a:pt x="2910" y="3"/>
                  </a:cubicBezTo>
                  <a:cubicBezTo>
                    <a:pt x="1298" y="3"/>
                    <a:pt x="0" y="1300"/>
                    <a:pt x="0" y="2912"/>
                  </a:cubicBezTo>
                  <a:lnTo>
                    <a:pt x="0" y="6728"/>
                  </a:lnTo>
                  <a:lnTo>
                    <a:pt x="1221" y="6728"/>
                  </a:lnTo>
                  <a:lnTo>
                    <a:pt x="1221" y="2912"/>
                  </a:lnTo>
                  <a:cubicBezTo>
                    <a:pt x="1221" y="1539"/>
                    <a:pt x="2175" y="346"/>
                    <a:pt x="3521" y="60"/>
                  </a:cubicBezTo>
                  <a:cubicBezTo>
                    <a:pt x="3347" y="27"/>
                    <a:pt x="3165" y="1"/>
                    <a:pt x="29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38"/>
            <p:cNvSpPr/>
            <p:nvPr/>
          </p:nvSpPr>
          <p:spPr>
            <a:xfrm>
              <a:off x="3244509" y="3603585"/>
              <a:ext cx="22257" cy="46007"/>
            </a:xfrm>
            <a:custGeom>
              <a:avLst/>
              <a:gdLst/>
              <a:ahLst/>
              <a:cxnLst/>
              <a:rect l="l" t="t" r="r" b="b"/>
              <a:pathLst>
                <a:path w="850" h="1757" extrusionOk="0">
                  <a:moveTo>
                    <a:pt x="0" y="1"/>
                  </a:moveTo>
                  <a:lnTo>
                    <a:pt x="0" y="1756"/>
                  </a:lnTo>
                  <a:lnTo>
                    <a:pt x="849" y="1756"/>
                  </a:lnTo>
                  <a:lnTo>
                    <a:pt x="849" y="1"/>
                  </a:ln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38"/>
            <p:cNvSpPr/>
            <p:nvPr/>
          </p:nvSpPr>
          <p:spPr>
            <a:xfrm>
              <a:off x="3165300" y="3638333"/>
              <a:ext cx="182405" cy="35245"/>
            </a:xfrm>
            <a:custGeom>
              <a:avLst/>
              <a:gdLst/>
              <a:ahLst/>
              <a:cxnLst/>
              <a:rect l="l" t="t" r="r" b="b"/>
              <a:pathLst>
                <a:path w="6966" h="1346" extrusionOk="0">
                  <a:moveTo>
                    <a:pt x="220" y="0"/>
                  </a:moveTo>
                  <a:cubicBezTo>
                    <a:pt x="96" y="0"/>
                    <a:pt x="1" y="95"/>
                    <a:pt x="1" y="210"/>
                  </a:cubicBezTo>
                  <a:lnTo>
                    <a:pt x="1" y="1345"/>
                  </a:lnTo>
                  <a:lnTo>
                    <a:pt x="6965" y="1345"/>
                  </a:lnTo>
                  <a:lnTo>
                    <a:pt x="6965" y="219"/>
                  </a:lnTo>
                  <a:cubicBezTo>
                    <a:pt x="6965" y="95"/>
                    <a:pt x="6860" y="0"/>
                    <a:pt x="67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38"/>
            <p:cNvSpPr/>
            <p:nvPr/>
          </p:nvSpPr>
          <p:spPr>
            <a:xfrm>
              <a:off x="3165300" y="3638333"/>
              <a:ext cx="15266" cy="35245"/>
            </a:xfrm>
            <a:custGeom>
              <a:avLst/>
              <a:gdLst/>
              <a:ahLst/>
              <a:cxnLst/>
              <a:rect l="l" t="t" r="r" b="b"/>
              <a:pathLst>
                <a:path w="583" h="1346" extrusionOk="0">
                  <a:moveTo>
                    <a:pt x="220" y="0"/>
                  </a:moveTo>
                  <a:cubicBezTo>
                    <a:pt x="96" y="0"/>
                    <a:pt x="1" y="95"/>
                    <a:pt x="1" y="210"/>
                  </a:cubicBezTo>
                  <a:lnTo>
                    <a:pt x="1" y="1345"/>
                  </a:lnTo>
                  <a:lnTo>
                    <a:pt x="583" y="1345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38"/>
            <p:cNvSpPr/>
            <p:nvPr/>
          </p:nvSpPr>
          <p:spPr>
            <a:xfrm>
              <a:off x="3149563" y="3664308"/>
              <a:ext cx="213879" cy="41739"/>
            </a:xfrm>
            <a:custGeom>
              <a:avLst/>
              <a:gdLst/>
              <a:ahLst/>
              <a:cxnLst/>
              <a:rect l="l" t="t" r="r" b="b"/>
              <a:pathLst>
                <a:path w="8168" h="1594" extrusionOk="0">
                  <a:moveTo>
                    <a:pt x="211" y="0"/>
                  </a:moveTo>
                  <a:cubicBezTo>
                    <a:pt x="96" y="0"/>
                    <a:pt x="1" y="96"/>
                    <a:pt x="1" y="220"/>
                  </a:cubicBezTo>
                  <a:lnTo>
                    <a:pt x="1" y="1374"/>
                  </a:lnTo>
                  <a:cubicBezTo>
                    <a:pt x="1" y="1498"/>
                    <a:pt x="96" y="1593"/>
                    <a:pt x="211" y="1593"/>
                  </a:cubicBezTo>
                  <a:lnTo>
                    <a:pt x="7948" y="1593"/>
                  </a:lnTo>
                  <a:cubicBezTo>
                    <a:pt x="8072" y="1593"/>
                    <a:pt x="8167" y="1498"/>
                    <a:pt x="8167" y="1374"/>
                  </a:cubicBezTo>
                  <a:lnTo>
                    <a:pt x="8167" y="220"/>
                  </a:lnTo>
                  <a:cubicBezTo>
                    <a:pt x="8167" y="96"/>
                    <a:pt x="8072" y="0"/>
                    <a:pt x="7948" y="0"/>
                  </a:cubicBezTo>
                  <a:close/>
                </a:path>
              </a:pathLst>
            </a:custGeom>
            <a:solidFill>
              <a:srgbClr val="EBEFF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38"/>
            <p:cNvSpPr/>
            <p:nvPr/>
          </p:nvSpPr>
          <p:spPr>
            <a:xfrm>
              <a:off x="3149327" y="3664308"/>
              <a:ext cx="15999" cy="41739"/>
            </a:xfrm>
            <a:custGeom>
              <a:avLst/>
              <a:gdLst/>
              <a:ahLst/>
              <a:cxnLst/>
              <a:rect l="l" t="t" r="r" b="b"/>
              <a:pathLst>
                <a:path w="611" h="1594" extrusionOk="0">
                  <a:moveTo>
                    <a:pt x="220" y="0"/>
                  </a:moveTo>
                  <a:cubicBezTo>
                    <a:pt x="105" y="0"/>
                    <a:pt x="0" y="96"/>
                    <a:pt x="0" y="210"/>
                  </a:cubicBezTo>
                  <a:lnTo>
                    <a:pt x="0" y="1374"/>
                  </a:lnTo>
                  <a:cubicBezTo>
                    <a:pt x="0" y="1498"/>
                    <a:pt x="105" y="1593"/>
                    <a:pt x="220" y="1593"/>
                  </a:cubicBezTo>
                  <a:lnTo>
                    <a:pt x="611" y="1593"/>
                  </a:lnTo>
                  <a:lnTo>
                    <a:pt x="611" y="0"/>
                  </a:lnTo>
                  <a:close/>
                </a:path>
              </a:pathLst>
            </a:custGeom>
            <a:solidFill>
              <a:srgbClr val="AEBFC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38"/>
            <p:cNvSpPr/>
            <p:nvPr/>
          </p:nvSpPr>
          <p:spPr>
            <a:xfrm>
              <a:off x="3251239" y="3346868"/>
              <a:ext cx="10762" cy="101886"/>
            </a:xfrm>
            <a:custGeom>
              <a:avLst/>
              <a:gdLst/>
              <a:ahLst/>
              <a:cxnLst/>
              <a:rect l="l" t="t" r="r" b="b"/>
              <a:pathLst>
                <a:path w="411" h="3891" extrusionOk="0">
                  <a:moveTo>
                    <a:pt x="201" y="0"/>
                  </a:moveTo>
                  <a:cubicBezTo>
                    <a:pt x="101" y="0"/>
                    <a:pt x="1" y="69"/>
                    <a:pt x="1" y="208"/>
                  </a:cubicBezTo>
                  <a:lnTo>
                    <a:pt x="1" y="3690"/>
                  </a:lnTo>
                  <a:cubicBezTo>
                    <a:pt x="1" y="3795"/>
                    <a:pt x="87" y="3890"/>
                    <a:pt x="201" y="3890"/>
                  </a:cubicBezTo>
                  <a:cubicBezTo>
                    <a:pt x="315" y="3890"/>
                    <a:pt x="411" y="3795"/>
                    <a:pt x="401" y="3680"/>
                  </a:cubicBezTo>
                  <a:lnTo>
                    <a:pt x="401" y="208"/>
                  </a:lnTo>
                  <a:cubicBezTo>
                    <a:pt x="401" y="69"/>
                    <a:pt x="301" y="0"/>
                    <a:pt x="2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38"/>
            <p:cNvSpPr/>
            <p:nvPr/>
          </p:nvSpPr>
          <p:spPr>
            <a:xfrm>
              <a:off x="3173155" y="3365485"/>
              <a:ext cx="58131" cy="90260"/>
            </a:xfrm>
            <a:custGeom>
              <a:avLst/>
              <a:gdLst/>
              <a:ahLst/>
              <a:cxnLst/>
              <a:rect l="l" t="t" r="r" b="b"/>
              <a:pathLst>
                <a:path w="2220" h="3447" extrusionOk="0">
                  <a:moveTo>
                    <a:pt x="281" y="0"/>
                  </a:moveTo>
                  <a:cubicBezTo>
                    <a:pt x="141" y="0"/>
                    <a:pt x="1" y="145"/>
                    <a:pt x="92" y="308"/>
                  </a:cubicBezTo>
                  <a:lnTo>
                    <a:pt x="1781" y="3341"/>
                  </a:lnTo>
                  <a:cubicBezTo>
                    <a:pt x="1819" y="3408"/>
                    <a:pt x="1886" y="3446"/>
                    <a:pt x="1962" y="3446"/>
                  </a:cubicBezTo>
                  <a:cubicBezTo>
                    <a:pt x="2115" y="3446"/>
                    <a:pt x="2219" y="3275"/>
                    <a:pt x="2143" y="3141"/>
                  </a:cubicBezTo>
                  <a:lnTo>
                    <a:pt x="455" y="107"/>
                  </a:lnTo>
                  <a:cubicBezTo>
                    <a:pt x="412" y="32"/>
                    <a:pt x="347" y="0"/>
                    <a:pt x="2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38"/>
            <p:cNvSpPr/>
            <p:nvPr/>
          </p:nvSpPr>
          <p:spPr>
            <a:xfrm>
              <a:off x="3114815" y="3419767"/>
              <a:ext cx="94999" cy="53208"/>
            </a:xfrm>
            <a:custGeom>
              <a:avLst/>
              <a:gdLst/>
              <a:ahLst/>
              <a:cxnLst/>
              <a:rect l="l" t="t" r="r" b="b"/>
              <a:pathLst>
                <a:path w="3628" h="2032" extrusionOk="0">
                  <a:moveTo>
                    <a:pt x="289" y="1"/>
                  </a:moveTo>
                  <a:cubicBezTo>
                    <a:pt x="107" y="1"/>
                    <a:pt x="0" y="255"/>
                    <a:pt x="183" y="372"/>
                  </a:cubicBezTo>
                  <a:lnTo>
                    <a:pt x="3245" y="2003"/>
                  </a:lnTo>
                  <a:cubicBezTo>
                    <a:pt x="3274" y="2013"/>
                    <a:pt x="3312" y="2022"/>
                    <a:pt x="3341" y="2022"/>
                  </a:cubicBezTo>
                  <a:lnTo>
                    <a:pt x="3341" y="2032"/>
                  </a:lnTo>
                  <a:cubicBezTo>
                    <a:pt x="3560" y="2022"/>
                    <a:pt x="3627" y="1745"/>
                    <a:pt x="3436" y="1640"/>
                  </a:cubicBezTo>
                  <a:lnTo>
                    <a:pt x="374" y="19"/>
                  </a:lnTo>
                  <a:cubicBezTo>
                    <a:pt x="345" y="6"/>
                    <a:pt x="316" y="1"/>
                    <a:pt x="2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38"/>
            <p:cNvSpPr/>
            <p:nvPr/>
          </p:nvSpPr>
          <p:spPr>
            <a:xfrm>
              <a:off x="3281718" y="3365485"/>
              <a:ext cx="57947" cy="90260"/>
            </a:xfrm>
            <a:custGeom>
              <a:avLst/>
              <a:gdLst/>
              <a:ahLst/>
              <a:cxnLst/>
              <a:rect l="l" t="t" r="r" b="b"/>
              <a:pathLst>
                <a:path w="2213" h="3447" extrusionOk="0">
                  <a:moveTo>
                    <a:pt x="1937" y="0"/>
                  </a:moveTo>
                  <a:cubicBezTo>
                    <a:pt x="1872" y="0"/>
                    <a:pt x="1808" y="32"/>
                    <a:pt x="1765" y="107"/>
                  </a:cubicBezTo>
                  <a:lnTo>
                    <a:pt x="77" y="3141"/>
                  </a:lnTo>
                  <a:cubicBezTo>
                    <a:pt x="1" y="3275"/>
                    <a:pt x="96" y="3446"/>
                    <a:pt x="258" y="3446"/>
                  </a:cubicBezTo>
                  <a:cubicBezTo>
                    <a:pt x="325" y="3446"/>
                    <a:pt x="401" y="3408"/>
                    <a:pt x="439" y="3341"/>
                  </a:cubicBezTo>
                  <a:lnTo>
                    <a:pt x="2128" y="308"/>
                  </a:lnTo>
                  <a:cubicBezTo>
                    <a:pt x="2213" y="145"/>
                    <a:pt x="2075" y="0"/>
                    <a:pt x="193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38"/>
            <p:cNvSpPr/>
            <p:nvPr/>
          </p:nvSpPr>
          <p:spPr>
            <a:xfrm>
              <a:off x="3303190" y="3419610"/>
              <a:ext cx="94842" cy="53129"/>
            </a:xfrm>
            <a:custGeom>
              <a:avLst/>
              <a:gdLst/>
              <a:ahLst/>
              <a:cxnLst/>
              <a:rect l="l" t="t" r="r" b="b"/>
              <a:pathLst>
                <a:path w="3622" h="2029" extrusionOk="0">
                  <a:moveTo>
                    <a:pt x="3333" y="0"/>
                  </a:moveTo>
                  <a:cubicBezTo>
                    <a:pt x="3308" y="0"/>
                    <a:pt x="3282" y="5"/>
                    <a:pt x="3254" y="15"/>
                  </a:cubicBezTo>
                  <a:lnTo>
                    <a:pt x="182" y="1646"/>
                  </a:lnTo>
                  <a:cubicBezTo>
                    <a:pt x="1" y="1742"/>
                    <a:pt x="68" y="2028"/>
                    <a:pt x="278" y="2028"/>
                  </a:cubicBezTo>
                  <a:cubicBezTo>
                    <a:pt x="316" y="2028"/>
                    <a:pt x="344" y="2019"/>
                    <a:pt x="373" y="2009"/>
                  </a:cubicBezTo>
                  <a:lnTo>
                    <a:pt x="3445" y="378"/>
                  </a:lnTo>
                  <a:cubicBezTo>
                    <a:pt x="3621" y="252"/>
                    <a:pt x="3517" y="0"/>
                    <a:pt x="3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38"/>
            <p:cNvSpPr/>
            <p:nvPr/>
          </p:nvSpPr>
          <p:spPr>
            <a:xfrm>
              <a:off x="3228510" y="3561375"/>
              <a:ext cx="54229" cy="53993"/>
            </a:xfrm>
            <a:custGeom>
              <a:avLst/>
              <a:gdLst/>
              <a:ahLst/>
              <a:cxnLst/>
              <a:rect l="l" t="t" r="r" b="b"/>
              <a:pathLst>
                <a:path w="2071" h="2062" extrusionOk="0">
                  <a:moveTo>
                    <a:pt x="1031" y="1"/>
                  </a:moveTo>
                  <a:cubicBezTo>
                    <a:pt x="468" y="1"/>
                    <a:pt x="1" y="468"/>
                    <a:pt x="1" y="1031"/>
                  </a:cubicBezTo>
                  <a:cubicBezTo>
                    <a:pt x="1" y="1603"/>
                    <a:pt x="468" y="2061"/>
                    <a:pt x="1031" y="2061"/>
                  </a:cubicBezTo>
                  <a:cubicBezTo>
                    <a:pt x="1603" y="2061"/>
                    <a:pt x="2071" y="1603"/>
                    <a:pt x="2071" y="1031"/>
                  </a:cubicBezTo>
                  <a:cubicBezTo>
                    <a:pt x="2071" y="468"/>
                    <a:pt x="1603" y="1"/>
                    <a:pt x="1031" y="1"/>
                  </a:cubicBezTo>
                  <a:close/>
                </a:path>
              </a:pathLst>
            </a:custGeom>
            <a:solidFill>
              <a:srgbClr val="BECBD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5" name="Google Shape;1485;p38"/>
          <p:cNvGrpSpPr/>
          <p:nvPr/>
        </p:nvGrpSpPr>
        <p:grpSpPr>
          <a:xfrm>
            <a:off x="7586778" y="2260842"/>
            <a:ext cx="499963" cy="489824"/>
            <a:chOff x="3506590" y="3833812"/>
            <a:chExt cx="396796" cy="313407"/>
          </a:xfrm>
        </p:grpSpPr>
        <p:sp>
          <p:nvSpPr>
            <p:cNvPr id="1486" name="Google Shape;1486;p38"/>
            <p:cNvSpPr/>
            <p:nvPr/>
          </p:nvSpPr>
          <p:spPr>
            <a:xfrm>
              <a:off x="3511608" y="3839404"/>
              <a:ext cx="370428" cy="302667"/>
            </a:xfrm>
            <a:custGeom>
              <a:avLst/>
              <a:gdLst/>
              <a:ahLst/>
              <a:cxnLst/>
              <a:rect l="l" t="t" r="r" b="b"/>
              <a:pathLst>
                <a:path w="14175" h="11582" extrusionOk="0">
                  <a:moveTo>
                    <a:pt x="9070" y="0"/>
                  </a:moveTo>
                  <a:cubicBezTo>
                    <a:pt x="8246" y="0"/>
                    <a:pt x="7449" y="615"/>
                    <a:pt x="7405" y="1581"/>
                  </a:cubicBezTo>
                  <a:cubicBezTo>
                    <a:pt x="7357" y="697"/>
                    <a:pt x="6626" y="4"/>
                    <a:pt x="5741" y="4"/>
                  </a:cubicBezTo>
                  <a:cubicBezTo>
                    <a:pt x="5501" y="4"/>
                    <a:pt x="5270" y="52"/>
                    <a:pt x="5049" y="148"/>
                  </a:cubicBezTo>
                  <a:cubicBezTo>
                    <a:pt x="4847" y="254"/>
                    <a:pt x="4655" y="389"/>
                    <a:pt x="4501" y="562"/>
                  </a:cubicBezTo>
                  <a:cubicBezTo>
                    <a:pt x="4364" y="531"/>
                    <a:pt x="4227" y="516"/>
                    <a:pt x="4092" y="516"/>
                  </a:cubicBezTo>
                  <a:cubicBezTo>
                    <a:pt x="3343" y="516"/>
                    <a:pt x="2652" y="973"/>
                    <a:pt x="2376" y="1706"/>
                  </a:cubicBezTo>
                  <a:cubicBezTo>
                    <a:pt x="2356" y="1754"/>
                    <a:pt x="2347" y="1802"/>
                    <a:pt x="2327" y="1850"/>
                  </a:cubicBezTo>
                  <a:cubicBezTo>
                    <a:pt x="2212" y="2264"/>
                    <a:pt x="2241" y="2716"/>
                    <a:pt x="2424" y="3110"/>
                  </a:cubicBezTo>
                  <a:lnTo>
                    <a:pt x="2376" y="3120"/>
                  </a:lnTo>
                  <a:cubicBezTo>
                    <a:pt x="298" y="3851"/>
                    <a:pt x="0" y="6678"/>
                    <a:pt x="1875" y="7822"/>
                  </a:cubicBezTo>
                  <a:cubicBezTo>
                    <a:pt x="1041" y="9049"/>
                    <a:pt x="1918" y="10707"/>
                    <a:pt x="3401" y="10707"/>
                  </a:cubicBezTo>
                  <a:cubicBezTo>
                    <a:pt x="3405" y="10707"/>
                    <a:pt x="3410" y="10707"/>
                    <a:pt x="3414" y="10707"/>
                  </a:cubicBezTo>
                  <a:cubicBezTo>
                    <a:pt x="3683" y="10697"/>
                    <a:pt x="3953" y="10640"/>
                    <a:pt x="4203" y="10515"/>
                  </a:cubicBezTo>
                  <a:cubicBezTo>
                    <a:pt x="4442" y="11163"/>
                    <a:pt x="5059" y="11581"/>
                    <a:pt x="5742" y="11581"/>
                  </a:cubicBezTo>
                  <a:cubicBezTo>
                    <a:pt x="5799" y="11581"/>
                    <a:pt x="5857" y="11578"/>
                    <a:pt x="5914" y="11572"/>
                  </a:cubicBezTo>
                  <a:cubicBezTo>
                    <a:pt x="6655" y="11505"/>
                    <a:pt x="7260" y="10938"/>
                    <a:pt x="7385" y="10207"/>
                  </a:cubicBezTo>
                  <a:cubicBezTo>
                    <a:pt x="7395" y="10159"/>
                    <a:pt x="7405" y="10101"/>
                    <a:pt x="7405" y="10053"/>
                  </a:cubicBezTo>
                  <a:cubicBezTo>
                    <a:pt x="7405" y="10082"/>
                    <a:pt x="7414" y="10120"/>
                    <a:pt x="7414" y="10159"/>
                  </a:cubicBezTo>
                  <a:cubicBezTo>
                    <a:pt x="7539" y="10966"/>
                    <a:pt x="8241" y="11572"/>
                    <a:pt x="9068" y="11572"/>
                  </a:cubicBezTo>
                  <a:cubicBezTo>
                    <a:pt x="9395" y="11572"/>
                    <a:pt x="9732" y="11466"/>
                    <a:pt x="10001" y="11274"/>
                  </a:cubicBezTo>
                  <a:cubicBezTo>
                    <a:pt x="10270" y="11091"/>
                    <a:pt x="10482" y="10832"/>
                    <a:pt x="10607" y="10524"/>
                  </a:cubicBezTo>
                  <a:cubicBezTo>
                    <a:pt x="10847" y="10640"/>
                    <a:pt x="11116" y="10707"/>
                    <a:pt x="11386" y="10707"/>
                  </a:cubicBezTo>
                  <a:cubicBezTo>
                    <a:pt x="11393" y="10707"/>
                    <a:pt x="11399" y="10707"/>
                    <a:pt x="11406" y="10707"/>
                  </a:cubicBezTo>
                  <a:cubicBezTo>
                    <a:pt x="12282" y="10707"/>
                    <a:pt x="13031" y="10094"/>
                    <a:pt x="13213" y="9245"/>
                  </a:cubicBezTo>
                  <a:cubicBezTo>
                    <a:pt x="13222" y="9207"/>
                    <a:pt x="13232" y="9168"/>
                    <a:pt x="13232" y="9130"/>
                  </a:cubicBezTo>
                  <a:cubicBezTo>
                    <a:pt x="13242" y="9062"/>
                    <a:pt x="13242" y="8995"/>
                    <a:pt x="13251" y="8928"/>
                  </a:cubicBezTo>
                  <a:cubicBezTo>
                    <a:pt x="13261" y="8534"/>
                    <a:pt x="13145" y="8149"/>
                    <a:pt x="12924" y="7822"/>
                  </a:cubicBezTo>
                  <a:cubicBezTo>
                    <a:pt x="13040" y="7755"/>
                    <a:pt x="13145" y="7678"/>
                    <a:pt x="13251" y="7582"/>
                  </a:cubicBezTo>
                  <a:cubicBezTo>
                    <a:pt x="13280" y="7562"/>
                    <a:pt x="13309" y="7534"/>
                    <a:pt x="13338" y="7505"/>
                  </a:cubicBezTo>
                  <a:cubicBezTo>
                    <a:pt x="13405" y="7447"/>
                    <a:pt x="13463" y="7389"/>
                    <a:pt x="13520" y="7322"/>
                  </a:cubicBezTo>
                  <a:cubicBezTo>
                    <a:pt x="13944" y="6851"/>
                    <a:pt x="14174" y="6226"/>
                    <a:pt x="14174" y="5591"/>
                  </a:cubicBezTo>
                  <a:cubicBezTo>
                    <a:pt x="14174" y="4466"/>
                    <a:pt x="13453" y="3466"/>
                    <a:pt x="12376" y="3110"/>
                  </a:cubicBezTo>
                  <a:cubicBezTo>
                    <a:pt x="12569" y="2687"/>
                    <a:pt x="12597" y="2216"/>
                    <a:pt x="12453" y="1783"/>
                  </a:cubicBezTo>
                  <a:cubicBezTo>
                    <a:pt x="12443" y="1754"/>
                    <a:pt x="12434" y="1725"/>
                    <a:pt x="12424" y="1706"/>
                  </a:cubicBezTo>
                  <a:cubicBezTo>
                    <a:pt x="12147" y="973"/>
                    <a:pt x="11457" y="516"/>
                    <a:pt x="10708" y="516"/>
                  </a:cubicBezTo>
                  <a:cubicBezTo>
                    <a:pt x="10573" y="516"/>
                    <a:pt x="10436" y="531"/>
                    <a:pt x="10299" y="562"/>
                  </a:cubicBezTo>
                  <a:cubicBezTo>
                    <a:pt x="9955" y="174"/>
                    <a:pt x="9509" y="0"/>
                    <a:pt x="90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38"/>
            <p:cNvSpPr/>
            <p:nvPr/>
          </p:nvSpPr>
          <p:spPr>
            <a:xfrm>
              <a:off x="3511347" y="3920676"/>
              <a:ext cx="346804" cy="221159"/>
            </a:xfrm>
            <a:custGeom>
              <a:avLst/>
              <a:gdLst/>
              <a:ahLst/>
              <a:cxnLst/>
              <a:rect l="l" t="t" r="r" b="b"/>
              <a:pathLst>
                <a:path w="13271" h="8463" extrusionOk="0">
                  <a:moveTo>
                    <a:pt x="2443" y="0"/>
                  </a:moveTo>
                  <a:cubicBezTo>
                    <a:pt x="328" y="702"/>
                    <a:pt x="1" y="3558"/>
                    <a:pt x="1895" y="4722"/>
                  </a:cubicBezTo>
                  <a:cubicBezTo>
                    <a:pt x="1017" y="6019"/>
                    <a:pt x="2050" y="7594"/>
                    <a:pt x="3404" y="7594"/>
                  </a:cubicBezTo>
                  <a:cubicBezTo>
                    <a:pt x="3665" y="7594"/>
                    <a:pt x="3939" y="7535"/>
                    <a:pt x="4213" y="7405"/>
                  </a:cubicBezTo>
                  <a:cubicBezTo>
                    <a:pt x="4494" y="8114"/>
                    <a:pt x="5121" y="8452"/>
                    <a:pt x="5747" y="8452"/>
                  </a:cubicBezTo>
                  <a:cubicBezTo>
                    <a:pt x="6487" y="8452"/>
                    <a:pt x="7224" y="7978"/>
                    <a:pt x="7386" y="7087"/>
                  </a:cubicBezTo>
                  <a:cubicBezTo>
                    <a:pt x="7395" y="7039"/>
                    <a:pt x="7405" y="6991"/>
                    <a:pt x="7405" y="6943"/>
                  </a:cubicBezTo>
                  <a:lnTo>
                    <a:pt x="7405" y="6933"/>
                  </a:lnTo>
                  <a:cubicBezTo>
                    <a:pt x="7405" y="6962"/>
                    <a:pt x="7415" y="7010"/>
                    <a:pt x="7415" y="7039"/>
                  </a:cubicBezTo>
                  <a:cubicBezTo>
                    <a:pt x="7540" y="7856"/>
                    <a:pt x="8251" y="8462"/>
                    <a:pt x="9078" y="8462"/>
                  </a:cubicBezTo>
                  <a:cubicBezTo>
                    <a:pt x="9415" y="8462"/>
                    <a:pt x="9742" y="8356"/>
                    <a:pt x="10021" y="8164"/>
                  </a:cubicBezTo>
                  <a:cubicBezTo>
                    <a:pt x="10290" y="7972"/>
                    <a:pt x="10501" y="7712"/>
                    <a:pt x="10617" y="7414"/>
                  </a:cubicBezTo>
                  <a:cubicBezTo>
                    <a:pt x="10867" y="7530"/>
                    <a:pt x="11126" y="7587"/>
                    <a:pt x="11405" y="7597"/>
                  </a:cubicBezTo>
                  <a:cubicBezTo>
                    <a:pt x="12280" y="7597"/>
                    <a:pt x="13040" y="6991"/>
                    <a:pt x="13223" y="6135"/>
                  </a:cubicBezTo>
                  <a:cubicBezTo>
                    <a:pt x="13232" y="6097"/>
                    <a:pt x="13242" y="6058"/>
                    <a:pt x="13242" y="6010"/>
                  </a:cubicBezTo>
                  <a:cubicBezTo>
                    <a:pt x="13252" y="5943"/>
                    <a:pt x="13261" y="5885"/>
                    <a:pt x="13261" y="5818"/>
                  </a:cubicBezTo>
                  <a:cubicBezTo>
                    <a:pt x="13271" y="5577"/>
                    <a:pt x="13232" y="5337"/>
                    <a:pt x="13146" y="5106"/>
                  </a:cubicBezTo>
                  <a:cubicBezTo>
                    <a:pt x="12867" y="5827"/>
                    <a:pt x="12175" y="6299"/>
                    <a:pt x="11405" y="6299"/>
                  </a:cubicBezTo>
                  <a:cubicBezTo>
                    <a:pt x="11175" y="6289"/>
                    <a:pt x="10944" y="6241"/>
                    <a:pt x="10732" y="6154"/>
                  </a:cubicBezTo>
                  <a:cubicBezTo>
                    <a:pt x="10716" y="6150"/>
                    <a:pt x="10700" y="6147"/>
                    <a:pt x="10684" y="6147"/>
                  </a:cubicBezTo>
                  <a:cubicBezTo>
                    <a:pt x="10635" y="6147"/>
                    <a:pt x="10591" y="6171"/>
                    <a:pt x="10569" y="6222"/>
                  </a:cubicBezTo>
                  <a:cubicBezTo>
                    <a:pt x="10444" y="6481"/>
                    <a:pt x="10251" y="6703"/>
                    <a:pt x="10021" y="6866"/>
                  </a:cubicBezTo>
                  <a:cubicBezTo>
                    <a:pt x="9742" y="7058"/>
                    <a:pt x="9415" y="7154"/>
                    <a:pt x="9078" y="7154"/>
                  </a:cubicBezTo>
                  <a:cubicBezTo>
                    <a:pt x="8251" y="7154"/>
                    <a:pt x="7559" y="6558"/>
                    <a:pt x="7434" y="5741"/>
                  </a:cubicBezTo>
                  <a:cubicBezTo>
                    <a:pt x="7424" y="5683"/>
                    <a:pt x="7415" y="5616"/>
                    <a:pt x="7415" y="5558"/>
                  </a:cubicBezTo>
                  <a:cubicBezTo>
                    <a:pt x="7415" y="5635"/>
                    <a:pt x="7405" y="5712"/>
                    <a:pt x="7386" y="5789"/>
                  </a:cubicBezTo>
                  <a:cubicBezTo>
                    <a:pt x="7232" y="6679"/>
                    <a:pt x="6489" y="7170"/>
                    <a:pt x="5740" y="7170"/>
                  </a:cubicBezTo>
                  <a:cubicBezTo>
                    <a:pt x="5177" y="7170"/>
                    <a:pt x="4611" y="6893"/>
                    <a:pt x="4289" y="6299"/>
                  </a:cubicBezTo>
                  <a:cubicBezTo>
                    <a:pt x="4238" y="6205"/>
                    <a:pt x="4150" y="6142"/>
                    <a:pt x="4050" y="6142"/>
                  </a:cubicBezTo>
                  <a:cubicBezTo>
                    <a:pt x="4037" y="6142"/>
                    <a:pt x="4024" y="6143"/>
                    <a:pt x="4011" y="6145"/>
                  </a:cubicBezTo>
                  <a:cubicBezTo>
                    <a:pt x="3948" y="6150"/>
                    <a:pt x="3888" y="6152"/>
                    <a:pt x="3832" y="6152"/>
                  </a:cubicBezTo>
                  <a:cubicBezTo>
                    <a:pt x="2760" y="6152"/>
                    <a:pt x="2848" y="5316"/>
                    <a:pt x="2866" y="4924"/>
                  </a:cubicBezTo>
                  <a:cubicBezTo>
                    <a:pt x="2876" y="4799"/>
                    <a:pt x="2818" y="4674"/>
                    <a:pt x="2712" y="4597"/>
                  </a:cubicBezTo>
                  <a:cubicBezTo>
                    <a:pt x="2068" y="4116"/>
                    <a:pt x="1760" y="3356"/>
                    <a:pt x="1760" y="2491"/>
                  </a:cubicBezTo>
                  <a:cubicBezTo>
                    <a:pt x="1760" y="1952"/>
                    <a:pt x="1924" y="1433"/>
                    <a:pt x="2232" y="991"/>
                  </a:cubicBezTo>
                  <a:cubicBezTo>
                    <a:pt x="2366" y="808"/>
                    <a:pt x="2520" y="635"/>
                    <a:pt x="2693" y="471"/>
                  </a:cubicBezTo>
                  <a:cubicBezTo>
                    <a:pt x="2809" y="356"/>
                    <a:pt x="2539" y="164"/>
                    <a:pt x="2453" y="19"/>
                  </a:cubicBezTo>
                  <a:lnTo>
                    <a:pt x="2443" y="0"/>
                  </a:lnTo>
                  <a:close/>
                </a:path>
              </a:pathLst>
            </a:custGeom>
            <a:solidFill>
              <a:srgbClr val="7E8D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38"/>
            <p:cNvSpPr/>
            <p:nvPr/>
          </p:nvSpPr>
          <p:spPr>
            <a:xfrm>
              <a:off x="3506590" y="3833812"/>
              <a:ext cx="396796" cy="313407"/>
            </a:xfrm>
            <a:custGeom>
              <a:avLst/>
              <a:gdLst/>
              <a:ahLst/>
              <a:cxnLst/>
              <a:rect l="l" t="t" r="r" b="b"/>
              <a:pathLst>
                <a:path w="15184" h="11993" extrusionOk="0">
                  <a:moveTo>
                    <a:pt x="5938" y="0"/>
                  </a:moveTo>
                  <a:cubicBezTo>
                    <a:pt x="5471" y="0"/>
                    <a:pt x="5001" y="174"/>
                    <a:pt x="4635" y="536"/>
                  </a:cubicBezTo>
                  <a:lnTo>
                    <a:pt x="4625" y="545"/>
                  </a:lnTo>
                  <a:lnTo>
                    <a:pt x="4606" y="545"/>
                  </a:lnTo>
                  <a:cubicBezTo>
                    <a:pt x="4494" y="527"/>
                    <a:pt x="4383" y="518"/>
                    <a:pt x="4274" y="518"/>
                  </a:cubicBezTo>
                  <a:cubicBezTo>
                    <a:pt x="2931" y="518"/>
                    <a:pt x="1909" y="1837"/>
                    <a:pt x="2327" y="3180"/>
                  </a:cubicBezTo>
                  <a:lnTo>
                    <a:pt x="2337" y="3199"/>
                  </a:lnTo>
                  <a:lnTo>
                    <a:pt x="2317" y="3209"/>
                  </a:lnTo>
                  <a:cubicBezTo>
                    <a:pt x="308" y="4074"/>
                    <a:pt x="0" y="6796"/>
                    <a:pt x="1760" y="8094"/>
                  </a:cubicBezTo>
                  <a:lnTo>
                    <a:pt x="1779" y="8103"/>
                  </a:lnTo>
                  <a:lnTo>
                    <a:pt x="1769" y="8132"/>
                  </a:lnTo>
                  <a:cubicBezTo>
                    <a:pt x="1035" y="9560"/>
                    <a:pt x="2134" y="11132"/>
                    <a:pt x="3581" y="11132"/>
                  </a:cubicBezTo>
                  <a:cubicBezTo>
                    <a:pt x="3801" y="11132"/>
                    <a:pt x="4029" y="11096"/>
                    <a:pt x="4260" y="11017"/>
                  </a:cubicBezTo>
                  <a:lnTo>
                    <a:pt x="4279" y="11007"/>
                  </a:lnTo>
                  <a:lnTo>
                    <a:pt x="4298" y="11027"/>
                  </a:lnTo>
                  <a:cubicBezTo>
                    <a:pt x="4414" y="11248"/>
                    <a:pt x="4587" y="11440"/>
                    <a:pt x="4789" y="11594"/>
                  </a:cubicBezTo>
                  <a:cubicBezTo>
                    <a:pt x="4832" y="11628"/>
                    <a:pt x="4877" y="11642"/>
                    <a:pt x="4919" y="11642"/>
                  </a:cubicBezTo>
                  <a:cubicBezTo>
                    <a:pt x="5093" y="11642"/>
                    <a:pt x="5226" y="11399"/>
                    <a:pt x="5048" y="11267"/>
                  </a:cubicBezTo>
                  <a:cubicBezTo>
                    <a:pt x="4837" y="11104"/>
                    <a:pt x="4683" y="10892"/>
                    <a:pt x="4587" y="10652"/>
                  </a:cubicBezTo>
                  <a:cubicBezTo>
                    <a:pt x="4551" y="10566"/>
                    <a:pt x="4468" y="10518"/>
                    <a:pt x="4385" y="10518"/>
                  </a:cubicBezTo>
                  <a:cubicBezTo>
                    <a:pt x="4355" y="10518"/>
                    <a:pt x="4326" y="10524"/>
                    <a:pt x="4298" y="10536"/>
                  </a:cubicBezTo>
                  <a:cubicBezTo>
                    <a:pt x="4062" y="10650"/>
                    <a:pt x="3820" y="10702"/>
                    <a:pt x="3585" y="10702"/>
                  </a:cubicBezTo>
                  <a:cubicBezTo>
                    <a:pt x="2670" y="10702"/>
                    <a:pt x="1862" y="9913"/>
                    <a:pt x="1962" y="8911"/>
                  </a:cubicBezTo>
                  <a:cubicBezTo>
                    <a:pt x="2057" y="8081"/>
                    <a:pt x="2740" y="7459"/>
                    <a:pt x="3568" y="7459"/>
                  </a:cubicBezTo>
                  <a:cubicBezTo>
                    <a:pt x="3574" y="7459"/>
                    <a:pt x="3580" y="7459"/>
                    <a:pt x="3587" y="7459"/>
                  </a:cubicBezTo>
                  <a:cubicBezTo>
                    <a:pt x="3866" y="7459"/>
                    <a:pt x="3866" y="7026"/>
                    <a:pt x="3587" y="7026"/>
                  </a:cubicBezTo>
                  <a:cubicBezTo>
                    <a:pt x="2991" y="7026"/>
                    <a:pt x="2433" y="7286"/>
                    <a:pt x="2048" y="7738"/>
                  </a:cubicBezTo>
                  <a:lnTo>
                    <a:pt x="2029" y="7757"/>
                  </a:lnTo>
                  <a:lnTo>
                    <a:pt x="2010" y="7738"/>
                  </a:lnTo>
                  <a:cubicBezTo>
                    <a:pt x="510" y="6632"/>
                    <a:pt x="779" y="4324"/>
                    <a:pt x="2491" y="3593"/>
                  </a:cubicBezTo>
                  <a:lnTo>
                    <a:pt x="2510" y="3584"/>
                  </a:lnTo>
                  <a:lnTo>
                    <a:pt x="2519" y="3603"/>
                  </a:lnTo>
                  <a:cubicBezTo>
                    <a:pt x="2894" y="4228"/>
                    <a:pt x="3558" y="4603"/>
                    <a:pt x="4289" y="4613"/>
                  </a:cubicBezTo>
                  <a:cubicBezTo>
                    <a:pt x="4568" y="4613"/>
                    <a:pt x="4568" y="4190"/>
                    <a:pt x="4289" y="4190"/>
                  </a:cubicBezTo>
                  <a:cubicBezTo>
                    <a:pt x="4283" y="4190"/>
                    <a:pt x="4277" y="4190"/>
                    <a:pt x="4271" y="4190"/>
                  </a:cubicBezTo>
                  <a:cubicBezTo>
                    <a:pt x="3347" y="4190"/>
                    <a:pt x="2606" y="3434"/>
                    <a:pt x="2635" y="2516"/>
                  </a:cubicBezTo>
                  <a:cubicBezTo>
                    <a:pt x="2662" y="1625"/>
                    <a:pt x="3384" y="935"/>
                    <a:pt x="4255" y="935"/>
                  </a:cubicBezTo>
                  <a:cubicBezTo>
                    <a:pt x="4295" y="935"/>
                    <a:pt x="4335" y="936"/>
                    <a:pt x="4375" y="939"/>
                  </a:cubicBezTo>
                  <a:cubicBezTo>
                    <a:pt x="4914" y="968"/>
                    <a:pt x="5404" y="1257"/>
                    <a:pt x="5673" y="1718"/>
                  </a:cubicBezTo>
                  <a:cubicBezTo>
                    <a:pt x="5720" y="1785"/>
                    <a:pt x="5784" y="1813"/>
                    <a:pt x="5846" y="1813"/>
                  </a:cubicBezTo>
                  <a:cubicBezTo>
                    <a:pt x="5989" y="1813"/>
                    <a:pt x="6126" y="1665"/>
                    <a:pt x="6039" y="1497"/>
                  </a:cubicBezTo>
                  <a:cubicBezTo>
                    <a:pt x="5827" y="1151"/>
                    <a:pt x="5520" y="872"/>
                    <a:pt x="5154" y="699"/>
                  </a:cubicBezTo>
                  <a:lnTo>
                    <a:pt x="5106" y="680"/>
                  </a:lnTo>
                  <a:lnTo>
                    <a:pt x="5154" y="651"/>
                  </a:lnTo>
                  <a:cubicBezTo>
                    <a:pt x="5401" y="493"/>
                    <a:pt x="5668" y="421"/>
                    <a:pt x="5928" y="421"/>
                  </a:cubicBezTo>
                  <a:cubicBezTo>
                    <a:pt x="6680" y="421"/>
                    <a:pt x="7376" y="1022"/>
                    <a:pt x="7376" y="1872"/>
                  </a:cubicBezTo>
                  <a:lnTo>
                    <a:pt x="7376" y="4959"/>
                  </a:lnTo>
                  <a:lnTo>
                    <a:pt x="7347" y="4959"/>
                  </a:lnTo>
                  <a:cubicBezTo>
                    <a:pt x="6924" y="4940"/>
                    <a:pt x="6625" y="4786"/>
                    <a:pt x="6433" y="4459"/>
                  </a:cubicBezTo>
                  <a:cubicBezTo>
                    <a:pt x="6387" y="4387"/>
                    <a:pt x="6323" y="4357"/>
                    <a:pt x="6259" y="4357"/>
                  </a:cubicBezTo>
                  <a:cubicBezTo>
                    <a:pt x="6111" y="4357"/>
                    <a:pt x="5967" y="4519"/>
                    <a:pt x="6068" y="4680"/>
                  </a:cubicBezTo>
                  <a:cubicBezTo>
                    <a:pt x="6347" y="5132"/>
                    <a:pt x="6779" y="5363"/>
                    <a:pt x="7356" y="5382"/>
                  </a:cubicBezTo>
                  <a:lnTo>
                    <a:pt x="7376" y="5382"/>
                  </a:lnTo>
                  <a:lnTo>
                    <a:pt x="7376" y="8603"/>
                  </a:lnTo>
                  <a:lnTo>
                    <a:pt x="7327" y="8555"/>
                  </a:lnTo>
                  <a:cubicBezTo>
                    <a:pt x="7049" y="8286"/>
                    <a:pt x="6683" y="8142"/>
                    <a:pt x="6299" y="8142"/>
                  </a:cubicBezTo>
                  <a:lnTo>
                    <a:pt x="4991" y="8142"/>
                  </a:lnTo>
                  <a:cubicBezTo>
                    <a:pt x="4712" y="8142"/>
                    <a:pt x="4712" y="8565"/>
                    <a:pt x="4991" y="8565"/>
                  </a:cubicBezTo>
                  <a:lnTo>
                    <a:pt x="6299" y="8565"/>
                  </a:lnTo>
                  <a:cubicBezTo>
                    <a:pt x="6895" y="8565"/>
                    <a:pt x="7385" y="9046"/>
                    <a:pt x="7385" y="9642"/>
                  </a:cubicBezTo>
                  <a:lnTo>
                    <a:pt x="7385" y="10113"/>
                  </a:lnTo>
                  <a:cubicBezTo>
                    <a:pt x="7385" y="10927"/>
                    <a:pt x="6717" y="11565"/>
                    <a:pt x="5937" y="11565"/>
                  </a:cubicBezTo>
                  <a:cubicBezTo>
                    <a:pt x="5860" y="11565"/>
                    <a:pt x="5781" y="11559"/>
                    <a:pt x="5702" y="11546"/>
                  </a:cubicBezTo>
                  <a:lnTo>
                    <a:pt x="5664" y="11546"/>
                  </a:lnTo>
                  <a:cubicBezTo>
                    <a:pt x="5404" y="11546"/>
                    <a:pt x="5375" y="11931"/>
                    <a:pt x="5635" y="11969"/>
                  </a:cubicBezTo>
                  <a:cubicBezTo>
                    <a:pt x="5733" y="11985"/>
                    <a:pt x="5831" y="11992"/>
                    <a:pt x="5928" y="11992"/>
                  </a:cubicBezTo>
                  <a:cubicBezTo>
                    <a:pt x="6602" y="11992"/>
                    <a:pt x="7232" y="11623"/>
                    <a:pt x="7568" y="11027"/>
                  </a:cubicBezTo>
                  <a:lnTo>
                    <a:pt x="7587" y="10979"/>
                  </a:lnTo>
                  <a:lnTo>
                    <a:pt x="7616" y="11027"/>
                  </a:lnTo>
                  <a:cubicBezTo>
                    <a:pt x="7951" y="11630"/>
                    <a:pt x="8587" y="11993"/>
                    <a:pt x="9260" y="11993"/>
                  </a:cubicBezTo>
                  <a:cubicBezTo>
                    <a:pt x="9359" y="11993"/>
                    <a:pt x="9459" y="11985"/>
                    <a:pt x="9558" y="11969"/>
                  </a:cubicBezTo>
                  <a:cubicBezTo>
                    <a:pt x="9822" y="11924"/>
                    <a:pt x="9776" y="11552"/>
                    <a:pt x="9535" y="11552"/>
                  </a:cubicBezTo>
                  <a:cubicBezTo>
                    <a:pt x="9521" y="11552"/>
                    <a:pt x="9506" y="11553"/>
                    <a:pt x="9491" y="11555"/>
                  </a:cubicBezTo>
                  <a:cubicBezTo>
                    <a:pt x="9415" y="11567"/>
                    <a:pt x="9339" y="11573"/>
                    <a:pt x="9265" y="11573"/>
                  </a:cubicBezTo>
                  <a:cubicBezTo>
                    <a:pt x="8475" y="11573"/>
                    <a:pt x="7808" y="10940"/>
                    <a:pt x="7808" y="10123"/>
                  </a:cubicBezTo>
                  <a:lnTo>
                    <a:pt x="7808" y="8257"/>
                  </a:lnTo>
                  <a:cubicBezTo>
                    <a:pt x="7808" y="7661"/>
                    <a:pt x="8289" y="7180"/>
                    <a:pt x="8895" y="7180"/>
                  </a:cubicBezTo>
                  <a:lnTo>
                    <a:pt x="10789" y="7180"/>
                  </a:lnTo>
                  <a:cubicBezTo>
                    <a:pt x="11078" y="7180"/>
                    <a:pt x="11078" y="6757"/>
                    <a:pt x="10789" y="6757"/>
                  </a:cubicBezTo>
                  <a:lnTo>
                    <a:pt x="8895" y="6757"/>
                  </a:lnTo>
                  <a:cubicBezTo>
                    <a:pt x="8510" y="6757"/>
                    <a:pt x="8135" y="6901"/>
                    <a:pt x="7856" y="7171"/>
                  </a:cubicBezTo>
                  <a:lnTo>
                    <a:pt x="7808" y="7219"/>
                  </a:lnTo>
                  <a:lnTo>
                    <a:pt x="7808" y="6344"/>
                  </a:lnTo>
                  <a:lnTo>
                    <a:pt x="7837" y="6344"/>
                  </a:lnTo>
                  <a:cubicBezTo>
                    <a:pt x="8731" y="6305"/>
                    <a:pt x="9443" y="5565"/>
                    <a:pt x="9443" y="4670"/>
                  </a:cubicBezTo>
                  <a:cubicBezTo>
                    <a:pt x="9443" y="4531"/>
                    <a:pt x="9335" y="4461"/>
                    <a:pt x="9227" y="4461"/>
                  </a:cubicBezTo>
                  <a:cubicBezTo>
                    <a:pt x="9118" y="4461"/>
                    <a:pt x="9010" y="4531"/>
                    <a:pt x="9010" y="4670"/>
                  </a:cubicBezTo>
                  <a:cubicBezTo>
                    <a:pt x="9010" y="5334"/>
                    <a:pt x="8501" y="5872"/>
                    <a:pt x="7847" y="5920"/>
                  </a:cubicBezTo>
                  <a:lnTo>
                    <a:pt x="7818" y="5920"/>
                  </a:lnTo>
                  <a:lnTo>
                    <a:pt x="7818" y="1882"/>
                  </a:lnTo>
                  <a:cubicBezTo>
                    <a:pt x="7818" y="1031"/>
                    <a:pt x="8513" y="431"/>
                    <a:pt x="9265" y="431"/>
                  </a:cubicBezTo>
                  <a:cubicBezTo>
                    <a:pt x="9525" y="431"/>
                    <a:pt x="9792" y="502"/>
                    <a:pt x="10039" y="661"/>
                  </a:cubicBezTo>
                  <a:lnTo>
                    <a:pt x="10078" y="689"/>
                  </a:lnTo>
                  <a:lnTo>
                    <a:pt x="10039" y="709"/>
                  </a:lnTo>
                  <a:cubicBezTo>
                    <a:pt x="9664" y="882"/>
                    <a:pt x="9356" y="1161"/>
                    <a:pt x="9154" y="1507"/>
                  </a:cubicBezTo>
                  <a:cubicBezTo>
                    <a:pt x="9067" y="1669"/>
                    <a:pt x="9202" y="1821"/>
                    <a:pt x="9343" y="1821"/>
                  </a:cubicBezTo>
                  <a:cubicBezTo>
                    <a:pt x="9403" y="1821"/>
                    <a:pt x="9464" y="1794"/>
                    <a:pt x="9510" y="1728"/>
                  </a:cubicBezTo>
                  <a:cubicBezTo>
                    <a:pt x="9828" y="1201"/>
                    <a:pt x="10366" y="939"/>
                    <a:pt x="10903" y="939"/>
                  </a:cubicBezTo>
                  <a:cubicBezTo>
                    <a:pt x="11455" y="939"/>
                    <a:pt x="12006" y="1216"/>
                    <a:pt x="12318" y="1766"/>
                  </a:cubicBezTo>
                  <a:cubicBezTo>
                    <a:pt x="12934" y="2853"/>
                    <a:pt x="12145" y="4190"/>
                    <a:pt x="10905" y="4190"/>
                  </a:cubicBezTo>
                  <a:cubicBezTo>
                    <a:pt x="10616" y="4190"/>
                    <a:pt x="10616" y="4613"/>
                    <a:pt x="10905" y="4613"/>
                  </a:cubicBezTo>
                  <a:cubicBezTo>
                    <a:pt x="11626" y="4613"/>
                    <a:pt x="12299" y="4228"/>
                    <a:pt x="12664" y="3613"/>
                  </a:cubicBezTo>
                  <a:lnTo>
                    <a:pt x="12684" y="3584"/>
                  </a:lnTo>
                  <a:lnTo>
                    <a:pt x="12703" y="3593"/>
                  </a:lnTo>
                  <a:cubicBezTo>
                    <a:pt x="14414" y="4324"/>
                    <a:pt x="14674" y="6642"/>
                    <a:pt x="13184" y="7738"/>
                  </a:cubicBezTo>
                  <a:lnTo>
                    <a:pt x="13164" y="7757"/>
                  </a:lnTo>
                  <a:lnTo>
                    <a:pt x="13145" y="7738"/>
                  </a:lnTo>
                  <a:cubicBezTo>
                    <a:pt x="12761" y="7286"/>
                    <a:pt x="12193" y="7036"/>
                    <a:pt x="11607" y="7036"/>
                  </a:cubicBezTo>
                  <a:cubicBezTo>
                    <a:pt x="11318" y="7036"/>
                    <a:pt x="11318" y="7459"/>
                    <a:pt x="11607" y="7459"/>
                  </a:cubicBezTo>
                  <a:cubicBezTo>
                    <a:pt x="12376" y="7459"/>
                    <a:pt x="13039" y="8007"/>
                    <a:pt x="13193" y="8757"/>
                  </a:cubicBezTo>
                  <a:cubicBezTo>
                    <a:pt x="13328" y="9363"/>
                    <a:pt x="13087" y="9988"/>
                    <a:pt x="12597" y="10363"/>
                  </a:cubicBezTo>
                  <a:cubicBezTo>
                    <a:pt x="12305" y="10592"/>
                    <a:pt x="11952" y="10709"/>
                    <a:pt x="11596" y="10709"/>
                  </a:cubicBezTo>
                  <a:cubicBezTo>
                    <a:pt x="11354" y="10709"/>
                    <a:pt x="11111" y="10655"/>
                    <a:pt x="10885" y="10546"/>
                  </a:cubicBezTo>
                  <a:cubicBezTo>
                    <a:pt x="10852" y="10529"/>
                    <a:pt x="10818" y="10521"/>
                    <a:pt x="10785" y="10521"/>
                  </a:cubicBezTo>
                  <a:cubicBezTo>
                    <a:pt x="10704" y="10521"/>
                    <a:pt x="10631" y="10569"/>
                    <a:pt x="10597" y="10652"/>
                  </a:cubicBezTo>
                  <a:cubicBezTo>
                    <a:pt x="10501" y="10892"/>
                    <a:pt x="10337" y="11104"/>
                    <a:pt x="10135" y="11267"/>
                  </a:cubicBezTo>
                  <a:cubicBezTo>
                    <a:pt x="9957" y="11406"/>
                    <a:pt x="10091" y="11652"/>
                    <a:pt x="10265" y="11652"/>
                  </a:cubicBezTo>
                  <a:cubicBezTo>
                    <a:pt x="10307" y="11652"/>
                    <a:pt x="10352" y="11637"/>
                    <a:pt x="10395" y="11604"/>
                  </a:cubicBezTo>
                  <a:cubicBezTo>
                    <a:pt x="10597" y="11440"/>
                    <a:pt x="10760" y="11248"/>
                    <a:pt x="10885" y="11027"/>
                  </a:cubicBezTo>
                  <a:lnTo>
                    <a:pt x="10895" y="11007"/>
                  </a:lnTo>
                  <a:lnTo>
                    <a:pt x="10914" y="11017"/>
                  </a:lnTo>
                  <a:cubicBezTo>
                    <a:pt x="11134" y="11093"/>
                    <a:pt x="11363" y="11130"/>
                    <a:pt x="11592" y="11130"/>
                  </a:cubicBezTo>
                  <a:cubicBezTo>
                    <a:pt x="12031" y="11130"/>
                    <a:pt x="12467" y="10991"/>
                    <a:pt x="12828" y="10719"/>
                  </a:cubicBezTo>
                  <a:cubicBezTo>
                    <a:pt x="13376" y="10315"/>
                    <a:pt x="13684" y="9652"/>
                    <a:pt x="13645" y="8969"/>
                  </a:cubicBezTo>
                  <a:cubicBezTo>
                    <a:pt x="13626" y="8671"/>
                    <a:pt x="13549" y="8392"/>
                    <a:pt x="13405" y="8132"/>
                  </a:cubicBezTo>
                  <a:lnTo>
                    <a:pt x="13395" y="8103"/>
                  </a:lnTo>
                  <a:lnTo>
                    <a:pt x="13414" y="8094"/>
                  </a:lnTo>
                  <a:cubicBezTo>
                    <a:pt x="15184" y="6796"/>
                    <a:pt x="14876" y="4074"/>
                    <a:pt x="12866" y="3209"/>
                  </a:cubicBezTo>
                  <a:lnTo>
                    <a:pt x="12876" y="3209"/>
                  </a:lnTo>
                  <a:lnTo>
                    <a:pt x="12857" y="3199"/>
                  </a:lnTo>
                  <a:lnTo>
                    <a:pt x="12857" y="3170"/>
                  </a:lnTo>
                  <a:cubicBezTo>
                    <a:pt x="13276" y="1832"/>
                    <a:pt x="12255" y="511"/>
                    <a:pt x="10908" y="511"/>
                  </a:cubicBezTo>
                  <a:cubicBezTo>
                    <a:pt x="10803" y="511"/>
                    <a:pt x="10696" y="519"/>
                    <a:pt x="10587" y="536"/>
                  </a:cubicBezTo>
                  <a:lnTo>
                    <a:pt x="10568" y="536"/>
                  </a:lnTo>
                  <a:lnTo>
                    <a:pt x="10558" y="526"/>
                  </a:lnTo>
                  <a:cubicBezTo>
                    <a:pt x="10191" y="171"/>
                    <a:pt x="9726" y="1"/>
                    <a:pt x="9266" y="1"/>
                  </a:cubicBezTo>
                  <a:cubicBezTo>
                    <a:pt x="8616" y="1"/>
                    <a:pt x="7974" y="338"/>
                    <a:pt x="7626" y="968"/>
                  </a:cubicBezTo>
                  <a:lnTo>
                    <a:pt x="7597" y="1007"/>
                  </a:lnTo>
                  <a:lnTo>
                    <a:pt x="7577" y="968"/>
                  </a:lnTo>
                  <a:cubicBezTo>
                    <a:pt x="7231" y="336"/>
                    <a:pt x="6587" y="0"/>
                    <a:pt x="5938" y="0"/>
                  </a:cubicBezTo>
                  <a:close/>
                </a:path>
              </a:pathLst>
            </a:custGeom>
            <a:solidFill>
              <a:srgbClr val="6376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89" name="Google Shape;148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sp>
        <p:nvSpPr>
          <p:cNvPr id="1490" name="Google Shape;1490;p38"/>
          <p:cNvSpPr txBox="1"/>
          <p:nvPr/>
        </p:nvSpPr>
        <p:spPr>
          <a:xfrm>
            <a:off x="0" y="697600"/>
            <a:ext cx="9144000" cy="6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en" sz="27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LIMITATIONS</a:t>
            </a:r>
            <a:endParaRPr sz="37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1491" name="Google Shape;1491;p38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INTRODUCTION</a:t>
            </a:r>
            <a:endParaRPr sz="20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1" name="Google Shape;9191;p103"/>
          <p:cNvSpPr txBox="1">
            <a:spLocks noGrp="1"/>
          </p:cNvSpPr>
          <p:nvPr>
            <p:ph type="title" idx="4294967295"/>
          </p:nvPr>
        </p:nvSpPr>
        <p:spPr>
          <a:xfrm>
            <a:off x="2118475" y="312200"/>
            <a:ext cx="4818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</p:txBody>
      </p:sp>
      <p:sp>
        <p:nvSpPr>
          <p:cNvPr id="9192" name="Google Shape;9192;p103"/>
          <p:cNvSpPr txBox="1"/>
          <p:nvPr/>
        </p:nvSpPr>
        <p:spPr>
          <a:xfrm>
            <a:off x="606675" y="2971638"/>
            <a:ext cx="1563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Response Array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193" name="Google Shape;9193;p103"/>
          <p:cNvGrpSpPr/>
          <p:nvPr/>
        </p:nvGrpSpPr>
        <p:grpSpPr>
          <a:xfrm>
            <a:off x="925195" y="1924048"/>
            <a:ext cx="926889" cy="935553"/>
            <a:chOff x="4014449" y="1499997"/>
            <a:chExt cx="319915" cy="366639"/>
          </a:xfrm>
        </p:grpSpPr>
        <p:sp>
          <p:nvSpPr>
            <p:cNvPr id="9194" name="Google Shape;9194;p103"/>
            <p:cNvSpPr/>
            <p:nvPr/>
          </p:nvSpPr>
          <p:spPr>
            <a:xfrm>
              <a:off x="4014449" y="1499997"/>
              <a:ext cx="319914" cy="366639"/>
            </a:xfrm>
            <a:custGeom>
              <a:avLst/>
              <a:gdLst/>
              <a:ahLst/>
              <a:cxnLst/>
              <a:rect l="l" t="t" r="r" b="b"/>
              <a:pathLst>
                <a:path w="12242" h="14030" extrusionOk="0">
                  <a:moveTo>
                    <a:pt x="6121" y="0"/>
                  </a:moveTo>
                  <a:cubicBezTo>
                    <a:pt x="6010" y="0"/>
                    <a:pt x="5899" y="29"/>
                    <a:pt x="5799" y="87"/>
                  </a:cubicBezTo>
                  <a:lnTo>
                    <a:pt x="442" y="3183"/>
                  </a:lnTo>
                  <a:cubicBezTo>
                    <a:pt x="308" y="3260"/>
                    <a:pt x="202" y="3366"/>
                    <a:pt x="125" y="3500"/>
                  </a:cubicBezTo>
                  <a:cubicBezTo>
                    <a:pt x="48" y="3635"/>
                    <a:pt x="10" y="3779"/>
                    <a:pt x="10" y="3933"/>
                  </a:cubicBezTo>
                  <a:lnTo>
                    <a:pt x="10" y="10135"/>
                  </a:lnTo>
                  <a:cubicBezTo>
                    <a:pt x="0" y="10356"/>
                    <a:pt x="125" y="10558"/>
                    <a:pt x="317" y="10674"/>
                  </a:cubicBezTo>
                  <a:lnTo>
                    <a:pt x="6125" y="14030"/>
                  </a:lnTo>
                  <a:cubicBezTo>
                    <a:pt x="12107" y="10558"/>
                    <a:pt x="11953" y="10683"/>
                    <a:pt x="12049" y="10587"/>
                  </a:cubicBezTo>
                  <a:cubicBezTo>
                    <a:pt x="12174" y="10472"/>
                    <a:pt x="12241" y="10308"/>
                    <a:pt x="12241" y="10135"/>
                  </a:cubicBezTo>
                  <a:lnTo>
                    <a:pt x="12241" y="3875"/>
                  </a:lnTo>
                  <a:cubicBezTo>
                    <a:pt x="12241" y="3596"/>
                    <a:pt x="12087" y="3346"/>
                    <a:pt x="11857" y="3212"/>
                  </a:cubicBezTo>
                  <a:lnTo>
                    <a:pt x="6981" y="394"/>
                  </a:lnTo>
                  <a:lnTo>
                    <a:pt x="6443" y="87"/>
                  </a:lnTo>
                  <a:cubicBezTo>
                    <a:pt x="6342" y="29"/>
                    <a:pt x="6231" y="0"/>
                    <a:pt x="612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5" name="Google Shape;9195;p103"/>
            <p:cNvSpPr/>
            <p:nvPr/>
          </p:nvSpPr>
          <p:spPr>
            <a:xfrm>
              <a:off x="4014449" y="1591199"/>
              <a:ext cx="319914" cy="275437"/>
            </a:xfrm>
            <a:custGeom>
              <a:avLst/>
              <a:gdLst/>
              <a:ahLst/>
              <a:cxnLst/>
              <a:rect l="l" t="t" r="r" b="b"/>
              <a:pathLst>
                <a:path w="12242" h="10540" extrusionOk="0">
                  <a:moveTo>
                    <a:pt x="12135" y="1"/>
                  </a:moveTo>
                  <a:lnTo>
                    <a:pt x="6125" y="3443"/>
                  </a:lnTo>
                  <a:lnTo>
                    <a:pt x="875" y="433"/>
                  </a:lnTo>
                  <a:lnTo>
                    <a:pt x="125" y="10"/>
                  </a:lnTo>
                  <a:cubicBezTo>
                    <a:pt x="48" y="145"/>
                    <a:pt x="10" y="289"/>
                    <a:pt x="10" y="443"/>
                  </a:cubicBezTo>
                  <a:lnTo>
                    <a:pt x="10" y="6645"/>
                  </a:lnTo>
                  <a:cubicBezTo>
                    <a:pt x="0" y="6866"/>
                    <a:pt x="125" y="7068"/>
                    <a:pt x="317" y="7184"/>
                  </a:cubicBezTo>
                  <a:lnTo>
                    <a:pt x="6125" y="10540"/>
                  </a:lnTo>
                  <a:cubicBezTo>
                    <a:pt x="12107" y="7068"/>
                    <a:pt x="11953" y="7193"/>
                    <a:pt x="12049" y="7097"/>
                  </a:cubicBezTo>
                  <a:cubicBezTo>
                    <a:pt x="12174" y="6982"/>
                    <a:pt x="12241" y="6818"/>
                    <a:pt x="12241" y="6645"/>
                  </a:cubicBezTo>
                  <a:lnTo>
                    <a:pt x="12241" y="385"/>
                  </a:lnTo>
                  <a:cubicBezTo>
                    <a:pt x="12241" y="251"/>
                    <a:pt x="12203" y="116"/>
                    <a:pt x="12135" y="1"/>
                  </a:cubicBezTo>
                  <a:close/>
                </a:path>
              </a:pathLst>
            </a:custGeom>
            <a:solidFill>
              <a:srgbClr val="0C343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6" name="Google Shape;9196;p103"/>
            <p:cNvSpPr/>
            <p:nvPr/>
          </p:nvSpPr>
          <p:spPr>
            <a:xfrm>
              <a:off x="4014685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116" y="1"/>
                  </a:moveTo>
                  <a:lnTo>
                    <a:pt x="116" y="10"/>
                  </a:lnTo>
                  <a:cubicBezTo>
                    <a:pt x="39" y="145"/>
                    <a:pt x="1" y="289"/>
                    <a:pt x="1" y="443"/>
                  </a:cubicBezTo>
                  <a:lnTo>
                    <a:pt x="1" y="5982"/>
                  </a:lnTo>
                  <a:lnTo>
                    <a:pt x="6116" y="9520"/>
                  </a:lnTo>
                  <a:lnTo>
                    <a:pt x="6116" y="3443"/>
                  </a:lnTo>
                  <a:lnTo>
                    <a:pt x="1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7" name="Google Shape;9197;p103"/>
            <p:cNvSpPr/>
            <p:nvPr/>
          </p:nvSpPr>
          <p:spPr>
            <a:xfrm>
              <a:off x="4174511" y="1591460"/>
              <a:ext cx="159853" cy="275175"/>
            </a:xfrm>
            <a:custGeom>
              <a:avLst/>
              <a:gdLst/>
              <a:ahLst/>
              <a:cxnLst/>
              <a:rect l="l" t="t" r="r" b="b"/>
              <a:pathLst>
                <a:path w="6117" h="10530" extrusionOk="0">
                  <a:moveTo>
                    <a:pt x="6010" y="0"/>
                  </a:moveTo>
                  <a:lnTo>
                    <a:pt x="0" y="3433"/>
                  </a:lnTo>
                  <a:lnTo>
                    <a:pt x="0" y="10530"/>
                  </a:lnTo>
                  <a:lnTo>
                    <a:pt x="5809" y="7174"/>
                  </a:lnTo>
                  <a:cubicBezTo>
                    <a:pt x="6001" y="7058"/>
                    <a:pt x="6116" y="6856"/>
                    <a:pt x="6116" y="6635"/>
                  </a:cubicBezTo>
                  <a:lnTo>
                    <a:pt x="6116" y="375"/>
                  </a:lnTo>
                  <a:cubicBezTo>
                    <a:pt x="6116" y="241"/>
                    <a:pt x="6078" y="116"/>
                    <a:pt x="60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8" name="Google Shape;9198;p103"/>
            <p:cNvSpPr/>
            <p:nvPr/>
          </p:nvSpPr>
          <p:spPr>
            <a:xfrm>
              <a:off x="4174511" y="1591199"/>
              <a:ext cx="159853" cy="248808"/>
            </a:xfrm>
            <a:custGeom>
              <a:avLst/>
              <a:gdLst/>
              <a:ahLst/>
              <a:cxnLst/>
              <a:rect l="l" t="t" r="r" b="b"/>
              <a:pathLst>
                <a:path w="6117" h="9521" extrusionOk="0">
                  <a:moveTo>
                    <a:pt x="6010" y="1"/>
                  </a:moveTo>
                  <a:lnTo>
                    <a:pt x="0" y="3443"/>
                  </a:lnTo>
                  <a:lnTo>
                    <a:pt x="0" y="9520"/>
                  </a:lnTo>
                  <a:lnTo>
                    <a:pt x="5809" y="6164"/>
                  </a:lnTo>
                  <a:cubicBezTo>
                    <a:pt x="6001" y="6059"/>
                    <a:pt x="6116" y="5847"/>
                    <a:pt x="6116" y="5626"/>
                  </a:cubicBezTo>
                  <a:lnTo>
                    <a:pt x="6116" y="385"/>
                  </a:lnTo>
                  <a:cubicBezTo>
                    <a:pt x="6116" y="251"/>
                    <a:pt x="6078" y="116"/>
                    <a:pt x="601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199" name="Google Shape;9199;p103"/>
          <p:cNvCxnSpPr/>
          <p:nvPr/>
        </p:nvCxnSpPr>
        <p:spPr>
          <a:xfrm>
            <a:off x="2148850" y="2390775"/>
            <a:ext cx="714300" cy="0"/>
          </a:xfrm>
          <a:prstGeom prst="straightConnector1">
            <a:avLst/>
          </a:prstGeom>
          <a:noFill/>
          <a:ln w="38100" cap="flat" cmpd="sng">
            <a:solidFill>
              <a:srgbClr val="19B5B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00" name="Google Shape;9200;p103"/>
          <p:cNvSpPr/>
          <p:nvPr/>
        </p:nvSpPr>
        <p:spPr>
          <a:xfrm>
            <a:off x="3082300" y="893750"/>
            <a:ext cx="4898100" cy="3533700"/>
          </a:xfrm>
          <a:prstGeom prst="roundRect">
            <a:avLst>
              <a:gd name="adj" fmla="val 16667"/>
            </a:avLst>
          </a:pr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9201" name="Google Shape;9201;p103"/>
          <p:cNvSpPr/>
          <p:nvPr/>
        </p:nvSpPr>
        <p:spPr>
          <a:xfrm>
            <a:off x="3685717" y="1337313"/>
            <a:ext cx="334200" cy="50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02" name="Google Shape;9202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86541" y="1430006"/>
            <a:ext cx="332622" cy="318802"/>
          </a:xfrm>
          <a:prstGeom prst="rect">
            <a:avLst/>
          </a:prstGeom>
          <a:noFill/>
          <a:ln>
            <a:noFill/>
          </a:ln>
        </p:spPr>
      </p:pic>
      <p:sp>
        <p:nvSpPr>
          <p:cNvPr id="9203" name="Google Shape;9203;p103"/>
          <p:cNvSpPr txBox="1"/>
          <p:nvPr/>
        </p:nvSpPr>
        <p:spPr>
          <a:xfrm>
            <a:off x="3423064" y="1841528"/>
            <a:ext cx="85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Josefin Sans"/>
                <a:ea typeface="Josefin Sans"/>
                <a:cs typeface="Josefin Sans"/>
                <a:sym typeface="Josefin Sans"/>
              </a:rPr>
              <a:t>Drawer A</a:t>
            </a:r>
            <a:endParaRPr sz="11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9204" name="Google Shape;9204;p103"/>
          <p:cNvCxnSpPr/>
          <p:nvPr/>
        </p:nvCxnSpPr>
        <p:spPr>
          <a:xfrm>
            <a:off x="4181017" y="1610622"/>
            <a:ext cx="391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05" name="Google Shape;9205;p103"/>
          <p:cNvSpPr/>
          <p:nvPr/>
        </p:nvSpPr>
        <p:spPr>
          <a:xfrm>
            <a:off x="4633704" y="1224025"/>
            <a:ext cx="2677800" cy="773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06" name="Google Shape;9206;p103"/>
          <p:cNvSpPr/>
          <p:nvPr/>
        </p:nvSpPr>
        <p:spPr>
          <a:xfrm>
            <a:off x="4878302" y="1337305"/>
            <a:ext cx="240300" cy="39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07" name="Google Shape;9207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67372" y="1421286"/>
            <a:ext cx="261727" cy="2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9208" name="Google Shape;9208;p103"/>
          <p:cNvSpPr/>
          <p:nvPr/>
        </p:nvSpPr>
        <p:spPr>
          <a:xfrm>
            <a:off x="5863182" y="1323778"/>
            <a:ext cx="240300" cy="39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09" name="Google Shape;920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852252" y="1407759"/>
            <a:ext cx="261727" cy="2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9210" name="Google Shape;9210;p103"/>
          <p:cNvSpPr/>
          <p:nvPr/>
        </p:nvSpPr>
        <p:spPr>
          <a:xfrm>
            <a:off x="6848062" y="1337305"/>
            <a:ext cx="240300" cy="39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11" name="Google Shape;921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37133" y="1421286"/>
            <a:ext cx="261727" cy="2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9212" name="Google Shape;9212;p103"/>
          <p:cNvSpPr txBox="1"/>
          <p:nvPr/>
        </p:nvSpPr>
        <p:spPr>
          <a:xfrm>
            <a:off x="4867459" y="1720570"/>
            <a:ext cx="2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1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213" name="Google Shape;9213;p103"/>
          <p:cNvSpPr txBox="1"/>
          <p:nvPr/>
        </p:nvSpPr>
        <p:spPr>
          <a:xfrm>
            <a:off x="5863173" y="1720570"/>
            <a:ext cx="2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2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214" name="Google Shape;9214;p103"/>
          <p:cNvSpPr txBox="1"/>
          <p:nvPr/>
        </p:nvSpPr>
        <p:spPr>
          <a:xfrm>
            <a:off x="6858898" y="1720570"/>
            <a:ext cx="2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3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215" name="Google Shape;9215;p103"/>
          <p:cNvSpPr/>
          <p:nvPr/>
        </p:nvSpPr>
        <p:spPr>
          <a:xfrm>
            <a:off x="3685730" y="2749838"/>
            <a:ext cx="334200" cy="5043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8575" cap="flat" cmpd="sng">
            <a:solidFill>
              <a:schemeClr val="accent2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16" name="Google Shape;9216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86553" y="2842531"/>
            <a:ext cx="332622" cy="318802"/>
          </a:xfrm>
          <a:prstGeom prst="rect">
            <a:avLst/>
          </a:prstGeom>
          <a:noFill/>
          <a:ln>
            <a:noFill/>
          </a:ln>
        </p:spPr>
      </p:pic>
      <p:sp>
        <p:nvSpPr>
          <p:cNvPr id="9217" name="Google Shape;9217;p103"/>
          <p:cNvSpPr txBox="1"/>
          <p:nvPr/>
        </p:nvSpPr>
        <p:spPr>
          <a:xfrm>
            <a:off x="3423077" y="3254053"/>
            <a:ext cx="859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Josefin Sans"/>
                <a:ea typeface="Josefin Sans"/>
                <a:cs typeface="Josefin Sans"/>
                <a:sym typeface="Josefin Sans"/>
              </a:rPr>
              <a:t>Drawer B</a:t>
            </a:r>
            <a:endParaRPr sz="11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9218" name="Google Shape;9218;p103"/>
          <p:cNvCxnSpPr/>
          <p:nvPr/>
        </p:nvCxnSpPr>
        <p:spPr>
          <a:xfrm>
            <a:off x="4181030" y="3023147"/>
            <a:ext cx="3912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219" name="Google Shape;9219;p103"/>
          <p:cNvSpPr/>
          <p:nvPr/>
        </p:nvSpPr>
        <p:spPr>
          <a:xfrm>
            <a:off x="4644204" y="2636600"/>
            <a:ext cx="2677800" cy="7731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9220" name="Google Shape;9220;p103"/>
          <p:cNvSpPr/>
          <p:nvPr/>
        </p:nvSpPr>
        <p:spPr>
          <a:xfrm>
            <a:off x="4878314" y="2749830"/>
            <a:ext cx="240300" cy="39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21" name="Google Shape;9221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867385" y="2833811"/>
            <a:ext cx="261727" cy="2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9222" name="Google Shape;9222;p103"/>
          <p:cNvSpPr/>
          <p:nvPr/>
        </p:nvSpPr>
        <p:spPr>
          <a:xfrm>
            <a:off x="5863195" y="2736303"/>
            <a:ext cx="240300" cy="39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23" name="Google Shape;9223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5852265" y="2820284"/>
            <a:ext cx="261727" cy="2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9224" name="Google Shape;9224;p103"/>
          <p:cNvSpPr/>
          <p:nvPr/>
        </p:nvSpPr>
        <p:spPr>
          <a:xfrm>
            <a:off x="6848075" y="2749830"/>
            <a:ext cx="240300" cy="396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9225" name="Google Shape;9225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6837145" y="2833811"/>
            <a:ext cx="261727" cy="228768"/>
          </a:xfrm>
          <a:prstGeom prst="rect">
            <a:avLst/>
          </a:prstGeom>
          <a:noFill/>
          <a:ln>
            <a:noFill/>
          </a:ln>
        </p:spPr>
      </p:pic>
      <p:sp>
        <p:nvSpPr>
          <p:cNvPr id="9226" name="Google Shape;9226;p103"/>
          <p:cNvSpPr txBox="1"/>
          <p:nvPr/>
        </p:nvSpPr>
        <p:spPr>
          <a:xfrm>
            <a:off x="4867471" y="3133095"/>
            <a:ext cx="2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4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227" name="Google Shape;9227;p103"/>
          <p:cNvSpPr txBox="1"/>
          <p:nvPr/>
        </p:nvSpPr>
        <p:spPr>
          <a:xfrm>
            <a:off x="5863186" y="3133095"/>
            <a:ext cx="2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5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228" name="Google Shape;9228;p103"/>
          <p:cNvSpPr txBox="1"/>
          <p:nvPr/>
        </p:nvSpPr>
        <p:spPr>
          <a:xfrm>
            <a:off x="6858911" y="3133095"/>
            <a:ext cx="24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Josefin Sans"/>
                <a:ea typeface="Josefin Sans"/>
                <a:cs typeface="Josefin Sans"/>
                <a:sym typeface="Josefin Sans"/>
              </a:rPr>
              <a:t>6</a:t>
            </a:r>
            <a:endParaRPr dirty="0">
              <a:solidFill>
                <a:srgbClr val="FFFFFF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229" name="Google Shape;9229;p103"/>
          <p:cNvGrpSpPr/>
          <p:nvPr/>
        </p:nvGrpSpPr>
        <p:grpSpPr>
          <a:xfrm>
            <a:off x="6539377" y="3168247"/>
            <a:ext cx="2377572" cy="2264694"/>
            <a:chOff x="4092173" y="1622529"/>
            <a:chExt cx="885766" cy="840769"/>
          </a:xfrm>
        </p:grpSpPr>
        <p:sp>
          <p:nvSpPr>
            <p:cNvPr id="9230" name="Google Shape;9230;p103"/>
            <p:cNvSpPr/>
            <p:nvPr/>
          </p:nvSpPr>
          <p:spPr>
            <a:xfrm>
              <a:off x="4142684" y="2091645"/>
              <a:ext cx="34678" cy="117880"/>
            </a:xfrm>
            <a:custGeom>
              <a:avLst/>
              <a:gdLst/>
              <a:ahLst/>
              <a:cxnLst/>
              <a:rect l="l" t="t" r="r" b="b"/>
              <a:pathLst>
                <a:path w="1082" h="3678" extrusionOk="0">
                  <a:moveTo>
                    <a:pt x="1082" y="0"/>
                  </a:moveTo>
                  <a:cubicBezTo>
                    <a:pt x="1048" y="50"/>
                    <a:pt x="1031" y="100"/>
                    <a:pt x="1031" y="151"/>
                  </a:cubicBezTo>
                  <a:cubicBezTo>
                    <a:pt x="998" y="251"/>
                    <a:pt x="948" y="384"/>
                    <a:pt x="914" y="535"/>
                  </a:cubicBezTo>
                  <a:cubicBezTo>
                    <a:pt x="814" y="869"/>
                    <a:pt x="681" y="1320"/>
                    <a:pt x="547" y="1821"/>
                  </a:cubicBezTo>
                  <a:cubicBezTo>
                    <a:pt x="413" y="2339"/>
                    <a:pt x="280" y="2791"/>
                    <a:pt x="196" y="3125"/>
                  </a:cubicBezTo>
                  <a:lnTo>
                    <a:pt x="96" y="3526"/>
                  </a:lnTo>
                  <a:cubicBezTo>
                    <a:pt x="91" y="3525"/>
                    <a:pt x="86" y="3524"/>
                    <a:pt x="82" y="3524"/>
                  </a:cubicBezTo>
                  <a:cubicBezTo>
                    <a:pt x="11" y="3524"/>
                    <a:pt x="0" y="3645"/>
                    <a:pt x="79" y="3676"/>
                  </a:cubicBezTo>
                  <a:cubicBezTo>
                    <a:pt x="85" y="3677"/>
                    <a:pt x="90" y="3678"/>
                    <a:pt x="95" y="3678"/>
                  </a:cubicBezTo>
                  <a:cubicBezTo>
                    <a:pt x="169" y="3678"/>
                    <a:pt x="207" y="3573"/>
                    <a:pt x="129" y="3526"/>
                  </a:cubicBezTo>
                  <a:lnTo>
                    <a:pt x="246" y="3141"/>
                  </a:lnTo>
                  <a:cubicBezTo>
                    <a:pt x="346" y="2807"/>
                    <a:pt x="463" y="2356"/>
                    <a:pt x="614" y="1838"/>
                  </a:cubicBezTo>
                  <a:cubicBezTo>
                    <a:pt x="747" y="1337"/>
                    <a:pt x="864" y="886"/>
                    <a:pt x="948" y="552"/>
                  </a:cubicBezTo>
                  <a:cubicBezTo>
                    <a:pt x="998" y="384"/>
                    <a:pt x="1015" y="251"/>
                    <a:pt x="1048" y="151"/>
                  </a:cubicBezTo>
                  <a:cubicBezTo>
                    <a:pt x="1065" y="100"/>
                    <a:pt x="1065" y="50"/>
                    <a:pt x="1082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1" name="Google Shape;9231;p103"/>
            <p:cNvSpPr/>
            <p:nvPr/>
          </p:nvSpPr>
          <p:spPr>
            <a:xfrm>
              <a:off x="4442416" y="1656887"/>
              <a:ext cx="214767" cy="409086"/>
            </a:xfrm>
            <a:custGeom>
              <a:avLst/>
              <a:gdLst/>
              <a:ahLst/>
              <a:cxnLst/>
              <a:rect l="l" t="t" r="r" b="b"/>
              <a:pathLst>
                <a:path w="6701" h="12764" extrusionOk="0">
                  <a:moveTo>
                    <a:pt x="2898" y="0"/>
                  </a:moveTo>
                  <a:cubicBezTo>
                    <a:pt x="1925" y="0"/>
                    <a:pt x="949" y="226"/>
                    <a:pt x="50" y="683"/>
                  </a:cubicBezTo>
                  <a:cubicBezTo>
                    <a:pt x="50" y="683"/>
                    <a:pt x="0" y="4843"/>
                    <a:pt x="134" y="6665"/>
                  </a:cubicBezTo>
                  <a:cubicBezTo>
                    <a:pt x="268" y="8469"/>
                    <a:pt x="2089" y="8636"/>
                    <a:pt x="2089" y="8636"/>
                  </a:cubicBezTo>
                  <a:cubicBezTo>
                    <a:pt x="2089" y="8636"/>
                    <a:pt x="2122" y="9589"/>
                    <a:pt x="2139" y="10591"/>
                  </a:cubicBezTo>
                  <a:cubicBezTo>
                    <a:pt x="2189" y="11777"/>
                    <a:pt x="3158" y="12730"/>
                    <a:pt x="4345" y="12763"/>
                  </a:cubicBezTo>
                  <a:cubicBezTo>
                    <a:pt x="4355" y="12763"/>
                    <a:pt x="4365" y="12763"/>
                    <a:pt x="4375" y="12763"/>
                  </a:cubicBezTo>
                  <a:cubicBezTo>
                    <a:pt x="5614" y="12763"/>
                    <a:pt x="6617" y="11767"/>
                    <a:pt x="6634" y="10541"/>
                  </a:cubicBezTo>
                  <a:lnTo>
                    <a:pt x="6700" y="1268"/>
                  </a:lnTo>
                  <a:lnTo>
                    <a:pt x="6416" y="1084"/>
                  </a:lnTo>
                  <a:cubicBezTo>
                    <a:pt x="5360" y="364"/>
                    <a:pt x="4132" y="0"/>
                    <a:pt x="2898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2" name="Google Shape;9232;p103"/>
            <p:cNvSpPr/>
            <p:nvPr/>
          </p:nvSpPr>
          <p:spPr>
            <a:xfrm>
              <a:off x="4486869" y="1764960"/>
              <a:ext cx="23044" cy="70959"/>
            </a:xfrm>
            <a:custGeom>
              <a:avLst/>
              <a:gdLst/>
              <a:ahLst/>
              <a:cxnLst/>
              <a:rect l="l" t="t" r="r" b="b"/>
              <a:pathLst>
                <a:path w="719" h="2214" extrusionOk="0">
                  <a:moveTo>
                    <a:pt x="667" y="1"/>
                  </a:moveTo>
                  <a:cubicBezTo>
                    <a:pt x="629" y="1"/>
                    <a:pt x="415" y="580"/>
                    <a:pt x="201" y="1321"/>
                  </a:cubicBezTo>
                  <a:lnTo>
                    <a:pt x="34" y="1839"/>
                  </a:lnTo>
                  <a:cubicBezTo>
                    <a:pt x="0" y="1922"/>
                    <a:pt x="0" y="2023"/>
                    <a:pt x="17" y="2106"/>
                  </a:cubicBezTo>
                  <a:cubicBezTo>
                    <a:pt x="34" y="2156"/>
                    <a:pt x="84" y="2190"/>
                    <a:pt x="134" y="2207"/>
                  </a:cubicBezTo>
                  <a:cubicBezTo>
                    <a:pt x="156" y="2207"/>
                    <a:pt x="186" y="2214"/>
                    <a:pt x="213" y="2214"/>
                  </a:cubicBezTo>
                  <a:cubicBezTo>
                    <a:pt x="227" y="2214"/>
                    <a:pt x="240" y="2212"/>
                    <a:pt x="251" y="2207"/>
                  </a:cubicBezTo>
                  <a:cubicBezTo>
                    <a:pt x="287" y="2211"/>
                    <a:pt x="324" y="2213"/>
                    <a:pt x="361" y="2213"/>
                  </a:cubicBezTo>
                  <a:cubicBezTo>
                    <a:pt x="464" y="2213"/>
                    <a:pt x="571" y="2198"/>
                    <a:pt x="668" y="2173"/>
                  </a:cubicBezTo>
                  <a:cubicBezTo>
                    <a:pt x="535" y="2123"/>
                    <a:pt x="384" y="2106"/>
                    <a:pt x="251" y="2106"/>
                  </a:cubicBezTo>
                  <a:cubicBezTo>
                    <a:pt x="184" y="2106"/>
                    <a:pt x="134" y="2106"/>
                    <a:pt x="134" y="2056"/>
                  </a:cubicBezTo>
                  <a:cubicBezTo>
                    <a:pt x="117" y="2006"/>
                    <a:pt x="134" y="1939"/>
                    <a:pt x="167" y="1872"/>
                  </a:cubicBezTo>
                  <a:lnTo>
                    <a:pt x="334" y="1354"/>
                  </a:lnTo>
                  <a:cubicBezTo>
                    <a:pt x="552" y="619"/>
                    <a:pt x="719" y="18"/>
                    <a:pt x="668" y="1"/>
                  </a:cubicBezTo>
                  <a:cubicBezTo>
                    <a:pt x="668" y="1"/>
                    <a:pt x="668" y="1"/>
                    <a:pt x="66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3" name="Google Shape;9233;p103"/>
            <p:cNvSpPr/>
            <p:nvPr/>
          </p:nvSpPr>
          <p:spPr>
            <a:xfrm>
              <a:off x="4495971" y="1841559"/>
              <a:ext cx="43941" cy="23108"/>
            </a:xfrm>
            <a:custGeom>
              <a:avLst/>
              <a:gdLst/>
              <a:ahLst/>
              <a:cxnLst/>
              <a:rect l="l" t="t" r="r" b="b"/>
              <a:pathLst>
                <a:path w="1371" h="721" extrusionOk="0">
                  <a:moveTo>
                    <a:pt x="1203" y="0"/>
                  </a:moveTo>
                  <a:lnTo>
                    <a:pt x="1203" y="17"/>
                  </a:lnTo>
                  <a:cubicBezTo>
                    <a:pt x="819" y="201"/>
                    <a:pt x="418" y="334"/>
                    <a:pt x="0" y="435"/>
                  </a:cubicBezTo>
                  <a:cubicBezTo>
                    <a:pt x="141" y="623"/>
                    <a:pt x="349" y="720"/>
                    <a:pt x="565" y="720"/>
                  </a:cubicBezTo>
                  <a:cubicBezTo>
                    <a:pt x="655" y="720"/>
                    <a:pt x="747" y="703"/>
                    <a:pt x="836" y="669"/>
                  </a:cubicBezTo>
                  <a:cubicBezTo>
                    <a:pt x="1370" y="435"/>
                    <a:pt x="1203" y="0"/>
                    <a:pt x="1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4" name="Google Shape;9234;p103"/>
            <p:cNvSpPr/>
            <p:nvPr/>
          </p:nvSpPr>
          <p:spPr>
            <a:xfrm>
              <a:off x="4509336" y="1906877"/>
              <a:ext cx="74484" cy="41312"/>
            </a:xfrm>
            <a:custGeom>
              <a:avLst/>
              <a:gdLst/>
              <a:ahLst/>
              <a:cxnLst/>
              <a:rect l="l" t="t" r="r" b="b"/>
              <a:pathLst>
                <a:path w="2324" h="1289" extrusionOk="0">
                  <a:moveTo>
                    <a:pt x="2323" y="1"/>
                  </a:moveTo>
                  <a:lnTo>
                    <a:pt x="2323" y="1"/>
                  </a:lnTo>
                  <a:cubicBezTo>
                    <a:pt x="1638" y="485"/>
                    <a:pt x="836" y="769"/>
                    <a:pt x="1" y="803"/>
                  </a:cubicBezTo>
                  <a:lnTo>
                    <a:pt x="34" y="1287"/>
                  </a:lnTo>
                  <a:cubicBezTo>
                    <a:pt x="68" y="1288"/>
                    <a:pt x="100" y="1289"/>
                    <a:pt x="133" y="1289"/>
                  </a:cubicBezTo>
                  <a:cubicBezTo>
                    <a:pt x="1856" y="1289"/>
                    <a:pt x="2323" y="1"/>
                    <a:pt x="2323" y="1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5" name="Google Shape;9235;p103"/>
            <p:cNvSpPr/>
            <p:nvPr/>
          </p:nvSpPr>
          <p:spPr>
            <a:xfrm>
              <a:off x="4653401" y="1760665"/>
              <a:ext cx="40832" cy="66664"/>
            </a:xfrm>
            <a:custGeom>
              <a:avLst/>
              <a:gdLst/>
              <a:ahLst/>
              <a:cxnLst/>
              <a:rect l="l" t="t" r="r" b="b"/>
              <a:pathLst>
                <a:path w="1274" h="2080" extrusionOk="0">
                  <a:moveTo>
                    <a:pt x="336" y="0"/>
                  </a:moveTo>
                  <a:cubicBezTo>
                    <a:pt x="319" y="0"/>
                    <a:pt x="301" y="0"/>
                    <a:pt x="285" y="1"/>
                  </a:cubicBezTo>
                  <a:cubicBezTo>
                    <a:pt x="134" y="1"/>
                    <a:pt x="17" y="118"/>
                    <a:pt x="17" y="269"/>
                  </a:cubicBezTo>
                  <a:cubicBezTo>
                    <a:pt x="17" y="787"/>
                    <a:pt x="0" y="1990"/>
                    <a:pt x="17" y="2006"/>
                  </a:cubicBezTo>
                  <a:cubicBezTo>
                    <a:pt x="17" y="2024"/>
                    <a:pt x="185" y="2080"/>
                    <a:pt x="396" y="2080"/>
                  </a:cubicBezTo>
                  <a:cubicBezTo>
                    <a:pt x="768" y="2080"/>
                    <a:pt x="1274" y="1907"/>
                    <a:pt x="1220" y="1054"/>
                  </a:cubicBezTo>
                  <a:cubicBezTo>
                    <a:pt x="1173" y="165"/>
                    <a:pt x="673" y="0"/>
                    <a:pt x="336" y="0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6" name="Google Shape;9236;p103"/>
            <p:cNvSpPr/>
            <p:nvPr/>
          </p:nvSpPr>
          <p:spPr>
            <a:xfrm>
              <a:off x="4663048" y="1774094"/>
              <a:ext cx="19294" cy="37563"/>
            </a:xfrm>
            <a:custGeom>
              <a:avLst/>
              <a:gdLst/>
              <a:ahLst/>
              <a:cxnLst/>
              <a:rect l="l" t="t" r="r" b="b"/>
              <a:pathLst>
                <a:path w="602" h="1172" extrusionOk="0">
                  <a:moveTo>
                    <a:pt x="217" y="0"/>
                  </a:moveTo>
                  <a:cubicBezTo>
                    <a:pt x="167" y="0"/>
                    <a:pt x="117" y="17"/>
                    <a:pt x="84" y="50"/>
                  </a:cubicBezTo>
                  <a:cubicBezTo>
                    <a:pt x="67" y="67"/>
                    <a:pt x="50" y="100"/>
                    <a:pt x="50" y="134"/>
                  </a:cubicBezTo>
                  <a:cubicBezTo>
                    <a:pt x="37" y="175"/>
                    <a:pt x="57" y="205"/>
                    <a:pt x="64" y="205"/>
                  </a:cubicBezTo>
                  <a:cubicBezTo>
                    <a:pt x="66" y="205"/>
                    <a:pt x="67" y="203"/>
                    <a:pt x="67" y="201"/>
                  </a:cubicBezTo>
                  <a:cubicBezTo>
                    <a:pt x="67" y="201"/>
                    <a:pt x="67" y="184"/>
                    <a:pt x="84" y="134"/>
                  </a:cubicBezTo>
                  <a:cubicBezTo>
                    <a:pt x="101" y="84"/>
                    <a:pt x="151" y="67"/>
                    <a:pt x="217" y="67"/>
                  </a:cubicBezTo>
                  <a:cubicBezTo>
                    <a:pt x="301" y="100"/>
                    <a:pt x="368" y="150"/>
                    <a:pt x="401" y="234"/>
                  </a:cubicBezTo>
                  <a:cubicBezTo>
                    <a:pt x="451" y="334"/>
                    <a:pt x="468" y="451"/>
                    <a:pt x="485" y="568"/>
                  </a:cubicBezTo>
                  <a:cubicBezTo>
                    <a:pt x="502" y="769"/>
                    <a:pt x="418" y="969"/>
                    <a:pt x="234" y="1103"/>
                  </a:cubicBezTo>
                  <a:cubicBezTo>
                    <a:pt x="209" y="1111"/>
                    <a:pt x="180" y="1115"/>
                    <a:pt x="151" y="1115"/>
                  </a:cubicBezTo>
                  <a:cubicBezTo>
                    <a:pt x="121" y="1115"/>
                    <a:pt x="92" y="1111"/>
                    <a:pt x="67" y="1103"/>
                  </a:cubicBezTo>
                  <a:cubicBezTo>
                    <a:pt x="34" y="1086"/>
                    <a:pt x="17" y="1069"/>
                    <a:pt x="0" y="1069"/>
                  </a:cubicBezTo>
                  <a:cubicBezTo>
                    <a:pt x="0" y="1069"/>
                    <a:pt x="0" y="1103"/>
                    <a:pt x="50" y="1136"/>
                  </a:cubicBezTo>
                  <a:cubicBezTo>
                    <a:pt x="92" y="1157"/>
                    <a:pt x="139" y="1171"/>
                    <a:pt x="186" y="1171"/>
                  </a:cubicBezTo>
                  <a:cubicBezTo>
                    <a:pt x="214" y="1171"/>
                    <a:pt x="242" y="1166"/>
                    <a:pt x="268" y="1153"/>
                  </a:cubicBezTo>
                  <a:cubicBezTo>
                    <a:pt x="468" y="1036"/>
                    <a:pt x="602" y="802"/>
                    <a:pt x="568" y="568"/>
                  </a:cubicBezTo>
                  <a:cubicBezTo>
                    <a:pt x="568" y="434"/>
                    <a:pt x="535" y="301"/>
                    <a:pt x="468" y="201"/>
                  </a:cubicBezTo>
                  <a:cubicBezTo>
                    <a:pt x="418" y="100"/>
                    <a:pt x="334" y="17"/>
                    <a:pt x="217" y="0"/>
                  </a:cubicBezTo>
                  <a:close/>
                </a:path>
              </a:pathLst>
            </a:custGeom>
            <a:solidFill>
              <a:srgbClr val="A369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7" name="Google Shape;9237;p103"/>
            <p:cNvSpPr/>
            <p:nvPr/>
          </p:nvSpPr>
          <p:spPr>
            <a:xfrm>
              <a:off x="4462222" y="1769254"/>
              <a:ext cx="16089" cy="15031"/>
            </a:xfrm>
            <a:custGeom>
              <a:avLst/>
              <a:gdLst/>
              <a:ahLst/>
              <a:cxnLst/>
              <a:rect l="l" t="t" r="r" b="b"/>
              <a:pathLst>
                <a:path w="502" h="469" extrusionOk="0">
                  <a:moveTo>
                    <a:pt x="251" y="1"/>
                  </a:moveTo>
                  <a:cubicBezTo>
                    <a:pt x="117" y="1"/>
                    <a:pt x="1" y="101"/>
                    <a:pt x="1" y="235"/>
                  </a:cubicBezTo>
                  <a:cubicBezTo>
                    <a:pt x="17" y="368"/>
                    <a:pt x="134" y="468"/>
                    <a:pt x="268" y="468"/>
                  </a:cubicBezTo>
                  <a:cubicBezTo>
                    <a:pt x="385" y="468"/>
                    <a:pt x="502" y="368"/>
                    <a:pt x="502" y="235"/>
                  </a:cubicBezTo>
                  <a:cubicBezTo>
                    <a:pt x="485" y="101"/>
                    <a:pt x="368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8" name="Google Shape;9238;p103"/>
            <p:cNvSpPr/>
            <p:nvPr/>
          </p:nvSpPr>
          <p:spPr>
            <a:xfrm>
              <a:off x="4448313" y="1759479"/>
              <a:ext cx="32146" cy="9807"/>
            </a:xfrm>
            <a:custGeom>
              <a:avLst/>
              <a:gdLst/>
              <a:ahLst/>
              <a:cxnLst/>
              <a:rect l="l" t="t" r="r" b="b"/>
              <a:pathLst>
                <a:path w="1003" h="306" extrusionOk="0">
                  <a:moveTo>
                    <a:pt x="551" y="1"/>
                  </a:moveTo>
                  <a:cubicBezTo>
                    <a:pt x="529" y="1"/>
                    <a:pt x="507" y="2"/>
                    <a:pt x="485" y="5"/>
                  </a:cubicBezTo>
                  <a:cubicBezTo>
                    <a:pt x="351" y="22"/>
                    <a:pt x="217" y="72"/>
                    <a:pt x="100" y="155"/>
                  </a:cubicBezTo>
                  <a:cubicBezTo>
                    <a:pt x="34" y="222"/>
                    <a:pt x="0" y="289"/>
                    <a:pt x="17" y="306"/>
                  </a:cubicBezTo>
                  <a:lnTo>
                    <a:pt x="17" y="289"/>
                  </a:lnTo>
                  <a:cubicBezTo>
                    <a:pt x="20" y="292"/>
                    <a:pt x="25" y="294"/>
                    <a:pt x="31" y="294"/>
                  </a:cubicBezTo>
                  <a:cubicBezTo>
                    <a:pt x="88" y="294"/>
                    <a:pt x="261" y="170"/>
                    <a:pt x="501" y="155"/>
                  </a:cubicBezTo>
                  <a:cubicBezTo>
                    <a:pt x="518" y="154"/>
                    <a:pt x="535" y="154"/>
                    <a:pt x="551" y="154"/>
                  </a:cubicBezTo>
                  <a:cubicBezTo>
                    <a:pt x="749" y="154"/>
                    <a:pt x="918" y="228"/>
                    <a:pt x="970" y="228"/>
                  </a:cubicBezTo>
                  <a:cubicBezTo>
                    <a:pt x="979" y="228"/>
                    <a:pt x="984" y="226"/>
                    <a:pt x="986" y="222"/>
                  </a:cubicBezTo>
                  <a:cubicBezTo>
                    <a:pt x="1003" y="205"/>
                    <a:pt x="969" y="155"/>
                    <a:pt x="869" y="105"/>
                  </a:cubicBezTo>
                  <a:cubicBezTo>
                    <a:pt x="771" y="36"/>
                    <a:pt x="662" y="1"/>
                    <a:pt x="5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9" name="Google Shape;9239;p103"/>
            <p:cNvSpPr/>
            <p:nvPr/>
          </p:nvSpPr>
          <p:spPr>
            <a:xfrm>
              <a:off x="4546290" y="1767652"/>
              <a:ext cx="16121" cy="15031"/>
            </a:xfrm>
            <a:custGeom>
              <a:avLst/>
              <a:gdLst/>
              <a:ahLst/>
              <a:cxnLst/>
              <a:rect l="l" t="t" r="r" b="b"/>
              <a:pathLst>
                <a:path w="503" h="469" extrusionOk="0">
                  <a:moveTo>
                    <a:pt x="235" y="1"/>
                  </a:moveTo>
                  <a:cubicBezTo>
                    <a:pt x="101" y="1"/>
                    <a:pt x="1" y="117"/>
                    <a:pt x="1" y="234"/>
                  </a:cubicBezTo>
                  <a:cubicBezTo>
                    <a:pt x="17" y="368"/>
                    <a:pt x="118" y="468"/>
                    <a:pt x="251" y="468"/>
                  </a:cubicBezTo>
                  <a:cubicBezTo>
                    <a:pt x="385" y="468"/>
                    <a:pt x="502" y="368"/>
                    <a:pt x="485" y="234"/>
                  </a:cubicBezTo>
                  <a:cubicBezTo>
                    <a:pt x="485" y="101"/>
                    <a:pt x="368" y="1"/>
                    <a:pt x="2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0" name="Google Shape;9240;p103"/>
            <p:cNvSpPr/>
            <p:nvPr/>
          </p:nvSpPr>
          <p:spPr>
            <a:xfrm>
              <a:off x="4534527" y="1759479"/>
              <a:ext cx="31601" cy="9807"/>
            </a:xfrm>
            <a:custGeom>
              <a:avLst/>
              <a:gdLst/>
              <a:ahLst/>
              <a:cxnLst/>
              <a:rect l="l" t="t" r="r" b="b"/>
              <a:pathLst>
                <a:path w="986" h="306" extrusionOk="0">
                  <a:moveTo>
                    <a:pt x="535" y="1"/>
                  </a:moveTo>
                  <a:cubicBezTo>
                    <a:pt x="513" y="1"/>
                    <a:pt x="490" y="2"/>
                    <a:pt x="468" y="5"/>
                  </a:cubicBezTo>
                  <a:cubicBezTo>
                    <a:pt x="334" y="22"/>
                    <a:pt x="201" y="72"/>
                    <a:pt x="100" y="155"/>
                  </a:cubicBezTo>
                  <a:cubicBezTo>
                    <a:pt x="17" y="222"/>
                    <a:pt x="0" y="289"/>
                    <a:pt x="17" y="306"/>
                  </a:cubicBezTo>
                  <a:lnTo>
                    <a:pt x="17" y="289"/>
                  </a:lnTo>
                  <a:cubicBezTo>
                    <a:pt x="19" y="292"/>
                    <a:pt x="22" y="294"/>
                    <a:pt x="27" y="294"/>
                  </a:cubicBezTo>
                  <a:cubicBezTo>
                    <a:pt x="71" y="294"/>
                    <a:pt x="244" y="170"/>
                    <a:pt x="485" y="155"/>
                  </a:cubicBezTo>
                  <a:cubicBezTo>
                    <a:pt x="503" y="154"/>
                    <a:pt x="520" y="154"/>
                    <a:pt x="538" y="154"/>
                  </a:cubicBezTo>
                  <a:cubicBezTo>
                    <a:pt x="746" y="154"/>
                    <a:pt x="905" y="228"/>
                    <a:pt x="954" y="228"/>
                  </a:cubicBezTo>
                  <a:cubicBezTo>
                    <a:pt x="962" y="228"/>
                    <a:pt x="967" y="226"/>
                    <a:pt x="969" y="222"/>
                  </a:cubicBezTo>
                  <a:cubicBezTo>
                    <a:pt x="986" y="205"/>
                    <a:pt x="953" y="155"/>
                    <a:pt x="869" y="105"/>
                  </a:cubicBezTo>
                  <a:cubicBezTo>
                    <a:pt x="758" y="36"/>
                    <a:pt x="646" y="1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1" name="Google Shape;9241;p103"/>
            <p:cNvSpPr/>
            <p:nvPr/>
          </p:nvSpPr>
          <p:spPr>
            <a:xfrm>
              <a:off x="4582698" y="1643330"/>
              <a:ext cx="92144" cy="161660"/>
            </a:xfrm>
            <a:custGeom>
              <a:avLst/>
              <a:gdLst/>
              <a:ahLst/>
              <a:cxnLst/>
              <a:rect l="l" t="t" r="r" b="b"/>
              <a:pathLst>
                <a:path w="2875" h="5044" extrusionOk="0">
                  <a:moveTo>
                    <a:pt x="962" y="0"/>
                  </a:moveTo>
                  <a:cubicBezTo>
                    <a:pt x="795" y="0"/>
                    <a:pt x="623" y="23"/>
                    <a:pt x="452" y="70"/>
                  </a:cubicBezTo>
                  <a:lnTo>
                    <a:pt x="252" y="471"/>
                  </a:lnTo>
                  <a:cubicBezTo>
                    <a:pt x="1" y="1056"/>
                    <a:pt x="118" y="1724"/>
                    <a:pt x="552" y="2175"/>
                  </a:cubicBezTo>
                  <a:cubicBezTo>
                    <a:pt x="753" y="2342"/>
                    <a:pt x="937" y="2509"/>
                    <a:pt x="1104" y="2710"/>
                  </a:cubicBezTo>
                  <a:cubicBezTo>
                    <a:pt x="1421" y="3128"/>
                    <a:pt x="1371" y="3712"/>
                    <a:pt x="1421" y="4247"/>
                  </a:cubicBezTo>
                  <a:cubicBezTo>
                    <a:pt x="1421" y="4498"/>
                    <a:pt x="1521" y="4732"/>
                    <a:pt x="1689" y="4915"/>
                  </a:cubicBezTo>
                  <a:cubicBezTo>
                    <a:pt x="1774" y="5001"/>
                    <a:pt x="1886" y="5043"/>
                    <a:pt x="1996" y="5043"/>
                  </a:cubicBezTo>
                  <a:cubicBezTo>
                    <a:pt x="2121" y="5043"/>
                    <a:pt x="2243" y="4989"/>
                    <a:pt x="2323" y="4882"/>
                  </a:cubicBezTo>
                  <a:cubicBezTo>
                    <a:pt x="2357" y="4815"/>
                    <a:pt x="2390" y="4748"/>
                    <a:pt x="2390" y="4665"/>
                  </a:cubicBezTo>
                  <a:cubicBezTo>
                    <a:pt x="2507" y="4080"/>
                    <a:pt x="2624" y="3495"/>
                    <a:pt x="2724" y="2910"/>
                  </a:cubicBezTo>
                  <a:cubicBezTo>
                    <a:pt x="2841" y="2459"/>
                    <a:pt x="2875" y="2008"/>
                    <a:pt x="2825" y="1557"/>
                  </a:cubicBezTo>
                  <a:cubicBezTo>
                    <a:pt x="2656" y="642"/>
                    <a:pt x="1859" y="0"/>
                    <a:pt x="9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2" name="Google Shape;9242;p103"/>
            <p:cNvSpPr/>
            <p:nvPr/>
          </p:nvSpPr>
          <p:spPr>
            <a:xfrm>
              <a:off x="4392674" y="1622529"/>
              <a:ext cx="222203" cy="99708"/>
            </a:xfrm>
            <a:custGeom>
              <a:avLst/>
              <a:gdLst/>
              <a:ahLst/>
              <a:cxnLst/>
              <a:rect l="l" t="t" r="r" b="b"/>
              <a:pathLst>
                <a:path w="6933" h="3111" extrusionOk="0">
                  <a:moveTo>
                    <a:pt x="1389" y="1"/>
                  </a:moveTo>
                  <a:cubicBezTo>
                    <a:pt x="1124" y="1"/>
                    <a:pt x="857" y="65"/>
                    <a:pt x="617" y="201"/>
                  </a:cubicBezTo>
                  <a:cubicBezTo>
                    <a:pt x="299" y="351"/>
                    <a:pt x="65" y="652"/>
                    <a:pt x="15" y="1003"/>
                  </a:cubicBezTo>
                  <a:cubicBezTo>
                    <a:pt x="0" y="1329"/>
                    <a:pt x="248" y="1655"/>
                    <a:pt x="526" y="1655"/>
                  </a:cubicBezTo>
                  <a:cubicBezTo>
                    <a:pt x="561" y="1655"/>
                    <a:pt x="597" y="1649"/>
                    <a:pt x="633" y="1638"/>
                  </a:cubicBezTo>
                  <a:lnTo>
                    <a:pt x="633" y="1638"/>
                  </a:lnTo>
                  <a:cubicBezTo>
                    <a:pt x="299" y="1755"/>
                    <a:pt x="166" y="2239"/>
                    <a:pt x="333" y="2574"/>
                  </a:cubicBezTo>
                  <a:cubicBezTo>
                    <a:pt x="489" y="2845"/>
                    <a:pt x="768" y="3006"/>
                    <a:pt x="1075" y="3006"/>
                  </a:cubicBezTo>
                  <a:cubicBezTo>
                    <a:pt x="1127" y="3006"/>
                    <a:pt x="1181" y="3001"/>
                    <a:pt x="1235" y="2991"/>
                  </a:cubicBezTo>
                  <a:cubicBezTo>
                    <a:pt x="1586" y="2925"/>
                    <a:pt x="1903" y="2724"/>
                    <a:pt x="2137" y="2440"/>
                  </a:cubicBezTo>
                  <a:cubicBezTo>
                    <a:pt x="2169" y="2821"/>
                    <a:pt x="2487" y="3111"/>
                    <a:pt x="2847" y="3111"/>
                  </a:cubicBezTo>
                  <a:cubicBezTo>
                    <a:pt x="2867" y="3111"/>
                    <a:pt x="2886" y="3110"/>
                    <a:pt x="2906" y="3108"/>
                  </a:cubicBezTo>
                  <a:cubicBezTo>
                    <a:pt x="3290" y="3058"/>
                    <a:pt x="3641" y="2908"/>
                    <a:pt x="3925" y="2657"/>
                  </a:cubicBezTo>
                  <a:cubicBezTo>
                    <a:pt x="4209" y="2407"/>
                    <a:pt x="4543" y="2206"/>
                    <a:pt x="4894" y="2089"/>
                  </a:cubicBezTo>
                  <a:cubicBezTo>
                    <a:pt x="5145" y="2056"/>
                    <a:pt x="5412" y="2039"/>
                    <a:pt x="5663" y="2039"/>
                  </a:cubicBezTo>
                  <a:cubicBezTo>
                    <a:pt x="5930" y="2022"/>
                    <a:pt x="6181" y="1872"/>
                    <a:pt x="6314" y="1655"/>
                  </a:cubicBezTo>
                  <a:cubicBezTo>
                    <a:pt x="6448" y="1404"/>
                    <a:pt x="6932" y="1120"/>
                    <a:pt x="6682" y="1120"/>
                  </a:cubicBezTo>
                  <a:lnTo>
                    <a:pt x="6465" y="752"/>
                  </a:lnTo>
                  <a:cubicBezTo>
                    <a:pt x="5963" y="652"/>
                    <a:pt x="5496" y="485"/>
                    <a:pt x="5061" y="251"/>
                  </a:cubicBezTo>
                  <a:cubicBezTo>
                    <a:pt x="4780" y="105"/>
                    <a:pt x="4461" y="35"/>
                    <a:pt x="4140" y="35"/>
                  </a:cubicBezTo>
                  <a:cubicBezTo>
                    <a:pt x="3984" y="35"/>
                    <a:pt x="3827" y="51"/>
                    <a:pt x="3674" y="84"/>
                  </a:cubicBezTo>
                  <a:cubicBezTo>
                    <a:pt x="3385" y="164"/>
                    <a:pt x="3097" y="352"/>
                    <a:pt x="2793" y="352"/>
                  </a:cubicBezTo>
                  <a:cubicBezTo>
                    <a:pt x="2781" y="352"/>
                    <a:pt x="2768" y="352"/>
                    <a:pt x="2755" y="351"/>
                  </a:cubicBezTo>
                  <a:cubicBezTo>
                    <a:pt x="2438" y="351"/>
                    <a:pt x="2171" y="168"/>
                    <a:pt x="1853" y="67"/>
                  </a:cubicBezTo>
                  <a:cubicBezTo>
                    <a:pt x="1703" y="24"/>
                    <a:pt x="1547" y="1"/>
                    <a:pt x="1389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3" name="Google Shape;9243;p103"/>
            <p:cNvSpPr/>
            <p:nvPr/>
          </p:nvSpPr>
          <p:spPr>
            <a:xfrm>
              <a:off x="4483119" y="1667528"/>
              <a:ext cx="105509" cy="46505"/>
            </a:xfrm>
            <a:custGeom>
              <a:avLst/>
              <a:gdLst/>
              <a:ahLst/>
              <a:cxnLst/>
              <a:rect l="l" t="t" r="r" b="b"/>
              <a:pathLst>
                <a:path w="3292" h="1451" extrusionOk="0">
                  <a:moveTo>
                    <a:pt x="3258" y="0"/>
                  </a:moveTo>
                  <a:cubicBezTo>
                    <a:pt x="3258" y="0"/>
                    <a:pt x="3275" y="50"/>
                    <a:pt x="3258" y="150"/>
                  </a:cubicBezTo>
                  <a:cubicBezTo>
                    <a:pt x="3242" y="284"/>
                    <a:pt x="3192" y="418"/>
                    <a:pt x="3108" y="535"/>
                  </a:cubicBezTo>
                  <a:cubicBezTo>
                    <a:pt x="2974" y="702"/>
                    <a:pt x="2791" y="802"/>
                    <a:pt x="2590" y="819"/>
                  </a:cubicBezTo>
                  <a:cubicBezTo>
                    <a:pt x="2564" y="821"/>
                    <a:pt x="2538" y="821"/>
                    <a:pt x="2511" y="821"/>
                  </a:cubicBezTo>
                  <a:cubicBezTo>
                    <a:pt x="2296" y="821"/>
                    <a:pt x="2057" y="769"/>
                    <a:pt x="1805" y="769"/>
                  </a:cubicBezTo>
                  <a:cubicBezTo>
                    <a:pt x="1671" y="769"/>
                    <a:pt x="1537" y="802"/>
                    <a:pt x="1404" y="869"/>
                  </a:cubicBezTo>
                  <a:cubicBezTo>
                    <a:pt x="1287" y="919"/>
                    <a:pt x="1186" y="1003"/>
                    <a:pt x="1086" y="1069"/>
                  </a:cubicBezTo>
                  <a:cubicBezTo>
                    <a:pt x="986" y="1136"/>
                    <a:pt x="902" y="1203"/>
                    <a:pt x="802" y="1270"/>
                  </a:cubicBezTo>
                  <a:cubicBezTo>
                    <a:pt x="735" y="1320"/>
                    <a:pt x="635" y="1353"/>
                    <a:pt x="552" y="1387"/>
                  </a:cubicBezTo>
                  <a:cubicBezTo>
                    <a:pt x="485" y="1404"/>
                    <a:pt x="414" y="1412"/>
                    <a:pt x="343" y="1412"/>
                  </a:cubicBezTo>
                  <a:cubicBezTo>
                    <a:pt x="272" y="1412"/>
                    <a:pt x="201" y="1404"/>
                    <a:pt x="134" y="1387"/>
                  </a:cubicBezTo>
                  <a:cubicBezTo>
                    <a:pt x="84" y="1353"/>
                    <a:pt x="50" y="1337"/>
                    <a:pt x="0" y="1303"/>
                  </a:cubicBezTo>
                  <a:lnTo>
                    <a:pt x="0" y="1303"/>
                  </a:lnTo>
                  <a:cubicBezTo>
                    <a:pt x="0" y="1303"/>
                    <a:pt x="0" y="1320"/>
                    <a:pt x="34" y="1337"/>
                  </a:cubicBezTo>
                  <a:cubicBezTo>
                    <a:pt x="50" y="1370"/>
                    <a:pt x="84" y="1387"/>
                    <a:pt x="134" y="1404"/>
                  </a:cubicBezTo>
                  <a:cubicBezTo>
                    <a:pt x="212" y="1433"/>
                    <a:pt x="295" y="1451"/>
                    <a:pt x="377" y="1451"/>
                  </a:cubicBezTo>
                  <a:cubicBezTo>
                    <a:pt x="437" y="1451"/>
                    <a:pt x="496" y="1441"/>
                    <a:pt x="552" y="1420"/>
                  </a:cubicBezTo>
                  <a:cubicBezTo>
                    <a:pt x="652" y="1404"/>
                    <a:pt x="752" y="1370"/>
                    <a:pt x="836" y="1320"/>
                  </a:cubicBezTo>
                  <a:cubicBezTo>
                    <a:pt x="936" y="1253"/>
                    <a:pt x="1019" y="1186"/>
                    <a:pt x="1120" y="1120"/>
                  </a:cubicBezTo>
                  <a:cubicBezTo>
                    <a:pt x="1320" y="952"/>
                    <a:pt x="1554" y="852"/>
                    <a:pt x="1805" y="835"/>
                  </a:cubicBezTo>
                  <a:cubicBezTo>
                    <a:pt x="2042" y="835"/>
                    <a:pt x="2280" y="888"/>
                    <a:pt x="2506" y="888"/>
                  </a:cubicBezTo>
                  <a:cubicBezTo>
                    <a:pt x="2534" y="888"/>
                    <a:pt x="2562" y="887"/>
                    <a:pt x="2590" y="886"/>
                  </a:cubicBezTo>
                  <a:cubicBezTo>
                    <a:pt x="2707" y="869"/>
                    <a:pt x="2824" y="835"/>
                    <a:pt x="2924" y="769"/>
                  </a:cubicBezTo>
                  <a:cubicBezTo>
                    <a:pt x="3008" y="719"/>
                    <a:pt x="3075" y="652"/>
                    <a:pt x="3141" y="568"/>
                  </a:cubicBezTo>
                  <a:cubicBezTo>
                    <a:pt x="3225" y="451"/>
                    <a:pt x="3275" y="301"/>
                    <a:pt x="3292" y="150"/>
                  </a:cubicBezTo>
                  <a:cubicBezTo>
                    <a:pt x="3292" y="117"/>
                    <a:pt x="3275" y="67"/>
                    <a:pt x="3275" y="33"/>
                  </a:cubicBezTo>
                  <a:cubicBezTo>
                    <a:pt x="3275" y="17"/>
                    <a:pt x="3275" y="0"/>
                    <a:pt x="325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4" name="Google Shape;9244;p103"/>
            <p:cNvSpPr/>
            <p:nvPr/>
          </p:nvSpPr>
          <p:spPr>
            <a:xfrm>
              <a:off x="4590198" y="1626279"/>
              <a:ext cx="10224" cy="26281"/>
            </a:xfrm>
            <a:custGeom>
              <a:avLst/>
              <a:gdLst/>
              <a:ahLst/>
              <a:cxnLst/>
              <a:rect l="l" t="t" r="r" b="b"/>
              <a:pathLst>
                <a:path w="319" h="820" extrusionOk="0">
                  <a:moveTo>
                    <a:pt x="101" y="0"/>
                  </a:moveTo>
                  <a:lnTo>
                    <a:pt x="101" y="0"/>
                  </a:lnTo>
                  <a:cubicBezTo>
                    <a:pt x="1" y="301"/>
                    <a:pt x="84" y="619"/>
                    <a:pt x="318" y="819"/>
                  </a:cubicBezTo>
                  <a:cubicBezTo>
                    <a:pt x="151" y="585"/>
                    <a:pt x="84" y="285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5" name="Google Shape;9245;p103"/>
            <p:cNvSpPr/>
            <p:nvPr/>
          </p:nvSpPr>
          <p:spPr>
            <a:xfrm>
              <a:off x="4600935" y="1625734"/>
              <a:ext cx="14999" cy="27883"/>
            </a:xfrm>
            <a:custGeom>
              <a:avLst/>
              <a:gdLst/>
              <a:ahLst/>
              <a:cxnLst/>
              <a:rect l="l" t="t" r="r" b="b"/>
              <a:pathLst>
                <a:path w="468" h="870" extrusionOk="0">
                  <a:moveTo>
                    <a:pt x="451" y="1"/>
                  </a:moveTo>
                  <a:lnTo>
                    <a:pt x="451" y="1"/>
                  </a:lnTo>
                  <a:cubicBezTo>
                    <a:pt x="167" y="201"/>
                    <a:pt x="0" y="519"/>
                    <a:pt x="0" y="870"/>
                  </a:cubicBezTo>
                  <a:cubicBezTo>
                    <a:pt x="17" y="870"/>
                    <a:pt x="50" y="652"/>
                    <a:pt x="184" y="402"/>
                  </a:cubicBezTo>
                  <a:cubicBezTo>
                    <a:pt x="301" y="168"/>
                    <a:pt x="468" y="17"/>
                    <a:pt x="4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6" name="Google Shape;9246;p103"/>
            <p:cNvSpPr/>
            <p:nvPr/>
          </p:nvSpPr>
          <p:spPr>
            <a:xfrm>
              <a:off x="4778171" y="2231928"/>
              <a:ext cx="199768" cy="229254"/>
            </a:xfrm>
            <a:custGeom>
              <a:avLst/>
              <a:gdLst/>
              <a:ahLst/>
              <a:cxnLst/>
              <a:rect l="l" t="t" r="r" b="b"/>
              <a:pathLst>
                <a:path w="6233" h="7153" extrusionOk="0">
                  <a:moveTo>
                    <a:pt x="3459" y="1"/>
                  </a:moveTo>
                  <a:lnTo>
                    <a:pt x="1" y="2056"/>
                  </a:lnTo>
                  <a:lnTo>
                    <a:pt x="1989" y="7152"/>
                  </a:lnTo>
                  <a:lnTo>
                    <a:pt x="6233" y="7152"/>
                  </a:lnTo>
                  <a:lnTo>
                    <a:pt x="3459" y="1"/>
                  </a:ln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7" name="Google Shape;9247;p103"/>
            <p:cNvSpPr/>
            <p:nvPr/>
          </p:nvSpPr>
          <p:spPr>
            <a:xfrm>
              <a:off x="4092173" y="1735954"/>
              <a:ext cx="390978" cy="592540"/>
            </a:xfrm>
            <a:custGeom>
              <a:avLst/>
              <a:gdLst/>
              <a:ahLst/>
              <a:cxnLst/>
              <a:rect l="l" t="t" r="r" b="b"/>
              <a:pathLst>
                <a:path w="12199" h="18488" extrusionOk="0">
                  <a:moveTo>
                    <a:pt x="2227" y="1"/>
                  </a:moveTo>
                  <a:cubicBezTo>
                    <a:pt x="1732" y="1"/>
                    <a:pt x="1572" y="2498"/>
                    <a:pt x="1572" y="2744"/>
                  </a:cubicBezTo>
                  <a:cubicBezTo>
                    <a:pt x="1564" y="2828"/>
                    <a:pt x="1504" y="2866"/>
                    <a:pt x="1443" y="2866"/>
                  </a:cubicBezTo>
                  <a:cubicBezTo>
                    <a:pt x="1370" y="2866"/>
                    <a:pt x="1295" y="2811"/>
                    <a:pt x="1304" y="2711"/>
                  </a:cubicBezTo>
                  <a:cubicBezTo>
                    <a:pt x="1321" y="2510"/>
                    <a:pt x="1688" y="288"/>
                    <a:pt x="1154" y="188"/>
                  </a:cubicBezTo>
                  <a:cubicBezTo>
                    <a:pt x="1148" y="187"/>
                    <a:pt x="1142" y="186"/>
                    <a:pt x="1136" y="186"/>
                  </a:cubicBezTo>
                  <a:cubicBezTo>
                    <a:pt x="760" y="186"/>
                    <a:pt x="998" y="2333"/>
                    <a:pt x="669" y="2761"/>
                  </a:cubicBezTo>
                  <a:cubicBezTo>
                    <a:pt x="639" y="2798"/>
                    <a:pt x="615" y="2815"/>
                    <a:pt x="594" y="2815"/>
                  </a:cubicBezTo>
                  <a:cubicBezTo>
                    <a:pt x="386" y="2815"/>
                    <a:pt x="618" y="1050"/>
                    <a:pt x="268" y="990"/>
                  </a:cubicBezTo>
                  <a:cubicBezTo>
                    <a:pt x="253" y="988"/>
                    <a:pt x="237" y="986"/>
                    <a:pt x="223" y="986"/>
                  </a:cubicBezTo>
                  <a:cubicBezTo>
                    <a:pt x="95" y="986"/>
                    <a:pt x="1" y="1103"/>
                    <a:pt x="1" y="2226"/>
                  </a:cubicBezTo>
                  <a:cubicBezTo>
                    <a:pt x="1" y="2894"/>
                    <a:pt x="252" y="3897"/>
                    <a:pt x="168" y="5183"/>
                  </a:cubicBezTo>
                  <a:cubicBezTo>
                    <a:pt x="326" y="8765"/>
                    <a:pt x="156" y="18487"/>
                    <a:pt x="3697" y="18487"/>
                  </a:cubicBezTo>
                  <a:cubicBezTo>
                    <a:pt x="3906" y="18487"/>
                    <a:pt x="4127" y="18454"/>
                    <a:pt x="4362" y="18383"/>
                  </a:cubicBezTo>
                  <a:cubicBezTo>
                    <a:pt x="7269" y="17481"/>
                    <a:pt x="9926" y="15977"/>
                    <a:pt x="12198" y="13955"/>
                  </a:cubicBezTo>
                  <a:lnTo>
                    <a:pt x="9809" y="9678"/>
                  </a:lnTo>
                  <a:cubicBezTo>
                    <a:pt x="9809" y="9678"/>
                    <a:pt x="6133" y="13454"/>
                    <a:pt x="4562" y="13454"/>
                  </a:cubicBezTo>
                  <a:cubicBezTo>
                    <a:pt x="4044" y="13454"/>
                    <a:pt x="3627" y="7172"/>
                    <a:pt x="3627" y="5350"/>
                  </a:cubicBezTo>
                  <a:cubicBezTo>
                    <a:pt x="3710" y="5117"/>
                    <a:pt x="3827" y="4899"/>
                    <a:pt x="3978" y="4699"/>
                  </a:cubicBezTo>
                  <a:cubicBezTo>
                    <a:pt x="4111" y="4515"/>
                    <a:pt x="4262" y="4348"/>
                    <a:pt x="4445" y="4198"/>
                  </a:cubicBezTo>
                  <a:cubicBezTo>
                    <a:pt x="4663" y="4014"/>
                    <a:pt x="4897" y="3847"/>
                    <a:pt x="5164" y="3730"/>
                  </a:cubicBezTo>
                  <a:cubicBezTo>
                    <a:pt x="5414" y="3646"/>
                    <a:pt x="5431" y="3312"/>
                    <a:pt x="5197" y="3245"/>
                  </a:cubicBezTo>
                  <a:cubicBezTo>
                    <a:pt x="5172" y="3237"/>
                    <a:pt x="5141" y="3234"/>
                    <a:pt x="5104" y="3234"/>
                  </a:cubicBezTo>
                  <a:cubicBezTo>
                    <a:pt x="4822" y="3234"/>
                    <a:pt x="4224" y="3463"/>
                    <a:pt x="3677" y="3980"/>
                  </a:cubicBezTo>
                  <a:cubicBezTo>
                    <a:pt x="3567" y="4084"/>
                    <a:pt x="3483" y="4128"/>
                    <a:pt x="3418" y="4128"/>
                  </a:cubicBezTo>
                  <a:cubicBezTo>
                    <a:pt x="3120" y="4128"/>
                    <a:pt x="3251" y="3176"/>
                    <a:pt x="3293" y="2777"/>
                  </a:cubicBezTo>
                  <a:cubicBezTo>
                    <a:pt x="3359" y="2310"/>
                    <a:pt x="3476" y="822"/>
                    <a:pt x="3343" y="689"/>
                  </a:cubicBezTo>
                  <a:cubicBezTo>
                    <a:pt x="3289" y="640"/>
                    <a:pt x="3233" y="616"/>
                    <a:pt x="3177" y="616"/>
                  </a:cubicBezTo>
                  <a:cubicBezTo>
                    <a:pt x="3023" y="616"/>
                    <a:pt x="2878" y="801"/>
                    <a:pt x="2841" y="1157"/>
                  </a:cubicBezTo>
                  <a:cubicBezTo>
                    <a:pt x="2809" y="1633"/>
                    <a:pt x="2566" y="3013"/>
                    <a:pt x="2320" y="3013"/>
                  </a:cubicBezTo>
                  <a:cubicBezTo>
                    <a:pt x="2315" y="3013"/>
                    <a:pt x="2311" y="3012"/>
                    <a:pt x="2307" y="3011"/>
                  </a:cubicBezTo>
                  <a:cubicBezTo>
                    <a:pt x="2056" y="2978"/>
                    <a:pt x="2390" y="555"/>
                    <a:pt x="2390" y="555"/>
                  </a:cubicBezTo>
                  <a:cubicBezTo>
                    <a:pt x="2390" y="555"/>
                    <a:pt x="2541" y="54"/>
                    <a:pt x="2257" y="4"/>
                  </a:cubicBezTo>
                  <a:cubicBezTo>
                    <a:pt x="2247" y="2"/>
                    <a:pt x="2237" y="1"/>
                    <a:pt x="2227" y="1"/>
                  </a:cubicBezTo>
                  <a:close/>
                </a:path>
              </a:pathLst>
            </a:custGeom>
            <a:solidFill>
              <a:srgbClr val="B788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8" name="Google Shape;9248;p103"/>
            <p:cNvSpPr/>
            <p:nvPr/>
          </p:nvSpPr>
          <p:spPr>
            <a:xfrm>
              <a:off x="4735321" y="2154303"/>
              <a:ext cx="13974" cy="125860"/>
            </a:xfrm>
            <a:custGeom>
              <a:avLst/>
              <a:gdLst/>
              <a:ahLst/>
              <a:cxnLst/>
              <a:rect l="l" t="t" r="r" b="b"/>
              <a:pathLst>
                <a:path w="436" h="3927" extrusionOk="0">
                  <a:moveTo>
                    <a:pt x="1" y="0"/>
                  </a:moveTo>
                  <a:cubicBezTo>
                    <a:pt x="1" y="50"/>
                    <a:pt x="1" y="100"/>
                    <a:pt x="18" y="150"/>
                  </a:cubicBezTo>
                  <a:cubicBezTo>
                    <a:pt x="34" y="267"/>
                    <a:pt x="51" y="418"/>
                    <a:pt x="68" y="568"/>
                  </a:cubicBezTo>
                  <a:cubicBezTo>
                    <a:pt x="135" y="936"/>
                    <a:pt x="201" y="1420"/>
                    <a:pt x="252" y="1955"/>
                  </a:cubicBezTo>
                  <a:cubicBezTo>
                    <a:pt x="318" y="2506"/>
                    <a:pt x="352" y="2991"/>
                    <a:pt x="385" y="3342"/>
                  </a:cubicBezTo>
                  <a:cubicBezTo>
                    <a:pt x="385" y="3509"/>
                    <a:pt x="402" y="3659"/>
                    <a:pt x="402" y="3776"/>
                  </a:cubicBezTo>
                  <a:cubicBezTo>
                    <a:pt x="402" y="3826"/>
                    <a:pt x="419" y="3876"/>
                    <a:pt x="435" y="3927"/>
                  </a:cubicBezTo>
                  <a:cubicBezTo>
                    <a:pt x="435" y="3876"/>
                    <a:pt x="435" y="3826"/>
                    <a:pt x="435" y="3776"/>
                  </a:cubicBezTo>
                  <a:cubicBezTo>
                    <a:pt x="435" y="3676"/>
                    <a:pt x="435" y="3526"/>
                    <a:pt x="435" y="3342"/>
                  </a:cubicBezTo>
                  <a:cubicBezTo>
                    <a:pt x="419" y="2991"/>
                    <a:pt x="385" y="2490"/>
                    <a:pt x="318" y="1955"/>
                  </a:cubicBezTo>
                  <a:cubicBezTo>
                    <a:pt x="268" y="1404"/>
                    <a:pt x="185" y="919"/>
                    <a:pt x="118" y="568"/>
                  </a:cubicBezTo>
                  <a:cubicBezTo>
                    <a:pt x="84" y="384"/>
                    <a:pt x="51" y="251"/>
                    <a:pt x="34" y="150"/>
                  </a:cubicBezTo>
                  <a:cubicBezTo>
                    <a:pt x="34" y="100"/>
                    <a:pt x="18" y="50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9" name="Google Shape;9249;p103"/>
            <p:cNvSpPr/>
            <p:nvPr/>
          </p:nvSpPr>
          <p:spPr>
            <a:xfrm>
              <a:off x="4257135" y="1985432"/>
              <a:ext cx="665134" cy="477865"/>
            </a:xfrm>
            <a:custGeom>
              <a:avLst/>
              <a:gdLst/>
              <a:ahLst/>
              <a:cxnLst/>
              <a:rect l="l" t="t" r="r" b="b"/>
              <a:pathLst>
                <a:path w="20753" h="14910" extrusionOk="0">
                  <a:moveTo>
                    <a:pt x="12572" y="0"/>
                  </a:moveTo>
                  <a:cubicBezTo>
                    <a:pt x="12408" y="0"/>
                    <a:pt x="12314" y="6"/>
                    <a:pt x="12314" y="6"/>
                  </a:cubicBezTo>
                  <a:lnTo>
                    <a:pt x="10059" y="1543"/>
                  </a:lnTo>
                  <a:lnTo>
                    <a:pt x="7970" y="89"/>
                  </a:lnTo>
                  <a:cubicBezTo>
                    <a:pt x="6867" y="206"/>
                    <a:pt x="5781" y="524"/>
                    <a:pt x="4762" y="1025"/>
                  </a:cubicBezTo>
                  <a:lnTo>
                    <a:pt x="4662" y="1042"/>
                  </a:lnTo>
                  <a:lnTo>
                    <a:pt x="4662" y="1075"/>
                  </a:lnTo>
                  <a:cubicBezTo>
                    <a:pt x="3425" y="1710"/>
                    <a:pt x="1671" y="3281"/>
                    <a:pt x="0" y="4785"/>
                  </a:cubicBezTo>
                  <a:lnTo>
                    <a:pt x="1938" y="6673"/>
                  </a:lnTo>
                  <a:lnTo>
                    <a:pt x="4060" y="8661"/>
                  </a:lnTo>
                  <a:cubicBezTo>
                    <a:pt x="4155" y="8649"/>
                    <a:pt x="4241" y="8637"/>
                    <a:pt x="4325" y="8637"/>
                  </a:cubicBezTo>
                  <a:cubicBezTo>
                    <a:pt x="4359" y="8637"/>
                    <a:pt x="4394" y="8639"/>
                    <a:pt x="4428" y="8644"/>
                  </a:cubicBezTo>
                  <a:cubicBezTo>
                    <a:pt x="4461" y="8845"/>
                    <a:pt x="4027" y="14843"/>
                    <a:pt x="4027" y="14843"/>
                  </a:cubicBezTo>
                  <a:lnTo>
                    <a:pt x="15740" y="14910"/>
                  </a:lnTo>
                  <a:lnTo>
                    <a:pt x="15339" y="12437"/>
                  </a:lnTo>
                  <a:cubicBezTo>
                    <a:pt x="15456" y="11251"/>
                    <a:pt x="15439" y="10081"/>
                    <a:pt x="15322" y="8912"/>
                  </a:cubicBezTo>
                  <a:lnTo>
                    <a:pt x="15322" y="8912"/>
                  </a:lnTo>
                  <a:lnTo>
                    <a:pt x="15923" y="10516"/>
                  </a:lnTo>
                  <a:lnTo>
                    <a:pt x="20752" y="8093"/>
                  </a:lnTo>
                  <a:cubicBezTo>
                    <a:pt x="20752" y="8093"/>
                    <a:pt x="18998" y="3414"/>
                    <a:pt x="17527" y="1810"/>
                  </a:cubicBezTo>
                  <a:cubicBezTo>
                    <a:pt x="15982" y="140"/>
                    <a:pt x="13392" y="0"/>
                    <a:pt x="1257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0" name="Google Shape;9250;p103"/>
            <p:cNvSpPr/>
            <p:nvPr/>
          </p:nvSpPr>
          <p:spPr>
            <a:xfrm>
              <a:off x="4508823" y="1960977"/>
              <a:ext cx="154257" cy="130155"/>
            </a:xfrm>
            <a:custGeom>
              <a:avLst/>
              <a:gdLst/>
              <a:ahLst/>
              <a:cxnLst/>
              <a:rect l="l" t="t" r="r" b="b"/>
              <a:pathLst>
                <a:path w="4813" h="4061" extrusionOk="0">
                  <a:moveTo>
                    <a:pt x="4562" y="0"/>
                  </a:moveTo>
                  <a:cubicBezTo>
                    <a:pt x="2791" y="201"/>
                    <a:pt x="2189" y="2223"/>
                    <a:pt x="2189" y="2223"/>
                  </a:cubicBezTo>
                  <a:cubicBezTo>
                    <a:pt x="1862" y="305"/>
                    <a:pt x="384" y="199"/>
                    <a:pt x="62" y="199"/>
                  </a:cubicBezTo>
                  <a:cubicBezTo>
                    <a:pt x="22" y="199"/>
                    <a:pt x="0" y="201"/>
                    <a:pt x="0" y="201"/>
                  </a:cubicBezTo>
                  <a:lnTo>
                    <a:pt x="0" y="819"/>
                  </a:lnTo>
                  <a:lnTo>
                    <a:pt x="318" y="2741"/>
                  </a:lnTo>
                  <a:lnTo>
                    <a:pt x="1303" y="3860"/>
                  </a:lnTo>
                  <a:lnTo>
                    <a:pt x="2189" y="4060"/>
                  </a:lnTo>
                  <a:cubicBezTo>
                    <a:pt x="2189" y="4060"/>
                    <a:pt x="3726" y="3609"/>
                    <a:pt x="3860" y="3593"/>
                  </a:cubicBezTo>
                  <a:cubicBezTo>
                    <a:pt x="3977" y="3576"/>
                    <a:pt x="4812" y="953"/>
                    <a:pt x="4812" y="953"/>
                  </a:cubicBezTo>
                  <a:lnTo>
                    <a:pt x="4562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1" name="Google Shape;9251;p103"/>
            <p:cNvSpPr/>
            <p:nvPr/>
          </p:nvSpPr>
          <p:spPr>
            <a:xfrm>
              <a:off x="4591833" y="1988829"/>
              <a:ext cx="72850" cy="56248"/>
            </a:xfrm>
            <a:custGeom>
              <a:avLst/>
              <a:gdLst/>
              <a:ahLst/>
              <a:cxnLst/>
              <a:rect l="l" t="t" r="r" b="b"/>
              <a:pathLst>
                <a:path w="2273" h="1755" extrusionOk="0">
                  <a:moveTo>
                    <a:pt x="2272" y="0"/>
                  </a:moveTo>
                  <a:cubicBezTo>
                    <a:pt x="2222" y="34"/>
                    <a:pt x="2189" y="50"/>
                    <a:pt x="2155" y="84"/>
                  </a:cubicBezTo>
                  <a:cubicBezTo>
                    <a:pt x="2072" y="151"/>
                    <a:pt x="1972" y="251"/>
                    <a:pt x="1855" y="368"/>
                  </a:cubicBezTo>
                  <a:cubicBezTo>
                    <a:pt x="1537" y="685"/>
                    <a:pt x="1270" y="1019"/>
                    <a:pt x="1036" y="1404"/>
                  </a:cubicBezTo>
                  <a:cubicBezTo>
                    <a:pt x="994" y="1487"/>
                    <a:pt x="953" y="1558"/>
                    <a:pt x="911" y="1628"/>
                  </a:cubicBezTo>
                  <a:lnTo>
                    <a:pt x="911" y="1628"/>
                  </a:lnTo>
                  <a:cubicBezTo>
                    <a:pt x="705" y="1262"/>
                    <a:pt x="530" y="944"/>
                    <a:pt x="401" y="719"/>
                  </a:cubicBezTo>
                  <a:cubicBezTo>
                    <a:pt x="368" y="652"/>
                    <a:pt x="317" y="602"/>
                    <a:pt x="267" y="568"/>
                  </a:cubicBezTo>
                  <a:cubicBezTo>
                    <a:pt x="217" y="552"/>
                    <a:pt x="167" y="535"/>
                    <a:pt x="117" y="535"/>
                  </a:cubicBezTo>
                  <a:cubicBezTo>
                    <a:pt x="33" y="535"/>
                    <a:pt x="0" y="585"/>
                    <a:pt x="17" y="585"/>
                  </a:cubicBezTo>
                  <a:cubicBezTo>
                    <a:pt x="50" y="568"/>
                    <a:pt x="84" y="552"/>
                    <a:pt x="117" y="552"/>
                  </a:cubicBezTo>
                  <a:cubicBezTo>
                    <a:pt x="167" y="568"/>
                    <a:pt x="201" y="585"/>
                    <a:pt x="251" y="602"/>
                  </a:cubicBezTo>
                  <a:cubicBezTo>
                    <a:pt x="284" y="635"/>
                    <a:pt x="334" y="685"/>
                    <a:pt x="368" y="735"/>
                  </a:cubicBezTo>
                  <a:lnTo>
                    <a:pt x="886" y="1704"/>
                  </a:lnTo>
                  <a:lnTo>
                    <a:pt x="902" y="1755"/>
                  </a:lnTo>
                  <a:lnTo>
                    <a:pt x="936" y="1704"/>
                  </a:lnTo>
                  <a:cubicBezTo>
                    <a:pt x="986" y="1621"/>
                    <a:pt x="1036" y="1521"/>
                    <a:pt x="1103" y="1437"/>
                  </a:cubicBezTo>
                  <a:cubicBezTo>
                    <a:pt x="1320" y="1069"/>
                    <a:pt x="1587" y="719"/>
                    <a:pt x="1888" y="401"/>
                  </a:cubicBezTo>
                  <a:cubicBezTo>
                    <a:pt x="2005" y="267"/>
                    <a:pt x="2105" y="184"/>
                    <a:pt x="2172" y="117"/>
                  </a:cubicBezTo>
                  <a:cubicBezTo>
                    <a:pt x="2206" y="84"/>
                    <a:pt x="2239" y="50"/>
                    <a:pt x="227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2" name="Google Shape;9252;p103"/>
            <p:cNvSpPr/>
            <p:nvPr/>
          </p:nvSpPr>
          <p:spPr>
            <a:xfrm>
              <a:off x="4505073" y="1992579"/>
              <a:ext cx="58395" cy="44453"/>
            </a:xfrm>
            <a:custGeom>
              <a:avLst/>
              <a:gdLst/>
              <a:ahLst/>
              <a:cxnLst/>
              <a:rect l="l" t="t" r="r" b="b"/>
              <a:pathLst>
                <a:path w="1822" h="1387" extrusionOk="0">
                  <a:moveTo>
                    <a:pt x="0" y="0"/>
                  </a:moveTo>
                  <a:lnTo>
                    <a:pt x="0" y="0"/>
                  </a:lnTo>
                  <a:cubicBezTo>
                    <a:pt x="17" y="34"/>
                    <a:pt x="34" y="67"/>
                    <a:pt x="67" y="100"/>
                  </a:cubicBezTo>
                  <a:cubicBezTo>
                    <a:pt x="100" y="167"/>
                    <a:pt x="167" y="267"/>
                    <a:pt x="268" y="384"/>
                  </a:cubicBezTo>
                  <a:cubicBezTo>
                    <a:pt x="435" y="618"/>
                    <a:pt x="669" y="936"/>
                    <a:pt x="953" y="1287"/>
                  </a:cubicBezTo>
                  <a:lnTo>
                    <a:pt x="986" y="1337"/>
                  </a:lnTo>
                  <a:lnTo>
                    <a:pt x="1019" y="1387"/>
                  </a:lnTo>
                  <a:lnTo>
                    <a:pt x="1053" y="1337"/>
                  </a:lnTo>
                  <a:cubicBezTo>
                    <a:pt x="1120" y="1153"/>
                    <a:pt x="1170" y="952"/>
                    <a:pt x="1203" y="752"/>
                  </a:cubicBezTo>
                  <a:cubicBezTo>
                    <a:pt x="1220" y="602"/>
                    <a:pt x="1303" y="451"/>
                    <a:pt x="1420" y="351"/>
                  </a:cubicBezTo>
                  <a:cubicBezTo>
                    <a:pt x="1476" y="306"/>
                    <a:pt x="1539" y="284"/>
                    <a:pt x="1605" y="284"/>
                  </a:cubicBezTo>
                  <a:cubicBezTo>
                    <a:pt x="1638" y="284"/>
                    <a:pt x="1671" y="290"/>
                    <a:pt x="1704" y="301"/>
                  </a:cubicBezTo>
                  <a:cubicBezTo>
                    <a:pt x="1755" y="301"/>
                    <a:pt x="1788" y="318"/>
                    <a:pt x="1821" y="351"/>
                  </a:cubicBezTo>
                  <a:cubicBezTo>
                    <a:pt x="1821" y="351"/>
                    <a:pt x="1805" y="334"/>
                    <a:pt x="1805" y="318"/>
                  </a:cubicBezTo>
                  <a:cubicBezTo>
                    <a:pt x="1771" y="301"/>
                    <a:pt x="1755" y="284"/>
                    <a:pt x="1721" y="267"/>
                  </a:cubicBezTo>
                  <a:cubicBezTo>
                    <a:pt x="1682" y="256"/>
                    <a:pt x="1643" y="251"/>
                    <a:pt x="1605" y="251"/>
                  </a:cubicBezTo>
                  <a:cubicBezTo>
                    <a:pt x="1528" y="251"/>
                    <a:pt x="1454" y="273"/>
                    <a:pt x="1387" y="318"/>
                  </a:cubicBezTo>
                  <a:cubicBezTo>
                    <a:pt x="1253" y="418"/>
                    <a:pt x="1170" y="568"/>
                    <a:pt x="1136" y="735"/>
                  </a:cubicBezTo>
                  <a:cubicBezTo>
                    <a:pt x="1121" y="919"/>
                    <a:pt x="1078" y="1089"/>
                    <a:pt x="1006" y="1258"/>
                  </a:cubicBezTo>
                  <a:lnTo>
                    <a:pt x="1006" y="1258"/>
                  </a:lnTo>
                  <a:lnTo>
                    <a:pt x="1003" y="1253"/>
                  </a:lnTo>
                  <a:cubicBezTo>
                    <a:pt x="735" y="902"/>
                    <a:pt x="485" y="585"/>
                    <a:pt x="301" y="351"/>
                  </a:cubicBezTo>
                  <a:cubicBezTo>
                    <a:pt x="201" y="234"/>
                    <a:pt x="134" y="150"/>
                    <a:pt x="84" y="84"/>
                  </a:cubicBezTo>
                  <a:cubicBezTo>
                    <a:pt x="34" y="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3" name="Google Shape;9253;p103"/>
            <p:cNvSpPr/>
            <p:nvPr/>
          </p:nvSpPr>
          <p:spPr>
            <a:xfrm>
              <a:off x="4546290" y="2033795"/>
              <a:ext cx="30576" cy="427387"/>
            </a:xfrm>
            <a:custGeom>
              <a:avLst/>
              <a:gdLst/>
              <a:ahLst/>
              <a:cxnLst/>
              <a:rect l="l" t="t" r="r" b="b"/>
              <a:pathLst>
                <a:path w="954" h="13335" extrusionOk="0">
                  <a:moveTo>
                    <a:pt x="953" y="1"/>
                  </a:moveTo>
                  <a:cubicBezTo>
                    <a:pt x="936" y="17"/>
                    <a:pt x="936" y="51"/>
                    <a:pt x="936" y="101"/>
                  </a:cubicBezTo>
                  <a:cubicBezTo>
                    <a:pt x="936" y="184"/>
                    <a:pt x="920" y="318"/>
                    <a:pt x="903" y="485"/>
                  </a:cubicBezTo>
                  <a:cubicBezTo>
                    <a:pt x="870" y="836"/>
                    <a:pt x="836" y="1321"/>
                    <a:pt x="786" y="1922"/>
                  </a:cubicBezTo>
                  <a:cubicBezTo>
                    <a:pt x="703" y="3125"/>
                    <a:pt x="586" y="4796"/>
                    <a:pt x="452" y="6651"/>
                  </a:cubicBezTo>
                  <a:cubicBezTo>
                    <a:pt x="318" y="8489"/>
                    <a:pt x="201" y="10159"/>
                    <a:pt x="118" y="11379"/>
                  </a:cubicBezTo>
                  <a:cubicBezTo>
                    <a:pt x="84" y="11981"/>
                    <a:pt x="51" y="12465"/>
                    <a:pt x="34" y="12816"/>
                  </a:cubicBezTo>
                  <a:cubicBezTo>
                    <a:pt x="17" y="12966"/>
                    <a:pt x="17" y="13100"/>
                    <a:pt x="17" y="13200"/>
                  </a:cubicBezTo>
                  <a:cubicBezTo>
                    <a:pt x="34" y="13100"/>
                    <a:pt x="51" y="12966"/>
                    <a:pt x="51" y="12816"/>
                  </a:cubicBezTo>
                  <a:cubicBezTo>
                    <a:pt x="84" y="12465"/>
                    <a:pt x="118" y="11981"/>
                    <a:pt x="168" y="11379"/>
                  </a:cubicBezTo>
                  <a:cubicBezTo>
                    <a:pt x="251" y="10159"/>
                    <a:pt x="385" y="8489"/>
                    <a:pt x="519" y="6651"/>
                  </a:cubicBezTo>
                  <a:cubicBezTo>
                    <a:pt x="636" y="4813"/>
                    <a:pt x="753" y="3142"/>
                    <a:pt x="836" y="1922"/>
                  </a:cubicBezTo>
                  <a:cubicBezTo>
                    <a:pt x="870" y="1321"/>
                    <a:pt x="903" y="836"/>
                    <a:pt x="936" y="485"/>
                  </a:cubicBezTo>
                  <a:cubicBezTo>
                    <a:pt x="936" y="318"/>
                    <a:pt x="936" y="184"/>
                    <a:pt x="953" y="101"/>
                  </a:cubicBezTo>
                  <a:cubicBezTo>
                    <a:pt x="953" y="51"/>
                    <a:pt x="953" y="17"/>
                    <a:pt x="953" y="1"/>
                  </a:cubicBezTo>
                  <a:close/>
                  <a:moveTo>
                    <a:pt x="17" y="13200"/>
                  </a:moveTo>
                  <a:cubicBezTo>
                    <a:pt x="17" y="13234"/>
                    <a:pt x="1" y="13267"/>
                    <a:pt x="1" y="13301"/>
                  </a:cubicBezTo>
                  <a:cubicBezTo>
                    <a:pt x="1" y="13317"/>
                    <a:pt x="1" y="13317"/>
                    <a:pt x="1" y="13334"/>
                  </a:cubicBezTo>
                  <a:cubicBezTo>
                    <a:pt x="17" y="13317"/>
                    <a:pt x="17" y="13317"/>
                    <a:pt x="17" y="13301"/>
                  </a:cubicBezTo>
                  <a:cubicBezTo>
                    <a:pt x="17" y="13267"/>
                    <a:pt x="17" y="13234"/>
                    <a:pt x="17" y="1320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4" name="Google Shape;9254;p103"/>
            <p:cNvSpPr/>
            <p:nvPr/>
          </p:nvSpPr>
          <p:spPr>
            <a:xfrm>
              <a:off x="4399020" y="2096998"/>
              <a:ext cx="12884" cy="165506"/>
            </a:xfrm>
            <a:custGeom>
              <a:avLst/>
              <a:gdLst/>
              <a:ahLst/>
              <a:cxnLst/>
              <a:rect l="l" t="t" r="r" b="b"/>
              <a:pathLst>
                <a:path w="402" h="5164" extrusionOk="0">
                  <a:moveTo>
                    <a:pt x="402" y="0"/>
                  </a:moveTo>
                  <a:cubicBezTo>
                    <a:pt x="402" y="6"/>
                    <a:pt x="402" y="11"/>
                    <a:pt x="402" y="17"/>
                  </a:cubicBezTo>
                  <a:lnTo>
                    <a:pt x="402" y="17"/>
                  </a:lnTo>
                  <a:cubicBezTo>
                    <a:pt x="402" y="17"/>
                    <a:pt x="402" y="17"/>
                    <a:pt x="402" y="17"/>
                  </a:cubicBezTo>
                  <a:lnTo>
                    <a:pt x="402" y="0"/>
                  </a:lnTo>
                  <a:close/>
                  <a:moveTo>
                    <a:pt x="402" y="17"/>
                  </a:moveTo>
                  <a:cubicBezTo>
                    <a:pt x="385" y="67"/>
                    <a:pt x="369" y="134"/>
                    <a:pt x="369" y="201"/>
                  </a:cubicBezTo>
                  <a:cubicBezTo>
                    <a:pt x="352" y="334"/>
                    <a:pt x="318" y="518"/>
                    <a:pt x="302" y="752"/>
                  </a:cubicBezTo>
                  <a:cubicBezTo>
                    <a:pt x="252" y="1220"/>
                    <a:pt x="201" y="1872"/>
                    <a:pt x="168" y="2573"/>
                  </a:cubicBezTo>
                  <a:cubicBezTo>
                    <a:pt x="135" y="3292"/>
                    <a:pt x="101" y="3943"/>
                    <a:pt x="51" y="4395"/>
                  </a:cubicBezTo>
                  <a:cubicBezTo>
                    <a:pt x="34" y="4629"/>
                    <a:pt x="34" y="4812"/>
                    <a:pt x="18" y="4946"/>
                  </a:cubicBezTo>
                  <a:cubicBezTo>
                    <a:pt x="1" y="5013"/>
                    <a:pt x="1" y="5080"/>
                    <a:pt x="1" y="5163"/>
                  </a:cubicBezTo>
                  <a:cubicBezTo>
                    <a:pt x="18" y="5096"/>
                    <a:pt x="34" y="5030"/>
                    <a:pt x="34" y="4963"/>
                  </a:cubicBezTo>
                  <a:cubicBezTo>
                    <a:pt x="68" y="4829"/>
                    <a:pt x="84" y="4645"/>
                    <a:pt x="101" y="4411"/>
                  </a:cubicBezTo>
                  <a:cubicBezTo>
                    <a:pt x="151" y="3943"/>
                    <a:pt x="201" y="3292"/>
                    <a:pt x="235" y="2590"/>
                  </a:cubicBezTo>
                  <a:cubicBezTo>
                    <a:pt x="268" y="1872"/>
                    <a:pt x="318" y="1220"/>
                    <a:pt x="352" y="769"/>
                  </a:cubicBezTo>
                  <a:cubicBezTo>
                    <a:pt x="369" y="535"/>
                    <a:pt x="385" y="351"/>
                    <a:pt x="385" y="217"/>
                  </a:cubicBezTo>
                  <a:cubicBezTo>
                    <a:pt x="401" y="155"/>
                    <a:pt x="402" y="93"/>
                    <a:pt x="402" y="17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5" name="Google Shape;9255;p103"/>
            <p:cNvSpPr/>
            <p:nvPr/>
          </p:nvSpPr>
          <p:spPr>
            <a:xfrm>
              <a:off x="4554879" y="2022546"/>
              <a:ext cx="43941" cy="53043"/>
            </a:xfrm>
            <a:custGeom>
              <a:avLst/>
              <a:gdLst/>
              <a:ahLst/>
              <a:cxnLst/>
              <a:rect l="l" t="t" r="r" b="b"/>
              <a:pathLst>
                <a:path w="1371" h="1655" extrusionOk="0">
                  <a:moveTo>
                    <a:pt x="618" y="1"/>
                  </a:moveTo>
                  <a:cubicBezTo>
                    <a:pt x="618" y="1"/>
                    <a:pt x="0" y="820"/>
                    <a:pt x="84" y="936"/>
                  </a:cubicBezTo>
                  <a:cubicBezTo>
                    <a:pt x="184" y="1053"/>
                    <a:pt x="618" y="1655"/>
                    <a:pt x="618" y="1655"/>
                  </a:cubicBezTo>
                  <a:lnTo>
                    <a:pt x="1003" y="1655"/>
                  </a:lnTo>
                  <a:cubicBezTo>
                    <a:pt x="1003" y="1655"/>
                    <a:pt x="1370" y="652"/>
                    <a:pt x="1270" y="519"/>
                  </a:cubicBezTo>
                  <a:cubicBezTo>
                    <a:pt x="1069" y="335"/>
                    <a:pt x="852" y="151"/>
                    <a:pt x="618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6" name="Google Shape;9256;p103"/>
            <p:cNvSpPr/>
            <p:nvPr/>
          </p:nvSpPr>
          <p:spPr>
            <a:xfrm>
              <a:off x="4583788" y="2015046"/>
              <a:ext cx="31089" cy="33781"/>
            </a:xfrm>
            <a:custGeom>
              <a:avLst/>
              <a:gdLst/>
              <a:ahLst/>
              <a:cxnLst/>
              <a:rect l="l" t="t" r="r" b="b"/>
              <a:pathLst>
                <a:path w="970" h="1054" extrusionOk="0">
                  <a:moveTo>
                    <a:pt x="685" y="1"/>
                  </a:moveTo>
                  <a:lnTo>
                    <a:pt x="0" y="552"/>
                  </a:lnTo>
                  <a:lnTo>
                    <a:pt x="268" y="1054"/>
                  </a:lnTo>
                  <a:lnTo>
                    <a:pt x="969" y="536"/>
                  </a:lnTo>
                  <a:lnTo>
                    <a:pt x="6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7" name="Google Shape;9257;p103"/>
            <p:cNvSpPr/>
            <p:nvPr/>
          </p:nvSpPr>
          <p:spPr>
            <a:xfrm>
              <a:off x="4540392" y="2006488"/>
              <a:ext cx="31633" cy="36441"/>
            </a:xfrm>
            <a:custGeom>
              <a:avLst/>
              <a:gdLst/>
              <a:ahLst/>
              <a:cxnLst/>
              <a:rect l="l" t="t" r="r" b="b"/>
              <a:pathLst>
                <a:path w="987" h="1137" extrusionOk="0">
                  <a:moveTo>
                    <a:pt x="185" y="1"/>
                  </a:moveTo>
                  <a:lnTo>
                    <a:pt x="1" y="619"/>
                  </a:lnTo>
                  <a:lnTo>
                    <a:pt x="636" y="1137"/>
                  </a:lnTo>
                  <a:lnTo>
                    <a:pt x="987" y="619"/>
                  </a:lnTo>
                  <a:lnTo>
                    <a:pt x="1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8" name="Google Shape;9258;p103"/>
            <p:cNvSpPr/>
            <p:nvPr/>
          </p:nvSpPr>
          <p:spPr>
            <a:xfrm>
              <a:off x="4544142" y="2072351"/>
              <a:ext cx="70734" cy="375979"/>
            </a:xfrm>
            <a:custGeom>
              <a:avLst/>
              <a:gdLst/>
              <a:ahLst/>
              <a:cxnLst/>
              <a:rect l="l" t="t" r="r" b="b"/>
              <a:pathLst>
                <a:path w="2207" h="11731" extrusionOk="0">
                  <a:moveTo>
                    <a:pt x="1371" y="1"/>
                  </a:moveTo>
                  <a:lnTo>
                    <a:pt x="953" y="101"/>
                  </a:lnTo>
                  <a:lnTo>
                    <a:pt x="1" y="8723"/>
                  </a:lnTo>
                  <a:lnTo>
                    <a:pt x="953" y="11730"/>
                  </a:lnTo>
                  <a:lnTo>
                    <a:pt x="2206" y="8756"/>
                  </a:lnTo>
                  <a:lnTo>
                    <a:pt x="1371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9" name="Google Shape;9259;p103"/>
            <p:cNvSpPr/>
            <p:nvPr/>
          </p:nvSpPr>
          <p:spPr>
            <a:xfrm>
              <a:off x="4729968" y="2018283"/>
              <a:ext cx="61087" cy="93201"/>
            </a:xfrm>
            <a:custGeom>
              <a:avLst/>
              <a:gdLst/>
              <a:ahLst/>
              <a:cxnLst/>
              <a:rect l="l" t="t" r="r" b="b"/>
              <a:pathLst>
                <a:path w="1906" h="2908" extrusionOk="0">
                  <a:moveTo>
                    <a:pt x="1509" y="0"/>
                  </a:moveTo>
                  <a:cubicBezTo>
                    <a:pt x="1462" y="0"/>
                    <a:pt x="1415" y="6"/>
                    <a:pt x="1371" y="17"/>
                  </a:cubicBezTo>
                  <a:cubicBezTo>
                    <a:pt x="1170" y="100"/>
                    <a:pt x="987" y="217"/>
                    <a:pt x="853" y="368"/>
                  </a:cubicBezTo>
                  <a:cubicBezTo>
                    <a:pt x="669" y="552"/>
                    <a:pt x="502" y="769"/>
                    <a:pt x="385" y="986"/>
                  </a:cubicBezTo>
                  <a:cubicBezTo>
                    <a:pt x="151" y="1404"/>
                    <a:pt x="18" y="1855"/>
                    <a:pt x="1" y="2323"/>
                  </a:cubicBezTo>
                  <a:cubicBezTo>
                    <a:pt x="1" y="2473"/>
                    <a:pt x="18" y="2607"/>
                    <a:pt x="34" y="2757"/>
                  </a:cubicBezTo>
                  <a:cubicBezTo>
                    <a:pt x="34" y="2807"/>
                    <a:pt x="51" y="2857"/>
                    <a:pt x="68" y="2907"/>
                  </a:cubicBezTo>
                  <a:cubicBezTo>
                    <a:pt x="84" y="2907"/>
                    <a:pt x="34" y="2690"/>
                    <a:pt x="51" y="2323"/>
                  </a:cubicBezTo>
                  <a:cubicBezTo>
                    <a:pt x="84" y="1871"/>
                    <a:pt x="218" y="1420"/>
                    <a:pt x="435" y="1019"/>
                  </a:cubicBezTo>
                  <a:cubicBezTo>
                    <a:pt x="569" y="802"/>
                    <a:pt x="719" y="602"/>
                    <a:pt x="886" y="418"/>
                  </a:cubicBezTo>
                  <a:cubicBezTo>
                    <a:pt x="1020" y="267"/>
                    <a:pt x="1187" y="150"/>
                    <a:pt x="1388" y="67"/>
                  </a:cubicBezTo>
                  <a:cubicBezTo>
                    <a:pt x="1436" y="53"/>
                    <a:pt x="1490" y="45"/>
                    <a:pt x="1545" y="45"/>
                  </a:cubicBezTo>
                  <a:cubicBezTo>
                    <a:pt x="1623" y="45"/>
                    <a:pt x="1703" y="61"/>
                    <a:pt x="1772" y="100"/>
                  </a:cubicBezTo>
                  <a:cubicBezTo>
                    <a:pt x="1822" y="117"/>
                    <a:pt x="1872" y="150"/>
                    <a:pt x="1906" y="184"/>
                  </a:cubicBezTo>
                  <a:cubicBezTo>
                    <a:pt x="1906" y="184"/>
                    <a:pt x="1906" y="167"/>
                    <a:pt x="1889" y="150"/>
                  </a:cubicBezTo>
                  <a:cubicBezTo>
                    <a:pt x="1855" y="117"/>
                    <a:pt x="1822" y="84"/>
                    <a:pt x="1789" y="67"/>
                  </a:cubicBezTo>
                  <a:cubicBezTo>
                    <a:pt x="1700" y="22"/>
                    <a:pt x="1603" y="0"/>
                    <a:pt x="150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60" name="Google Shape;9260;p10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5" name="Google Shape;9265;p104"/>
          <p:cNvSpPr txBox="1">
            <a:spLocks noGrp="1"/>
          </p:cNvSpPr>
          <p:nvPr>
            <p:ph type="title" idx="4294967295"/>
          </p:nvPr>
        </p:nvSpPr>
        <p:spPr>
          <a:xfrm>
            <a:off x="2118475" y="312200"/>
            <a:ext cx="4818000" cy="32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GROUPING TO DRAWER</a:t>
            </a:r>
            <a:endParaRPr sz="3000" dirty="0"/>
          </a:p>
        </p:txBody>
      </p:sp>
      <p:cxnSp>
        <p:nvCxnSpPr>
          <p:cNvPr id="9266" name="Google Shape;9266;p104"/>
          <p:cNvCxnSpPr/>
          <p:nvPr/>
        </p:nvCxnSpPr>
        <p:spPr>
          <a:xfrm>
            <a:off x="3825938" y="2781975"/>
            <a:ext cx="854400" cy="8100"/>
          </a:xfrm>
          <a:prstGeom prst="straightConnector1">
            <a:avLst/>
          </a:prstGeom>
          <a:noFill/>
          <a:ln w="38100" cap="flat" cmpd="sng">
            <a:solidFill>
              <a:srgbClr val="19B5B1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267" name="Google Shape;9267;p104"/>
          <p:cNvGrpSpPr/>
          <p:nvPr/>
        </p:nvGrpSpPr>
        <p:grpSpPr>
          <a:xfrm>
            <a:off x="4590925" y="2305042"/>
            <a:ext cx="1385400" cy="1447808"/>
            <a:chOff x="5377375" y="2048917"/>
            <a:chExt cx="1385400" cy="1447808"/>
          </a:xfrm>
        </p:grpSpPr>
        <p:grpSp>
          <p:nvGrpSpPr>
            <p:cNvPr id="9268" name="Google Shape;9268;p104"/>
            <p:cNvGrpSpPr/>
            <p:nvPr/>
          </p:nvGrpSpPr>
          <p:grpSpPr>
            <a:xfrm>
              <a:off x="5651166" y="2048917"/>
              <a:ext cx="926882" cy="935554"/>
              <a:chOff x="874658" y="2914408"/>
              <a:chExt cx="356891" cy="335709"/>
            </a:xfrm>
          </p:grpSpPr>
          <p:sp>
            <p:nvSpPr>
              <p:cNvPr id="9269" name="Google Shape;9269;p104"/>
              <p:cNvSpPr/>
              <p:nvPr/>
            </p:nvSpPr>
            <p:spPr>
              <a:xfrm>
                <a:off x="909472" y="2994285"/>
                <a:ext cx="287238" cy="177869"/>
              </a:xfrm>
              <a:custGeom>
                <a:avLst/>
                <a:gdLst/>
                <a:ahLst/>
                <a:cxnLst/>
                <a:rect l="l" t="t" r="r" b="b"/>
                <a:pathLst>
                  <a:path w="10957" h="6785" extrusionOk="0">
                    <a:moveTo>
                      <a:pt x="0" y="0"/>
                    </a:moveTo>
                    <a:lnTo>
                      <a:pt x="0" y="6785"/>
                    </a:lnTo>
                    <a:lnTo>
                      <a:pt x="10957" y="6785"/>
                    </a:lnTo>
                    <a:lnTo>
                      <a:pt x="10957" y="0"/>
                    </a:ln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0" name="Google Shape;9270;p104"/>
              <p:cNvSpPr/>
              <p:nvPr/>
            </p:nvSpPr>
            <p:spPr>
              <a:xfrm>
                <a:off x="874658" y="2914408"/>
                <a:ext cx="356891" cy="93902"/>
              </a:xfrm>
              <a:custGeom>
                <a:avLst/>
                <a:gdLst/>
                <a:ahLst/>
                <a:cxnLst/>
                <a:rect l="l" t="t" r="r" b="b"/>
                <a:pathLst>
                  <a:path w="13614" h="3582" extrusionOk="0">
                    <a:moveTo>
                      <a:pt x="265" y="0"/>
                    </a:moveTo>
                    <a:cubicBezTo>
                      <a:pt x="117" y="0"/>
                      <a:pt x="0" y="125"/>
                      <a:pt x="0" y="276"/>
                    </a:cubicBezTo>
                    <a:lnTo>
                      <a:pt x="0" y="3293"/>
                    </a:lnTo>
                    <a:cubicBezTo>
                      <a:pt x="0" y="3451"/>
                      <a:pt x="130" y="3581"/>
                      <a:pt x="289" y="3581"/>
                    </a:cubicBezTo>
                    <a:lnTo>
                      <a:pt x="13339" y="3581"/>
                    </a:lnTo>
                    <a:cubicBezTo>
                      <a:pt x="13498" y="3581"/>
                      <a:pt x="13613" y="3451"/>
                      <a:pt x="13613" y="3293"/>
                    </a:cubicBezTo>
                    <a:lnTo>
                      <a:pt x="13613" y="276"/>
                    </a:lnTo>
                    <a:cubicBezTo>
                      <a:pt x="13613" y="117"/>
                      <a:pt x="13498" y="1"/>
                      <a:pt x="13339" y="1"/>
                    </a:cubicBezTo>
                    <a:lnTo>
                      <a:pt x="289" y="1"/>
                    </a:lnTo>
                    <a:cubicBezTo>
                      <a:pt x="281" y="1"/>
                      <a:pt x="273" y="0"/>
                      <a:pt x="265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1" name="Google Shape;9271;p104"/>
              <p:cNvSpPr/>
              <p:nvPr/>
            </p:nvSpPr>
            <p:spPr>
              <a:xfrm>
                <a:off x="1211442" y="2914434"/>
                <a:ext cx="20107" cy="93876"/>
              </a:xfrm>
              <a:custGeom>
                <a:avLst/>
                <a:gdLst/>
                <a:ahLst/>
                <a:cxnLst/>
                <a:rect l="l" t="t" r="r" b="b"/>
                <a:pathLst>
                  <a:path w="767" h="3581" extrusionOk="0">
                    <a:moveTo>
                      <a:pt x="1" y="0"/>
                    </a:moveTo>
                    <a:lnTo>
                      <a:pt x="1" y="3580"/>
                    </a:lnTo>
                    <a:lnTo>
                      <a:pt x="492" y="3580"/>
                    </a:lnTo>
                    <a:cubicBezTo>
                      <a:pt x="651" y="3580"/>
                      <a:pt x="766" y="3450"/>
                      <a:pt x="766" y="3292"/>
                    </a:cubicBezTo>
                    <a:lnTo>
                      <a:pt x="766" y="275"/>
                    </a:lnTo>
                    <a:cubicBezTo>
                      <a:pt x="766" y="116"/>
                      <a:pt x="651" y="0"/>
                      <a:pt x="492" y="0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2" name="Google Shape;9272;p104"/>
              <p:cNvSpPr/>
              <p:nvPr/>
            </p:nvSpPr>
            <p:spPr>
              <a:xfrm>
                <a:off x="874658" y="2914408"/>
                <a:ext cx="20081" cy="93902"/>
              </a:xfrm>
              <a:custGeom>
                <a:avLst/>
                <a:gdLst/>
                <a:ahLst/>
                <a:cxnLst/>
                <a:rect l="l" t="t" r="r" b="b"/>
                <a:pathLst>
                  <a:path w="766" h="3582" extrusionOk="0">
                    <a:moveTo>
                      <a:pt x="265" y="0"/>
                    </a:moveTo>
                    <a:cubicBezTo>
                      <a:pt x="117" y="0"/>
                      <a:pt x="0" y="125"/>
                      <a:pt x="0" y="276"/>
                    </a:cubicBezTo>
                    <a:lnTo>
                      <a:pt x="0" y="3293"/>
                    </a:lnTo>
                    <a:cubicBezTo>
                      <a:pt x="0" y="3451"/>
                      <a:pt x="130" y="3581"/>
                      <a:pt x="289" y="3581"/>
                    </a:cubicBezTo>
                    <a:lnTo>
                      <a:pt x="765" y="3581"/>
                    </a:lnTo>
                    <a:lnTo>
                      <a:pt x="765" y="1"/>
                    </a:lnTo>
                    <a:lnTo>
                      <a:pt x="289" y="1"/>
                    </a:lnTo>
                    <a:cubicBezTo>
                      <a:pt x="281" y="1"/>
                      <a:pt x="273" y="0"/>
                      <a:pt x="265" y="0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3" name="Google Shape;9273;p104"/>
              <p:cNvSpPr/>
              <p:nvPr/>
            </p:nvSpPr>
            <p:spPr>
              <a:xfrm>
                <a:off x="1171333" y="2945079"/>
                <a:ext cx="34080" cy="34079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0" extrusionOk="0">
                    <a:moveTo>
                      <a:pt x="650" y="1"/>
                    </a:moveTo>
                    <a:cubicBezTo>
                      <a:pt x="290" y="1"/>
                      <a:pt x="1" y="289"/>
                      <a:pt x="1" y="650"/>
                    </a:cubicBezTo>
                    <a:cubicBezTo>
                      <a:pt x="1" y="1011"/>
                      <a:pt x="290" y="1300"/>
                      <a:pt x="650" y="1300"/>
                    </a:cubicBezTo>
                    <a:cubicBezTo>
                      <a:pt x="1011" y="1300"/>
                      <a:pt x="1300" y="1011"/>
                      <a:pt x="1300" y="650"/>
                    </a:cubicBezTo>
                    <a:cubicBezTo>
                      <a:pt x="1300" y="289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4" name="Google Shape;9274;p104"/>
              <p:cNvSpPr/>
              <p:nvPr/>
            </p:nvSpPr>
            <p:spPr>
              <a:xfrm>
                <a:off x="1113451" y="2945079"/>
                <a:ext cx="34080" cy="34079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0" extrusionOk="0">
                    <a:moveTo>
                      <a:pt x="650" y="1"/>
                    </a:moveTo>
                    <a:cubicBezTo>
                      <a:pt x="289" y="1"/>
                      <a:pt x="0" y="289"/>
                      <a:pt x="0" y="650"/>
                    </a:cubicBezTo>
                    <a:cubicBezTo>
                      <a:pt x="0" y="1011"/>
                      <a:pt x="289" y="1300"/>
                      <a:pt x="650" y="1300"/>
                    </a:cubicBezTo>
                    <a:cubicBezTo>
                      <a:pt x="1011" y="1300"/>
                      <a:pt x="1299" y="1011"/>
                      <a:pt x="1299" y="650"/>
                    </a:cubicBezTo>
                    <a:cubicBezTo>
                      <a:pt x="1299" y="289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5" name="Google Shape;9275;p104"/>
              <p:cNvSpPr/>
              <p:nvPr/>
            </p:nvSpPr>
            <p:spPr>
              <a:xfrm>
                <a:off x="898488" y="2956824"/>
                <a:ext cx="197582" cy="10617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405" extrusionOk="0">
                    <a:moveTo>
                      <a:pt x="275" y="0"/>
                    </a:moveTo>
                    <a:cubicBezTo>
                      <a:pt x="5" y="0"/>
                      <a:pt x="1" y="405"/>
                      <a:pt x="261" y="405"/>
                    </a:cubicBezTo>
                    <a:cubicBezTo>
                      <a:pt x="266" y="405"/>
                      <a:pt x="270" y="405"/>
                      <a:pt x="275" y="404"/>
                    </a:cubicBezTo>
                    <a:lnTo>
                      <a:pt x="7262" y="404"/>
                    </a:lnTo>
                    <a:cubicBezTo>
                      <a:pt x="7536" y="404"/>
                      <a:pt x="7536" y="0"/>
                      <a:pt x="7262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6" name="Google Shape;9276;p104"/>
              <p:cNvSpPr/>
              <p:nvPr/>
            </p:nvSpPr>
            <p:spPr>
              <a:xfrm>
                <a:off x="874658" y="3035154"/>
                <a:ext cx="356891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13614" h="3595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3306"/>
                    </a:lnTo>
                    <a:cubicBezTo>
                      <a:pt x="0" y="3465"/>
                      <a:pt x="130" y="3595"/>
                      <a:pt x="289" y="3595"/>
                    </a:cubicBezTo>
                    <a:lnTo>
                      <a:pt x="13339" y="3595"/>
                    </a:lnTo>
                    <a:cubicBezTo>
                      <a:pt x="13498" y="3595"/>
                      <a:pt x="13613" y="3465"/>
                      <a:pt x="13613" y="3306"/>
                    </a:cubicBezTo>
                    <a:lnTo>
                      <a:pt x="13613" y="289"/>
                    </a:lnTo>
                    <a:cubicBezTo>
                      <a:pt x="13613" y="130"/>
                      <a:pt x="13498" y="0"/>
                      <a:pt x="13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7" name="Google Shape;9277;p104"/>
              <p:cNvSpPr/>
              <p:nvPr/>
            </p:nvSpPr>
            <p:spPr>
              <a:xfrm>
                <a:off x="1211442" y="3035154"/>
                <a:ext cx="20107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767" h="3595" extrusionOk="0">
                    <a:moveTo>
                      <a:pt x="1" y="0"/>
                    </a:moveTo>
                    <a:lnTo>
                      <a:pt x="1" y="3595"/>
                    </a:lnTo>
                    <a:lnTo>
                      <a:pt x="492" y="3595"/>
                    </a:lnTo>
                    <a:cubicBezTo>
                      <a:pt x="651" y="3595"/>
                      <a:pt x="766" y="3465"/>
                      <a:pt x="766" y="3306"/>
                    </a:cubicBezTo>
                    <a:lnTo>
                      <a:pt x="766" y="289"/>
                    </a:lnTo>
                    <a:cubicBezTo>
                      <a:pt x="766" y="130"/>
                      <a:pt x="651" y="0"/>
                      <a:pt x="492" y="0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8" name="Google Shape;9278;p104"/>
              <p:cNvSpPr/>
              <p:nvPr/>
            </p:nvSpPr>
            <p:spPr>
              <a:xfrm>
                <a:off x="874658" y="3035154"/>
                <a:ext cx="20081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766" h="3595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3306"/>
                    </a:lnTo>
                    <a:cubicBezTo>
                      <a:pt x="0" y="3465"/>
                      <a:pt x="130" y="3595"/>
                      <a:pt x="289" y="3595"/>
                    </a:cubicBezTo>
                    <a:lnTo>
                      <a:pt x="765" y="359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9" name="Google Shape;9279;p104"/>
              <p:cNvSpPr/>
              <p:nvPr/>
            </p:nvSpPr>
            <p:spPr>
              <a:xfrm>
                <a:off x="1171333" y="3066167"/>
                <a:ext cx="34080" cy="34106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1" extrusionOk="0">
                    <a:moveTo>
                      <a:pt x="650" y="1"/>
                    </a:moveTo>
                    <a:cubicBezTo>
                      <a:pt x="290" y="1"/>
                      <a:pt x="1" y="290"/>
                      <a:pt x="1" y="651"/>
                    </a:cubicBezTo>
                    <a:cubicBezTo>
                      <a:pt x="1" y="1011"/>
                      <a:pt x="290" y="1300"/>
                      <a:pt x="650" y="1300"/>
                    </a:cubicBezTo>
                    <a:cubicBezTo>
                      <a:pt x="1011" y="1300"/>
                      <a:pt x="1300" y="1011"/>
                      <a:pt x="1300" y="651"/>
                    </a:cubicBezTo>
                    <a:cubicBezTo>
                      <a:pt x="1300" y="290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0" name="Google Shape;9280;p104"/>
              <p:cNvSpPr/>
              <p:nvPr/>
            </p:nvSpPr>
            <p:spPr>
              <a:xfrm>
                <a:off x="1113451" y="3066167"/>
                <a:ext cx="34080" cy="34106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1" extrusionOk="0">
                    <a:moveTo>
                      <a:pt x="650" y="1"/>
                    </a:moveTo>
                    <a:cubicBezTo>
                      <a:pt x="289" y="1"/>
                      <a:pt x="0" y="290"/>
                      <a:pt x="0" y="651"/>
                    </a:cubicBezTo>
                    <a:cubicBezTo>
                      <a:pt x="0" y="1011"/>
                      <a:pt x="289" y="1300"/>
                      <a:pt x="650" y="1300"/>
                    </a:cubicBezTo>
                    <a:cubicBezTo>
                      <a:pt x="1011" y="1300"/>
                      <a:pt x="1299" y="1011"/>
                      <a:pt x="1299" y="651"/>
                    </a:cubicBezTo>
                    <a:cubicBezTo>
                      <a:pt x="1299" y="290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1" name="Google Shape;9281;p104"/>
              <p:cNvSpPr/>
              <p:nvPr/>
            </p:nvSpPr>
            <p:spPr>
              <a:xfrm>
                <a:off x="898488" y="3077544"/>
                <a:ext cx="197582" cy="10984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419" extrusionOk="0">
                    <a:moveTo>
                      <a:pt x="275" y="0"/>
                    </a:moveTo>
                    <a:cubicBezTo>
                      <a:pt x="1" y="0"/>
                      <a:pt x="1" y="419"/>
                      <a:pt x="275" y="419"/>
                    </a:cubicBezTo>
                    <a:lnTo>
                      <a:pt x="7262" y="419"/>
                    </a:lnTo>
                    <a:cubicBezTo>
                      <a:pt x="7536" y="419"/>
                      <a:pt x="7536" y="0"/>
                      <a:pt x="7262" y="0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2" name="Google Shape;9282;p104"/>
              <p:cNvSpPr/>
              <p:nvPr/>
            </p:nvSpPr>
            <p:spPr>
              <a:xfrm>
                <a:off x="874658" y="3155874"/>
                <a:ext cx="356891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13614" h="3595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3306"/>
                    </a:lnTo>
                    <a:cubicBezTo>
                      <a:pt x="0" y="3465"/>
                      <a:pt x="130" y="3595"/>
                      <a:pt x="289" y="3595"/>
                    </a:cubicBezTo>
                    <a:lnTo>
                      <a:pt x="13339" y="3595"/>
                    </a:lnTo>
                    <a:cubicBezTo>
                      <a:pt x="13498" y="3595"/>
                      <a:pt x="13613" y="3465"/>
                      <a:pt x="13613" y="3306"/>
                    </a:cubicBezTo>
                    <a:lnTo>
                      <a:pt x="13613" y="289"/>
                    </a:lnTo>
                    <a:cubicBezTo>
                      <a:pt x="13613" y="130"/>
                      <a:pt x="13498" y="0"/>
                      <a:pt x="1333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3" name="Google Shape;9283;p104"/>
              <p:cNvSpPr/>
              <p:nvPr/>
            </p:nvSpPr>
            <p:spPr>
              <a:xfrm>
                <a:off x="1211442" y="3155874"/>
                <a:ext cx="20107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767" h="3595" extrusionOk="0">
                    <a:moveTo>
                      <a:pt x="1" y="0"/>
                    </a:moveTo>
                    <a:lnTo>
                      <a:pt x="1" y="3595"/>
                    </a:lnTo>
                    <a:lnTo>
                      <a:pt x="492" y="3595"/>
                    </a:lnTo>
                    <a:cubicBezTo>
                      <a:pt x="651" y="3595"/>
                      <a:pt x="766" y="3465"/>
                      <a:pt x="766" y="3306"/>
                    </a:cubicBezTo>
                    <a:lnTo>
                      <a:pt x="766" y="289"/>
                    </a:lnTo>
                    <a:cubicBezTo>
                      <a:pt x="766" y="130"/>
                      <a:pt x="651" y="0"/>
                      <a:pt x="492" y="0"/>
                    </a:cubicBez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4" name="Google Shape;9284;p104"/>
              <p:cNvSpPr/>
              <p:nvPr/>
            </p:nvSpPr>
            <p:spPr>
              <a:xfrm>
                <a:off x="874658" y="3155874"/>
                <a:ext cx="20081" cy="94243"/>
              </a:xfrm>
              <a:custGeom>
                <a:avLst/>
                <a:gdLst/>
                <a:ahLst/>
                <a:cxnLst/>
                <a:rect l="l" t="t" r="r" b="b"/>
                <a:pathLst>
                  <a:path w="766" h="3595" extrusionOk="0">
                    <a:moveTo>
                      <a:pt x="289" y="0"/>
                    </a:moveTo>
                    <a:cubicBezTo>
                      <a:pt x="130" y="0"/>
                      <a:pt x="0" y="130"/>
                      <a:pt x="0" y="289"/>
                    </a:cubicBezTo>
                    <a:lnTo>
                      <a:pt x="0" y="3306"/>
                    </a:lnTo>
                    <a:cubicBezTo>
                      <a:pt x="0" y="3465"/>
                      <a:pt x="130" y="3595"/>
                      <a:pt x="289" y="3595"/>
                    </a:cubicBezTo>
                    <a:lnTo>
                      <a:pt x="765" y="3595"/>
                    </a:lnTo>
                    <a:lnTo>
                      <a:pt x="765" y="0"/>
                    </a:lnTo>
                    <a:close/>
                  </a:path>
                </a:pathLst>
              </a:custGeom>
              <a:solidFill>
                <a:srgbClr val="D6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5" name="Google Shape;9285;p104"/>
              <p:cNvSpPr/>
              <p:nvPr/>
            </p:nvSpPr>
            <p:spPr>
              <a:xfrm>
                <a:off x="1171333" y="3186887"/>
                <a:ext cx="34080" cy="34106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1" extrusionOk="0">
                    <a:moveTo>
                      <a:pt x="650" y="1"/>
                    </a:moveTo>
                    <a:cubicBezTo>
                      <a:pt x="290" y="1"/>
                      <a:pt x="1" y="290"/>
                      <a:pt x="1" y="650"/>
                    </a:cubicBezTo>
                    <a:cubicBezTo>
                      <a:pt x="1" y="1011"/>
                      <a:pt x="290" y="1300"/>
                      <a:pt x="650" y="1300"/>
                    </a:cubicBezTo>
                    <a:cubicBezTo>
                      <a:pt x="1011" y="1300"/>
                      <a:pt x="1300" y="1011"/>
                      <a:pt x="1300" y="650"/>
                    </a:cubicBezTo>
                    <a:cubicBezTo>
                      <a:pt x="1300" y="290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6" name="Google Shape;9286;p104"/>
              <p:cNvSpPr/>
              <p:nvPr/>
            </p:nvSpPr>
            <p:spPr>
              <a:xfrm>
                <a:off x="1113451" y="3186887"/>
                <a:ext cx="34080" cy="34106"/>
              </a:xfrm>
              <a:custGeom>
                <a:avLst/>
                <a:gdLst/>
                <a:ahLst/>
                <a:cxnLst/>
                <a:rect l="l" t="t" r="r" b="b"/>
                <a:pathLst>
                  <a:path w="1300" h="1301" extrusionOk="0">
                    <a:moveTo>
                      <a:pt x="650" y="1"/>
                    </a:moveTo>
                    <a:cubicBezTo>
                      <a:pt x="289" y="1"/>
                      <a:pt x="0" y="290"/>
                      <a:pt x="0" y="650"/>
                    </a:cubicBezTo>
                    <a:cubicBezTo>
                      <a:pt x="0" y="1011"/>
                      <a:pt x="289" y="1300"/>
                      <a:pt x="650" y="1300"/>
                    </a:cubicBezTo>
                    <a:cubicBezTo>
                      <a:pt x="1011" y="1300"/>
                      <a:pt x="1299" y="1011"/>
                      <a:pt x="1299" y="650"/>
                    </a:cubicBezTo>
                    <a:cubicBezTo>
                      <a:pt x="1299" y="290"/>
                      <a:pt x="1011" y="1"/>
                      <a:pt x="650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7" name="Google Shape;9287;p104"/>
              <p:cNvSpPr/>
              <p:nvPr/>
            </p:nvSpPr>
            <p:spPr>
              <a:xfrm>
                <a:off x="898488" y="3198631"/>
                <a:ext cx="197582" cy="10617"/>
              </a:xfrm>
              <a:custGeom>
                <a:avLst/>
                <a:gdLst/>
                <a:ahLst/>
                <a:cxnLst/>
                <a:rect l="l" t="t" r="r" b="b"/>
                <a:pathLst>
                  <a:path w="7537" h="405" extrusionOk="0">
                    <a:moveTo>
                      <a:pt x="275" y="0"/>
                    </a:moveTo>
                    <a:cubicBezTo>
                      <a:pt x="1" y="0"/>
                      <a:pt x="1" y="405"/>
                      <a:pt x="275" y="405"/>
                    </a:cubicBezTo>
                    <a:lnTo>
                      <a:pt x="7262" y="405"/>
                    </a:lnTo>
                    <a:cubicBezTo>
                      <a:pt x="7536" y="405"/>
                      <a:pt x="7536" y="0"/>
                      <a:pt x="7262" y="0"/>
                    </a:cubicBezTo>
                    <a:close/>
                  </a:path>
                </a:pathLst>
              </a:custGeom>
              <a:solidFill>
                <a:srgbClr val="6D819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8" name="Google Shape;9288;p104"/>
              <p:cNvSpPr/>
              <p:nvPr/>
            </p:nvSpPr>
            <p:spPr>
              <a:xfrm>
                <a:off x="898488" y="3094924"/>
                <a:ext cx="30305" cy="10643"/>
              </a:xfrm>
              <a:custGeom>
                <a:avLst/>
                <a:gdLst/>
                <a:ahLst/>
                <a:cxnLst/>
                <a:rect l="l" t="t" r="r" b="b"/>
                <a:pathLst>
                  <a:path w="1156" h="406" extrusionOk="0">
                    <a:moveTo>
                      <a:pt x="261" y="1"/>
                    </a:moveTo>
                    <a:cubicBezTo>
                      <a:pt x="1" y="1"/>
                      <a:pt x="5" y="405"/>
                      <a:pt x="275" y="405"/>
                    </a:cubicBezTo>
                    <a:lnTo>
                      <a:pt x="881" y="405"/>
                    </a:lnTo>
                    <a:cubicBezTo>
                      <a:pt x="1156" y="405"/>
                      <a:pt x="1156" y="1"/>
                      <a:pt x="881" y="1"/>
                    </a:cubicBezTo>
                    <a:lnTo>
                      <a:pt x="275" y="1"/>
                    </a:lnTo>
                    <a:cubicBezTo>
                      <a:pt x="270" y="1"/>
                      <a:pt x="266" y="1"/>
                      <a:pt x="261" y="1"/>
                    </a:cubicBezTo>
                    <a:close/>
                  </a:path>
                </a:pathLst>
              </a:custGeom>
              <a:solidFill>
                <a:srgbClr val="D7DFE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289" name="Google Shape;9289;p104"/>
            <p:cNvSpPr txBox="1"/>
            <p:nvPr/>
          </p:nvSpPr>
          <p:spPr>
            <a:xfrm>
              <a:off x="5377375" y="3096525"/>
              <a:ext cx="1385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PAPV System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9290" name="Google Shape;9290;p104"/>
          <p:cNvGrpSpPr/>
          <p:nvPr/>
        </p:nvGrpSpPr>
        <p:grpSpPr>
          <a:xfrm>
            <a:off x="666504" y="2305042"/>
            <a:ext cx="926882" cy="935554"/>
            <a:chOff x="874658" y="2914408"/>
            <a:chExt cx="356891" cy="335709"/>
          </a:xfrm>
        </p:grpSpPr>
        <p:sp>
          <p:nvSpPr>
            <p:cNvPr id="9291" name="Google Shape;9291;p104"/>
            <p:cNvSpPr/>
            <p:nvPr/>
          </p:nvSpPr>
          <p:spPr>
            <a:xfrm>
              <a:off x="909472" y="2994285"/>
              <a:ext cx="287238" cy="177869"/>
            </a:xfrm>
            <a:custGeom>
              <a:avLst/>
              <a:gdLst/>
              <a:ahLst/>
              <a:cxnLst/>
              <a:rect l="l" t="t" r="r" b="b"/>
              <a:pathLst>
                <a:path w="10957" h="6785" extrusionOk="0">
                  <a:moveTo>
                    <a:pt x="0" y="0"/>
                  </a:moveTo>
                  <a:lnTo>
                    <a:pt x="0" y="6785"/>
                  </a:lnTo>
                  <a:lnTo>
                    <a:pt x="10957" y="6785"/>
                  </a:lnTo>
                  <a:lnTo>
                    <a:pt x="10957" y="0"/>
                  </a:ln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2" name="Google Shape;9292;p104"/>
            <p:cNvSpPr/>
            <p:nvPr/>
          </p:nvSpPr>
          <p:spPr>
            <a:xfrm>
              <a:off x="874658" y="2914408"/>
              <a:ext cx="356891" cy="93902"/>
            </a:xfrm>
            <a:custGeom>
              <a:avLst/>
              <a:gdLst/>
              <a:ahLst/>
              <a:cxnLst/>
              <a:rect l="l" t="t" r="r" b="b"/>
              <a:pathLst>
                <a:path w="13614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13339" y="3581"/>
                  </a:lnTo>
                  <a:cubicBezTo>
                    <a:pt x="13498" y="3581"/>
                    <a:pt x="13613" y="3451"/>
                    <a:pt x="13613" y="3293"/>
                  </a:cubicBezTo>
                  <a:lnTo>
                    <a:pt x="13613" y="276"/>
                  </a:lnTo>
                  <a:cubicBezTo>
                    <a:pt x="13613" y="117"/>
                    <a:pt x="13498" y="1"/>
                    <a:pt x="13339" y="1"/>
                  </a:cubicBez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3" name="Google Shape;9293;p104"/>
            <p:cNvSpPr/>
            <p:nvPr/>
          </p:nvSpPr>
          <p:spPr>
            <a:xfrm>
              <a:off x="1211442" y="2914434"/>
              <a:ext cx="20107" cy="93876"/>
            </a:xfrm>
            <a:custGeom>
              <a:avLst/>
              <a:gdLst/>
              <a:ahLst/>
              <a:cxnLst/>
              <a:rect l="l" t="t" r="r" b="b"/>
              <a:pathLst>
                <a:path w="767" h="3581" extrusionOk="0">
                  <a:moveTo>
                    <a:pt x="1" y="0"/>
                  </a:moveTo>
                  <a:lnTo>
                    <a:pt x="1" y="3580"/>
                  </a:lnTo>
                  <a:lnTo>
                    <a:pt x="492" y="3580"/>
                  </a:lnTo>
                  <a:cubicBezTo>
                    <a:pt x="651" y="3580"/>
                    <a:pt x="766" y="3450"/>
                    <a:pt x="766" y="3292"/>
                  </a:cubicBezTo>
                  <a:lnTo>
                    <a:pt x="766" y="275"/>
                  </a:lnTo>
                  <a:cubicBezTo>
                    <a:pt x="766" y="116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4" name="Google Shape;9294;p104"/>
            <p:cNvSpPr/>
            <p:nvPr/>
          </p:nvSpPr>
          <p:spPr>
            <a:xfrm>
              <a:off x="874658" y="2914408"/>
              <a:ext cx="20081" cy="93902"/>
            </a:xfrm>
            <a:custGeom>
              <a:avLst/>
              <a:gdLst/>
              <a:ahLst/>
              <a:cxnLst/>
              <a:rect l="l" t="t" r="r" b="b"/>
              <a:pathLst>
                <a:path w="766" h="3582" extrusionOk="0">
                  <a:moveTo>
                    <a:pt x="265" y="0"/>
                  </a:moveTo>
                  <a:cubicBezTo>
                    <a:pt x="117" y="0"/>
                    <a:pt x="0" y="125"/>
                    <a:pt x="0" y="276"/>
                  </a:cubicBezTo>
                  <a:lnTo>
                    <a:pt x="0" y="3293"/>
                  </a:lnTo>
                  <a:cubicBezTo>
                    <a:pt x="0" y="3451"/>
                    <a:pt x="130" y="3581"/>
                    <a:pt x="289" y="3581"/>
                  </a:cubicBezTo>
                  <a:lnTo>
                    <a:pt x="765" y="3581"/>
                  </a:lnTo>
                  <a:lnTo>
                    <a:pt x="765" y="1"/>
                  </a:lnTo>
                  <a:lnTo>
                    <a:pt x="289" y="1"/>
                  </a:lnTo>
                  <a:cubicBezTo>
                    <a:pt x="281" y="1"/>
                    <a:pt x="273" y="0"/>
                    <a:pt x="265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5" name="Google Shape;9295;p104"/>
            <p:cNvSpPr/>
            <p:nvPr/>
          </p:nvSpPr>
          <p:spPr>
            <a:xfrm>
              <a:off x="1171333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90" y="1"/>
                    <a:pt x="1" y="289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6" name="Google Shape;9296;p104"/>
            <p:cNvSpPr/>
            <p:nvPr/>
          </p:nvSpPr>
          <p:spPr>
            <a:xfrm>
              <a:off x="1113451" y="2945079"/>
              <a:ext cx="34080" cy="34079"/>
            </a:xfrm>
            <a:custGeom>
              <a:avLst/>
              <a:gdLst/>
              <a:ahLst/>
              <a:cxnLst/>
              <a:rect l="l" t="t" r="r" b="b"/>
              <a:pathLst>
                <a:path w="1300" h="1300" extrusionOk="0">
                  <a:moveTo>
                    <a:pt x="650" y="1"/>
                  </a:moveTo>
                  <a:cubicBezTo>
                    <a:pt x="289" y="1"/>
                    <a:pt x="0" y="289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89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7" name="Google Shape;9297;p104"/>
            <p:cNvSpPr/>
            <p:nvPr/>
          </p:nvSpPr>
          <p:spPr>
            <a:xfrm>
              <a:off x="898488" y="2956824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5" y="0"/>
                    <a:pt x="1" y="405"/>
                    <a:pt x="261" y="405"/>
                  </a:cubicBezTo>
                  <a:cubicBezTo>
                    <a:pt x="266" y="405"/>
                    <a:pt x="270" y="405"/>
                    <a:pt x="275" y="404"/>
                  </a:cubicBezTo>
                  <a:lnTo>
                    <a:pt x="7262" y="404"/>
                  </a:lnTo>
                  <a:cubicBezTo>
                    <a:pt x="7536" y="404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8" name="Google Shape;9298;p104"/>
            <p:cNvSpPr/>
            <p:nvPr/>
          </p:nvSpPr>
          <p:spPr>
            <a:xfrm>
              <a:off x="874658" y="303515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99" name="Google Shape;9299;p104"/>
            <p:cNvSpPr/>
            <p:nvPr/>
          </p:nvSpPr>
          <p:spPr>
            <a:xfrm>
              <a:off x="1211442" y="303515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0" name="Google Shape;9300;p104"/>
            <p:cNvSpPr/>
            <p:nvPr/>
          </p:nvSpPr>
          <p:spPr>
            <a:xfrm>
              <a:off x="874658" y="303515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1" name="Google Shape;9301;p104"/>
            <p:cNvSpPr/>
            <p:nvPr/>
          </p:nvSpPr>
          <p:spPr>
            <a:xfrm>
              <a:off x="1171333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1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1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2" name="Google Shape;9302;p104"/>
            <p:cNvSpPr/>
            <p:nvPr/>
          </p:nvSpPr>
          <p:spPr>
            <a:xfrm>
              <a:off x="1113451" y="306616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1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1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3" name="Google Shape;9303;p104"/>
            <p:cNvSpPr/>
            <p:nvPr/>
          </p:nvSpPr>
          <p:spPr>
            <a:xfrm>
              <a:off x="898488" y="3077544"/>
              <a:ext cx="197582" cy="10984"/>
            </a:xfrm>
            <a:custGeom>
              <a:avLst/>
              <a:gdLst/>
              <a:ahLst/>
              <a:cxnLst/>
              <a:rect l="l" t="t" r="r" b="b"/>
              <a:pathLst>
                <a:path w="7537" h="419" extrusionOk="0">
                  <a:moveTo>
                    <a:pt x="275" y="0"/>
                  </a:moveTo>
                  <a:cubicBezTo>
                    <a:pt x="1" y="0"/>
                    <a:pt x="1" y="419"/>
                    <a:pt x="275" y="419"/>
                  </a:cubicBezTo>
                  <a:lnTo>
                    <a:pt x="7262" y="419"/>
                  </a:lnTo>
                  <a:cubicBezTo>
                    <a:pt x="7536" y="419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4" name="Google Shape;9304;p104"/>
            <p:cNvSpPr/>
            <p:nvPr/>
          </p:nvSpPr>
          <p:spPr>
            <a:xfrm>
              <a:off x="874658" y="3155874"/>
              <a:ext cx="356891" cy="94243"/>
            </a:xfrm>
            <a:custGeom>
              <a:avLst/>
              <a:gdLst/>
              <a:ahLst/>
              <a:cxnLst/>
              <a:rect l="l" t="t" r="r" b="b"/>
              <a:pathLst>
                <a:path w="13614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13339" y="3595"/>
                  </a:lnTo>
                  <a:cubicBezTo>
                    <a:pt x="13498" y="3595"/>
                    <a:pt x="13613" y="3465"/>
                    <a:pt x="13613" y="3306"/>
                  </a:cubicBezTo>
                  <a:lnTo>
                    <a:pt x="13613" y="289"/>
                  </a:lnTo>
                  <a:cubicBezTo>
                    <a:pt x="13613" y="130"/>
                    <a:pt x="13498" y="0"/>
                    <a:pt x="133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5" name="Google Shape;9305;p104"/>
            <p:cNvSpPr/>
            <p:nvPr/>
          </p:nvSpPr>
          <p:spPr>
            <a:xfrm>
              <a:off x="1211442" y="3155874"/>
              <a:ext cx="20107" cy="94243"/>
            </a:xfrm>
            <a:custGeom>
              <a:avLst/>
              <a:gdLst/>
              <a:ahLst/>
              <a:cxnLst/>
              <a:rect l="l" t="t" r="r" b="b"/>
              <a:pathLst>
                <a:path w="767" h="3595" extrusionOk="0">
                  <a:moveTo>
                    <a:pt x="1" y="0"/>
                  </a:moveTo>
                  <a:lnTo>
                    <a:pt x="1" y="3595"/>
                  </a:lnTo>
                  <a:lnTo>
                    <a:pt x="492" y="3595"/>
                  </a:lnTo>
                  <a:cubicBezTo>
                    <a:pt x="651" y="3595"/>
                    <a:pt x="766" y="3465"/>
                    <a:pt x="766" y="3306"/>
                  </a:cubicBezTo>
                  <a:lnTo>
                    <a:pt x="766" y="289"/>
                  </a:lnTo>
                  <a:cubicBezTo>
                    <a:pt x="766" y="130"/>
                    <a:pt x="651" y="0"/>
                    <a:pt x="492" y="0"/>
                  </a:cubicBez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6" name="Google Shape;9306;p104"/>
            <p:cNvSpPr/>
            <p:nvPr/>
          </p:nvSpPr>
          <p:spPr>
            <a:xfrm>
              <a:off x="874658" y="3155874"/>
              <a:ext cx="20081" cy="94243"/>
            </a:xfrm>
            <a:custGeom>
              <a:avLst/>
              <a:gdLst/>
              <a:ahLst/>
              <a:cxnLst/>
              <a:rect l="l" t="t" r="r" b="b"/>
              <a:pathLst>
                <a:path w="766" h="3595" extrusionOk="0">
                  <a:moveTo>
                    <a:pt x="289" y="0"/>
                  </a:moveTo>
                  <a:cubicBezTo>
                    <a:pt x="130" y="0"/>
                    <a:pt x="0" y="130"/>
                    <a:pt x="0" y="289"/>
                  </a:cubicBezTo>
                  <a:lnTo>
                    <a:pt x="0" y="3306"/>
                  </a:lnTo>
                  <a:cubicBezTo>
                    <a:pt x="0" y="3465"/>
                    <a:pt x="130" y="3595"/>
                    <a:pt x="289" y="3595"/>
                  </a:cubicBezTo>
                  <a:lnTo>
                    <a:pt x="765" y="3595"/>
                  </a:lnTo>
                  <a:lnTo>
                    <a:pt x="765" y="0"/>
                  </a:lnTo>
                  <a:close/>
                </a:path>
              </a:pathLst>
            </a:custGeom>
            <a:solidFill>
              <a:srgbClr val="D6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7" name="Google Shape;9307;p104"/>
            <p:cNvSpPr/>
            <p:nvPr/>
          </p:nvSpPr>
          <p:spPr>
            <a:xfrm>
              <a:off x="1171333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90" y="1"/>
                    <a:pt x="1" y="290"/>
                    <a:pt x="1" y="650"/>
                  </a:cubicBezTo>
                  <a:cubicBezTo>
                    <a:pt x="1" y="1011"/>
                    <a:pt x="290" y="1300"/>
                    <a:pt x="650" y="1300"/>
                  </a:cubicBezTo>
                  <a:cubicBezTo>
                    <a:pt x="1011" y="1300"/>
                    <a:pt x="1300" y="1011"/>
                    <a:pt x="1300" y="650"/>
                  </a:cubicBezTo>
                  <a:cubicBezTo>
                    <a:pt x="1300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8" name="Google Shape;9308;p104"/>
            <p:cNvSpPr/>
            <p:nvPr/>
          </p:nvSpPr>
          <p:spPr>
            <a:xfrm>
              <a:off x="1113451" y="3186887"/>
              <a:ext cx="34080" cy="34106"/>
            </a:xfrm>
            <a:custGeom>
              <a:avLst/>
              <a:gdLst/>
              <a:ahLst/>
              <a:cxnLst/>
              <a:rect l="l" t="t" r="r" b="b"/>
              <a:pathLst>
                <a:path w="1300" h="1301" extrusionOk="0">
                  <a:moveTo>
                    <a:pt x="650" y="1"/>
                  </a:moveTo>
                  <a:cubicBezTo>
                    <a:pt x="289" y="1"/>
                    <a:pt x="0" y="290"/>
                    <a:pt x="0" y="650"/>
                  </a:cubicBezTo>
                  <a:cubicBezTo>
                    <a:pt x="0" y="1011"/>
                    <a:pt x="289" y="1300"/>
                    <a:pt x="650" y="1300"/>
                  </a:cubicBezTo>
                  <a:cubicBezTo>
                    <a:pt x="1011" y="1300"/>
                    <a:pt x="1299" y="1011"/>
                    <a:pt x="1299" y="650"/>
                  </a:cubicBezTo>
                  <a:cubicBezTo>
                    <a:pt x="1299" y="290"/>
                    <a:pt x="1011" y="1"/>
                    <a:pt x="650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09" name="Google Shape;9309;p104"/>
            <p:cNvSpPr/>
            <p:nvPr/>
          </p:nvSpPr>
          <p:spPr>
            <a:xfrm>
              <a:off x="898488" y="3198631"/>
              <a:ext cx="197582" cy="10617"/>
            </a:xfrm>
            <a:custGeom>
              <a:avLst/>
              <a:gdLst/>
              <a:ahLst/>
              <a:cxnLst/>
              <a:rect l="l" t="t" r="r" b="b"/>
              <a:pathLst>
                <a:path w="7537" h="405" extrusionOk="0">
                  <a:moveTo>
                    <a:pt x="275" y="0"/>
                  </a:moveTo>
                  <a:cubicBezTo>
                    <a:pt x="1" y="0"/>
                    <a:pt x="1" y="405"/>
                    <a:pt x="275" y="405"/>
                  </a:cubicBezTo>
                  <a:lnTo>
                    <a:pt x="7262" y="405"/>
                  </a:lnTo>
                  <a:cubicBezTo>
                    <a:pt x="7536" y="405"/>
                    <a:pt x="7536" y="0"/>
                    <a:pt x="7262" y="0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0" name="Google Shape;9310;p104"/>
            <p:cNvSpPr/>
            <p:nvPr/>
          </p:nvSpPr>
          <p:spPr>
            <a:xfrm>
              <a:off x="898488" y="3094924"/>
              <a:ext cx="30305" cy="10643"/>
            </a:xfrm>
            <a:custGeom>
              <a:avLst/>
              <a:gdLst/>
              <a:ahLst/>
              <a:cxnLst/>
              <a:rect l="l" t="t" r="r" b="b"/>
              <a:pathLst>
                <a:path w="1156" h="406" extrusionOk="0">
                  <a:moveTo>
                    <a:pt x="261" y="1"/>
                  </a:moveTo>
                  <a:cubicBezTo>
                    <a:pt x="1" y="1"/>
                    <a:pt x="5" y="405"/>
                    <a:pt x="275" y="405"/>
                  </a:cubicBezTo>
                  <a:lnTo>
                    <a:pt x="881" y="405"/>
                  </a:lnTo>
                  <a:cubicBezTo>
                    <a:pt x="1156" y="405"/>
                    <a:pt x="1156" y="1"/>
                    <a:pt x="881" y="1"/>
                  </a:cubicBezTo>
                  <a:lnTo>
                    <a:pt x="275" y="1"/>
                  </a:lnTo>
                  <a:cubicBezTo>
                    <a:pt x="270" y="1"/>
                    <a:pt x="266" y="1"/>
                    <a:pt x="261" y="1"/>
                  </a:cubicBezTo>
                  <a:close/>
                </a:path>
              </a:pathLst>
            </a:custGeom>
            <a:solidFill>
              <a:srgbClr val="D7DF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311" name="Google Shape;9311;p104"/>
          <p:cNvGrpSpPr/>
          <p:nvPr/>
        </p:nvGrpSpPr>
        <p:grpSpPr>
          <a:xfrm>
            <a:off x="2402575" y="2305048"/>
            <a:ext cx="1563900" cy="1447789"/>
            <a:chOff x="2292150" y="2048923"/>
            <a:chExt cx="1563900" cy="1447789"/>
          </a:xfrm>
        </p:grpSpPr>
        <p:sp>
          <p:nvSpPr>
            <p:cNvPr id="9312" name="Google Shape;9312;p104"/>
            <p:cNvSpPr txBox="1"/>
            <p:nvPr/>
          </p:nvSpPr>
          <p:spPr>
            <a:xfrm>
              <a:off x="2292150" y="3096513"/>
              <a:ext cx="1563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Response Array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grpSp>
          <p:nvGrpSpPr>
            <p:cNvPr id="9313" name="Google Shape;9313;p104"/>
            <p:cNvGrpSpPr/>
            <p:nvPr/>
          </p:nvGrpSpPr>
          <p:grpSpPr>
            <a:xfrm>
              <a:off x="2610670" y="2048923"/>
              <a:ext cx="926889" cy="935553"/>
              <a:chOff x="4014449" y="1499997"/>
              <a:chExt cx="319915" cy="366639"/>
            </a:xfrm>
          </p:grpSpPr>
          <p:sp>
            <p:nvSpPr>
              <p:cNvPr id="9314" name="Google Shape;9314;p104"/>
              <p:cNvSpPr/>
              <p:nvPr/>
            </p:nvSpPr>
            <p:spPr>
              <a:xfrm>
                <a:off x="4014449" y="1499997"/>
                <a:ext cx="319914" cy="366639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14030" extrusionOk="0">
                    <a:moveTo>
                      <a:pt x="6121" y="0"/>
                    </a:moveTo>
                    <a:cubicBezTo>
                      <a:pt x="6010" y="0"/>
                      <a:pt x="5899" y="29"/>
                      <a:pt x="5799" y="87"/>
                    </a:cubicBezTo>
                    <a:lnTo>
                      <a:pt x="442" y="3183"/>
                    </a:lnTo>
                    <a:cubicBezTo>
                      <a:pt x="308" y="3260"/>
                      <a:pt x="202" y="3366"/>
                      <a:pt x="125" y="3500"/>
                    </a:cubicBezTo>
                    <a:cubicBezTo>
                      <a:pt x="48" y="3635"/>
                      <a:pt x="10" y="3779"/>
                      <a:pt x="10" y="3933"/>
                    </a:cubicBezTo>
                    <a:lnTo>
                      <a:pt x="10" y="10135"/>
                    </a:lnTo>
                    <a:cubicBezTo>
                      <a:pt x="0" y="10356"/>
                      <a:pt x="125" y="10558"/>
                      <a:pt x="317" y="10674"/>
                    </a:cubicBezTo>
                    <a:lnTo>
                      <a:pt x="6125" y="14030"/>
                    </a:lnTo>
                    <a:cubicBezTo>
                      <a:pt x="12107" y="10558"/>
                      <a:pt x="11953" y="10683"/>
                      <a:pt x="12049" y="10587"/>
                    </a:cubicBezTo>
                    <a:cubicBezTo>
                      <a:pt x="12174" y="10472"/>
                      <a:pt x="12241" y="10308"/>
                      <a:pt x="12241" y="10135"/>
                    </a:cubicBezTo>
                    <a:lnTo>
                      <a:pt x="12241" y="3875"/>
                    </a:lnTo>
                    <a:cubicBezTo>
                      <a:pt x="12241" y="3596"/>
                      <a:pt x="12087" y="3346"/>
                      <a:pt x="11857" y="3212"/>
                    </a:cubicBezTo>
                    <a:lnTo>
                      <a:pt x="6981" y="394"/>
                    </a:lnTo>
                    <a:lnTo>
                      <a:pt x="6443" y="87"/>
                    </a:lnTo>
                    <a:cubicBezTo>
                      <a:pt x="6342" y="29"/>
                      <a:pt x="6231" y="0"/>
                      <a:pt x="612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5" name="Google Shape;9315;p104"/>
              <p:cNvSpPr/>
              <p:nvPr/>
            </p:nvSpPr>
            <p:spPr>
              <a:xfrm>
                <a:off x="4014449" y="1591199"/>
                <a:ext cx="319914" cy="275437"/>
              </a:xfrm>
              <a:custGeom>
                <a:avLst/>
                <a:gdLst/>
                <a:ahLst/>
                <a:cxnLst/>
                <a:rect l="l" t="t" r="r" b="b"/>
                <a:pathLst>
                  <a:path w="12242" h="10540" extrusionOk="0">
                    <a:moveTo>
                      <a:pt x="12135" y="1"/>
                    </a:moveTo>
                    <a:lnTo>
                      <a:pt x="6125" y="3443"/>
                    </a:lnTo>
                    <a:lnTo>
                      <a:pt x="875" y="433"/>
                    </a:lnTo>
                    <a:lnTo>
                      <a:pt x="125" y="10"/>
                    </a:lnTo>
                    <a:cubicBezTo>
                      <a:pt x="48" y="145"/>
                      <a:pt x="10" y="289"/>
                      <a:pt x="10" y="443"/>
                    </a:cubicBezTo>
                    <a:lnTo>
                      <a:pt x="10" y="6645"/>
                    </a:lnTo>
                    <a:cubicBezTo>
                      <a:pt x="0" y="6866"/>
                      <a:pt x="125" y="7068"/>
                      <a:pt x="317" y="7184"/>
                    </a:cubicBezTo>
                    <a:lnTo>
                      <a:pt x="6125" y="10540"/>
                    </a:lnTo>
                    <a:cubicBezTo>
                      <a:pt x="12107" y="7068"/>
                      <a:pt x="11953" y="7193"/>
                      <a:pt x="12049" y="7097"/>
                    </a:cubicBezTo>
                    <a:cubicBezTo>
                      <a:pt x="12174" y="6982"/>
                      <a:pt x="12241" y="6818"/>
                      <a:pt x="12241" y="6645"/>
                    </a:cubicBezTo>
                    <a:lnTo>
                      <a:pt x="12241" y="385"/>
                    </a:lnTo>
                    <a:cubicBezTo>
                      <a:pt x="12241" y="251"/>
                      <a:pt x="12203" y="116"/>
                      <a:pt x="12135" y="1"/>
                    </a:cubicBezTo>
                    <a:close/>
                  </a:path>
                </a:pathLst>
              </a:custGeom>
              <a:solidFill>
                <a:srgbClr val="0C343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6" name="Google Shape;9316;p104"/>
              <p:cNvSpPr/>
              <p:nvPr/>
            </p:nvSpPr>
            <p:spPr>
              <a:xfrm>
                <a:off x="4014685" y="1591199"/>
                <a:ext cx="159853" cy="248808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9521" extrusionOk="0">
                    <a:moveTo>
                      <a:pt x="116" y="1"/>
                    </a:moveTo>
                    <a:lnTo>
                      <a:pt x="116" y="10"/>
                    </a:lnTo>
                    <a:cubicBezTo>
                      <a:pt x="39" y="145"/>
                      <a:pt x="1" y="289"/>
                      <a:pt x="1" y="443"/>
                    </a:cubicBezTo>
                    <a:lnTo>
                      <a:pt x="1" y="5982"/>
                    </a:lnTo>
                    <a:lnTo>
                      <a:pt x="6116" y="9520"/>
                    </a:lnTo>
                    <a:lnTo>
                      <a:pt x="6116" y="3443"/>
                    </a:lnTo>
                    <a:lnTo>
                      <a:pt x="116" y="1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7" name="Google Shape;9317;p104"/>
              <p:cNvSpPr/>
              <p:nvPr/>
            </p:nvSpPr>
            <p:spPr>
              <a:xfrm>
                <a:off x="4174511" y="1591460"/>
                <a:ext cx="159853" cy="275175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10530" extrusionOk="0">
                    <a:moveTo>
                      <a:pt x="6010" y="0"/>
                    </a:moveTo>
                    <a:lnTo>
                      <a:pt x="0" y="3433"/>
                    </a:lnTo>
                    <a:lnTo>
                      <a:pt x="0" y="10530"/>
                    </a:lnTo>
                    <a:lnTo>
                      <a:pt x="5809" y="7174"/>
                    </a:lnTo>
                    <a:cubicBezTo>
                      <a:pt x="6001" y="7058"/>
                      <a:pt x="6116" y="6856"/>
                      <a:pt x="6116" y="6635"/>
                    </a:cubicBezTo>
                    <a:lnTo>
                      <a:pt x="6116" y="375"/>
                    </a:lnTo>
                    <a:cubicBezTo>
                      <a:pt x="6116" y="241"/>
                      <a:pt x="6078" y="116"/>
                      <a:pt x="60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8" name="Google Shape;9318;p104"/>
              <p:cNvSpPr/>
              <p:nvPr/>
            </p:nvSpPr>
            <p:spPr>
              <a:xfrm>
                <a:off x="4174511" y="1591199"/>
                <a:ext cx="159853" cy="248808"/>
              </a:xfrm>
              <a:custGeom>
                <a:avLst/>
                <a:gdLst/>
                <a:ahLst/>
                <a:cxnLst/>
                <a:rect l="l" t="t" r="r" b="b"/>
                <a:pathLst>
                  <a:path w="6117" h="9521" extrusionOk="0">
                    <a:moveTo>
                      <a:pt x="6010" y="1"/>
                    </a:moveTo>
                    <a:lnTo>
                      <a:pt x="0" y="3443"/>
                    </a:lnTo>
                    <a:lnTo>
                      <a:pt x="0" y="9520"/>
                    </a:lnTo>
                    <a:lnTo>
                      <a:pt x="5809" y="6164"/>
                    </a:lnTo>
                    <a:cubicBezTo>
                      <a:pt x="6001" y="6059"/>
                      <a:pt x="6116" y="5847"/>
                      <a:pt x="6116" y="5626"/>
                    </a:cubicBezTo>
                    <a:lnTo>
                      <a:pt x="6116" y="385"/>
                    </a:lnTo>
                    <a:cubicBezTo>
                      <a:pt x="6116" y="251"/>
                      <a:pt x="6078" y="116"/>
                      <a:pt x="6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319" name="Google Shape;9319;p104"/>
          <p:cNvSpPr txBox="1"/>
          <p:nvPr/>
        </p:nvSpPr>
        <p:spPr>
          <a:xfrm>
            <a:off x="392713" y="3352650"/>
            <a:ext cx="138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Detect Server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320" name="Google Shape;9320;p104"/>
          <p:cNvGrpSpPr/>
          <p:nvPr/>
        </p:nvGrpSpPr>
        <p:grpSpPr>
          <a:xfrm>
            <a:off x="5976325" y="2836950"/>
            <a:ext cx="2873100" cy="1106050"/>
            <a:chOff x="5976325" y="2836950"/>
            <a:chExt cx="2873100" cy="1106050"/>
          </a:xfrm>
        </p:grpSpPr>
        <p:cxnSp>
          <p:nvCxnSpPr>
            <p:cNvPr id="9321" name="Google Shape;9321;p104"/>
            <p:cNvCxnSpPr/>
            <p:nvPr/>
          </p:nvCxnSpPr>
          <p:spPr>
            <a:xfrm rot="10800000">
              <a:off x="5976325" y="2836950"/>
              <a:ext cx="1211400" cy="915900"/>
            </a:xfrm>
            <a:prstGeom prst="bentConnector3">
              <a:avLst>
                <a:gd name="adj1" fmla="val 49798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9322" name="Google Shape;9322;p104"/>
            <p:cNvSpPr txBox="1"/>
            <p:nvPr/>
          </p:nvSpPr>
          <p:spPr>
            <a:xfrm>
              <a:off x="7187725" y="3542800"/>
              <a:ext cx="166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Missing Barcode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9323" name="Google Shape;9323;p104"/>
          <p:cNvGrpSpPr/>
          <p:nvPr/>
        </p:nvGrpSpPr>
        <p:grpSpPr>
          <a:xfrm>
            <a:off x="5978475" y="1674875"/>
            <a:ext cx="2870950" cy="1189438"/>
            <a:chOff x="5978475" y="1674875"/>
            <a:chExt cx="2870950" cy="1189438"/>
          </a:xfrm>
        </p:grpSpPr>
        <p:cxnSp>
          <p:nvCxnSpPr>
            <p:cNvPr id="9324" name="Google Shape;9324;p104"/>
            <p:cNvCxnSpPr/>
            <p:nvPr/>
          </p:nvCxnSpPr>
          <p:spPr>
            <a:xfrm flipH="1">
              <a:off x="5978475" y="1913313"/>
              <a:ext cx="1137600" cy="951000"/>
            </a:xfrm>
            <a:prstGeom prst="bentConnector3">
              <a:avLst>
                <a:gd name="adj1" fmla="val 46730"/>
              </a:avLst>
            </a:prstGeom>
            <a:noFill/>
            <a:ln w="38100" cap="flat" cmpd="sng">
              <a:solidFill>
                <a:schemeClr val="accent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9325" name="Google Shape;9325;p104"/>
            <p:cNvSpPr txBox="1"/>
            <p:nvPr/>
          </p:nvSpPr>
          <p:spPr>
            <a:xfrm>
              <a:off x="7187725" y="1674875"/>
              <a:ext cx="1661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Strange Barcode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9326" name="Google Shape;9326;p10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71</a:t>
            </a:fld>
            <a:endParaRPr dirty="0"/>
          </a:p>
        </p:txBody>
      </p:sp>
      <p:cxnSp>
        <p:nvCxnSpPr>
          <p:cNvPr id="9327" name="Google Shape;9327;p104"/>
          <p:cNvCxnSpPr/>
          <p:nvPr/>
        </p:nvCxnSpPr>
        <p:spPr>
          <a:xfrm>
            <a:off x="1778113" y="2763675"/>
            <a:ext cx="749700" cy="18300"/>
          </a:xfrm>
          <a:prstGeom prst="straightConnector1">
            <a:avLst/>
          </a:prstGeom>
          <a:noFill/>
          <a:ln w="38100" cap="flat" cmpd="sng">
            <a:solidFill>
              <a:srgbClr val="19B5B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2" name="Google Shape;9332;p105"/>
          <p:cNvSpPr txBox="1">
            <a:spLocks noGrp="1"/>
          </p:cNvSpPr>
          <p:nvPr>
            <p:ph type="title"/>
          </p:nvPr>
        </p:nvSpPr>
        <p:spPr>
          <a:xfrm>
            <a:off x="1140950" y="2667600"/>
            <a:ext cx="38004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700"/>
              <a:t>MANAGEMENT</a:t>
            </a:r>
            <a:endParaRPr sz="3700" dirty="0"/>
          </a:p>
        </p:txBody>
      </p:sp>
      <p:grpSp>
        <p:nvGrpSpPr>
          <p:cNvPr id="9333" name="Google Shape;9333;p105"/>
          <p:cNvGrpSpPr/>
          <p:nvPr/>
        </p:nvGrpSpPr>
        <p:grpSpPr>
          <a:xfrm>
            <a:off x="5010970" y="678211"/>
            <a:ext cx="3270564" cy="3996028"/>
            <a:chOff x="5010970" y="678211"/>
            <a:chExt cx="3270564" cy="3996028"/>
          </a:xfrm>
        </p:grpSpPr>
        <p:sp>
          <p:nvSpPr>
            <p:cNvPr id="9334" name="Google Shape;9334;p105"/>
            <p:cNvSpPr/>
            <p:nvPr/>
          </p:nvSpPr>
          <p:spPr>
            <a:xfrm>
              <a:off x="6756051" y="1610509"/>
              <a:ext cx="522444" cy="640324"/>
            </a:xfrm>
            <a:custGeom>
              <a:avLst/>
              <a:gdLst/>
              <a:ahLst/>
              <a:cxnLst/>
              <a:rect l="l" t="t" r="r" b="b"/>
              <a:pathLst>
                <a:path w="16292" h="19968" extrusionOk="0">
                  <a:moveTo>
                    <a:pt x="6083" y="0"/>
                  </a:moveTo>
                  <a:cubicBezTo>
                    <a:pt x="2173" y="4796"/>
                    <a:pt x="736" y="10059"/>
                    <a:pt x="1" y="15573"/>
                  </a:cubicBezTo>
                  <a:lnTo>
                    <a:pt x="11162" y="19967"/>
                  </a:lnTo>
                  <a:cubicBezTo>
                    <a:pt x="12048" y="14537"/>
                    <a:pt x="13786" y="9290"/>
                    <a:pt x="16292" y="4395"/>
                  </a:cubicBezTo>
                  <a:lnTo>
                    <a:pt x="6083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5" name="Google Shape;9335;p105"/>
            <p:cNvSpPr/>
            <p:nvPr/>
          </p:nvSpPr>
          <p:spPr>
            <a:xfrm>
              <a:off x="7318130" y="2452794"/>
              <a:ext cx="348830" cy="489735"/>
            </a:xfrm>
            <a:custGeom>
              <a:avLst/>
              <a:gdLst/>
              <a:ahLst/>
              <a:cxnLst/>
              <a:rect l="l" t="t" r="r" b="b"/>
              <a:pathLst>
                <a:path w="10878" h="15272" extrusionOk="0">
                  <a:moveTo>
                    <a:pt x="10878" y="0"/>
                  </a:moveTo>
                  <a:lnTo>
                    <a:pt x="0" y="7202"/>
                  </a:lnTo>
                  <a:lnTo>
                    <a:pt x="10560" y="15272"/>
                  </a:lnTo>
                  <a:lnTo>
                    <a:pt x="1087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6" name="Google Shape;9336;p105"/>
            <p:cNvSpPr/>
            <p:nvPr/>
          </p:nvSpPr>
          <p:spPr>
            <a:xfrm>
              <a:off x="6667673" y="1199532"/>
              <a:ext cx="386862" cy="466742"/>
            </a:xfrm>
            <a:custGeom>
              <a:avLst/>
              <a:gdLst/>
              <a:ahLst/>
              <a:cxnLst/>
              <a:rect l="l" t="t" r="r" b="b"/>
              <a:pathLst>
                <a:path w="12064" h="14555" extrusionOk="0">
                  <a:moveTo>
                    <a:pt x="284" y="1"/>
                  </a:moveTo>
                  <a:lnTo>
                    <a:pt x="0" y="9308"/>
                  </a:lnTo>
                  <a:lnTo>
                    <a:pt x="11780" y="14554"/>
                  </a:lnTo>
                  <a:lnTo>
                    <a:pt x="12064" y="5565"/>
                  </a:lnTo>
                  <a:lnTo>
                    <a:pt x="284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7" name="Google Shape;9337;p105"/>
            <p:cNvSpPr/>
            <p:nvPr/>
          </p:nvSpPr>
          <p:spPr>
            <a:xfrm>
              <a:off x="5758944" y="2152739"/>
              <a:ext cx="998774" cy="2521500"/>
            </a:xfrm>
            <a:custGeom>
              <a:avLst/>
              <a:gdLst/>
              <a:ahLst/>
              <a:cxnLst/>
              <a:rect l="l" t="t" r="r" b="b"/>
              <a:pathLst>
                <a:path w="31146" h="78631" extrusionOk="0">
                  <a:moveTo>
                    <a:pt x="30443" y="0"/>
                  </a:moveTo>
                  <a:lnTo>
                    <a:pt x="0" y="1086"/>
                  </a:lnTo>
                  <a:lnTo>
                    <a:pt x="0" y="78631"/>
                  </a:lnTo>
                  <a:lnTo>
                    <a:pt x="31145" y="78631"/>
                  </a:lnTo>
                  <a:lnTo>
                    <a:pt x="30443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8" name="Google Shape;9338;p105"/>
            <p:cNvSpPr/>
            <p:nvPr/>
          </p:nvSpPr>
          <p:spPr>
            <a:xfrm>
              <a:off x="6230978" y="2571733"/>
              <a:ext cx="473156" cy="353672"/>
            </a:xfrm>
            <a:custGeom>
              <a:avLst/>
              <a:gdLst/>
              <a:ahLst/>
              <a:cxnLst/>
              <a:rect l="l" t="t" r="r" b="b"/>
              <a:pathLst>
                <a:path w="14755" h="11029" extrusionOk="0">
                  <a:moveTo>
                    <a:pt x="14754" y="0"/>
                  </a:moveTo>
                  <a:lnTo>
                    <a:pt x="1" y="518"/>
                  </a:lnTo>
                  <a:lnTo>
                    <a:pt x="1" y="11028"/>
                  </a:lnTo>
                  <a:lnTo>
                    <a:pt x="14754" y="11028"/>
                  </a:lnTo>
                  <a:lnTo>
                    <a:pt x="147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9" name="Google Shape;9339;p105"/>
            <p:cNvSpPr/>
            <p:nvPr/>
          </p:nvSpPr>
          <p:spPr>
            <a:xfrm>
              <a:off x="5758944" y="2172011"/>
              <a:ext cx="447406" cy="2502227"/>
            </a:xfrm>
            <a:custGeom>
              <a:avLst/>
              <a:gdLst/>
              <a:ahLst/>
              <a:cxnLst/>
              <a:rect l="l" t="t" r="r" b="b"/>
              <a:pathLst>
                <a:path w="13952" h="78030" extrusionOk="0">
                  <a:moveTo>
                    <a:pt x="13668" y="1"/>
                  </a:moveTo>
                  <a:lnTo>
                    <a:pt x="0" y="485"/>
                  </a:lnTo>
                  <a:lnTo>
                    <a:pt x="0" y="78030"/>
                  </a:lnTo>
                  <a:lnTo>
                    <a:pt x="13952" y="78030"/>
                  </a:lnTo>
                  <a:lnTo>
                    <a:pt x="1366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0" name="Google Shape;9340;p105"/>
            <p:cNvSpPr/>
            <p:nvPr/>
          </p:nvSpPr>
          <p:spPr>
            <a:xfrm>
              <a:off x="6230978" y="2183812"/>
              <a:ext cx="473156" cy="353672"/>
            </a:xfrm>
            <a:custGeom>
              <a:avLst/>
              <a:gdLst/>
              <a:ahLst/>
              <a:cxnLst/>
              <a:rect l="l" t="t" r="r" b="b"/>
              <a:pathLst>
                <a:path w="14755" h="11029" extrusionOk="0">
                  <a:moveTo>
                    <a:pt x="14754" y="0"/>
                  </a:moveTo>
                  <a:lnTo>
                    <a:pt x="1" y="535"/>
                  </a:lnTo>
                  <a:lnTo>
                    <a:pt x="1" y="11028"/>
                  </a:lnTo>
                  <a:lnTo>
                    <a:pt x="14754" y="11028"/>
                  </a:lnTo>
                  <a:lnTo>
                    <a:pt x="14754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1" name="Google Shape;9341;p105"/>
            <p:cNvSpPr/>
            <p:nvPr/>
          </p:nvSpPr>
          <p:spPr>
            <a:xfrm>
              <a:off x="6395997" y="2276519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2" name="Google Shape;9342;p105"/>
            <p:cNvSpPr/>
            <p:nvPr/>
          </p:nvSpPr>
          <p:spPr>
            <a:xfrm>
              <a:off x="6391187" y="2377243"/>
              <a:ext cx="149531" cy="21453"/>
            </a:xfrm>
            <a:custGeom>
              <a:avLst/>
              <a:gdLst/>
              <a:ahLst/>
              <a:cxnLst/>
              <a:rect l="l" t="t" r="r" b="b"/>
              <a:pathLst>
                <a:path w="4663" h="669" extrusionOk="0">
                  <a:moveTo>
                    <a:pt x="0" y="0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3" name="Google Shape;9343;p105"/>
            <p:cNvSpPr/>
            <p:nvPr/>
          </p:nvSpPr>
          <p:spPr>
            <a:xfrm>
              <a:off x="6395997" y="2276519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4" name="Google Shape;9344;p105"/>
            <p:cNvSpPr/>
            <p:nvPr/>
          </p:nvSpPr>
          <p:spPr>
            <a:xfrm>
              <a:off x="6391187" y="2377243"/>
              <a:ext cx="149531" cy="21453"/>
            </a:xfrm>
            <a:custGeom>
              <a:avLst/>
              <a:gdLst/>
              <a:ahLst/>
              <a:cxnLst/>
              <a:rect l="l" t="t" r="r" b="b"/>
              <a:pathLst>
                <a:path w="4663" h="669" extrusionOk="0">
                  <a:moveTo>
                    <a:pt x="0" y="0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5" name="Google Shape;9345;p105"/>
            <p:cNvSpPr/>
            <p:nvPr/>
          </p:nvSpPr>
          <p:spPr>
            <a:xfrm>
              <a:off x="6230978" y="3422580"/>
              <a:ext cx="473156" cy="353127"/>
            </a:xfrm>
            <a:custGeom>
              <a:avLst/>
              <a:gdLst/>
              <a:ahLst/>
              <a:cxnLst/>
              <a:rect l="l" t="t" r="r" b="b"/>
              <a:pathLst>
                <a:path w="14755" h="11012" extrusionOk="0">
                  <a:moveTo>
                    <a:pt x="14754" y="1"/>
                  </a:moveTo>
                  <a:lnTo>
                    <a:pt x="1" y="519"/>
                  </a:lnTo>
                  <a:lnTo>
                    <a:pt x="1" y="11011"/>
                  </a:lnTo>
                  <a:lnTo>
                    <a:pt x="14754" y="11011"/>
                  </a:lnTo>
                  <a:lnTo>
                    <a:pt x="1475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6" name="Google Shape;9346;p105"/>
            <p:cNvSpPr/>
            <p:nvPr/>
          </p:nvSpPr>
          <p:spPr>
            <a:xfrm>
              <a:off x="6395997" y="3514742"/>
              <a:ext cx="144721" cy="57369"/>
            </a:xfrm>
            <a:custGeom>
              <a:avLst/>
              <a:gdLst/>
              <a:ahLst/>
              <a:cxnLst/>
              <a:rect l="l" t="t" r="r" b="b"/>
              <a:pathLst>
                <a:path w="4513" h="1789" extrusionOk="0">
                  <a:moveTo>
                    <a:pt x="1" y="0"/>
                  </a:moveTo>
                  <a:lnTo>
                    <a:pt x="1" y="1788"/>
                  </a:lnTo>
                  <a:lnTo>
                    <a:pt x="4512" y="1788"/>
                  </a:lnTo>
                  <a:lnTo>
                    <a:pt x="4512" y="1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7" name="Google Shape;9347;p105"/>
            <p:cNvSpPr/>
            <p:nvPr/>
          </p:nvSpPr>
          <p:spPr>
            <a:xfrm>
              <a:off x="6391187" y="3616011"/>
              <a:ext cx="149531" cy="20908"/>
            </a:xfrm>
            <a:custGeom>
              <a:avLst/>
              <a:gdLst/>
              <a:ahLst/>
              <a:cxnLst/>
              <a:rect l="l" t="t" r="r" b="b"/>
              <a:pathLst>
                <a:path w="4663" h="652" extrusionOk="0">
                  <a:moveTo>
                    <a:pt x="0" y="0"/>
                  </a:moveTo>
                  <a:lnTo>
                    <a:pt x="0" y="652"/>
                  </a:lnTo>
                  <a:lnTo>
                    <a:pt x="4662" y="652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8" name="Google Shape;9348;p105"/>
            <p:cNvSpPr/>
            <p:nvPr/>
          </p:nvSpPr>
          <p:spPr>
            <a:xfrm>
              <a:off x="6395997" y="3514742"/>
              <a:ext cx="144721" cy="57369"/>
            </a:xfrm>
            <a:custGeom>
              <a:avLst/>
              <a:gdLst/>
              <a:ahLst/>
              <a:cxnLst/>
              <a:rect l="l" t="t" r="r" b="b"/>
              <a:pathLst>
                <a:path w="4513" h="1789" extrusionOk="0">
                  <a:moveTo>
                    <a:pt x="1" y="0"/>
                  </a:moveTo>
                  <a:lnTo>
                    <a:pt x="1" y="1788"/>
                  </a:lnTo>
                  <a:lnTo>
                    <a:pt x="4512" y="1788"/>
                  </a:lnTo>
                  <a:lnTo>
                    <a:pt x="4512" y="15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9" name="Google Shape;9349;p105"/>
            <p:cNvSpPr/>
            <p:nvPr/>
          </p:nvSpPr>
          <p:spPr>
            <a:xfrm>
              <a:off x="6391187" y="3616011"/>
              <a:ext cx="149531" cy="20908"/>
            </a:xfrm>
            <a:custGeom>
              <a:avLst/>
              <a:gdLst/>
              <a:ahLst/>
              <a:cxnLst/>
              <a:rect l="l" t="t" r="r" b="b"/>
              <a:pathLst>
                <a:path w="4663" h="652" extrusionOk="0">
                  <a:moveTo>
                    <a:pt x="0" y="0"/>
                  </a:moveTo>
                  <a:lnTo>
                    <a:pt x="0" y="652"/>
                  </a:lnTo>
                  <a:lnTo>
                    <a:pt x="4662" y="652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0" name="Google Shape;9350;p105"/>
            <p:cNvSpPr/>
            <p:nvPr/>
          </p:nvSpPr>
          <p:spPr>
            <a:xfrm>
              <a:off x="6230978" y="3820666"/>
              <a:ext cx="473156" cy="353672"/>
            </a:xfrm>
            <a:custGeom>
              <a:avLst/>
              <a:gdLst/>
              <a:ahLst/>
              <a:cxnLst/>
              <a:rect l="l" t="t" r="r" b="b"/>
              <a:pathLst>
                <a:path w="14755" h="11029" extrusionOk="0">
                  <a:moveTo>
                    <a:pt x="14754" y="1"/>
                  </a:moveTo>
                  <a:lnTo>
                    <a:pt x="1" y="519"/>
                  </a:lnTo>
                  <a:lnTo>
                    <a:pt x="1" y="11029"/>
                  </a:lnTo>
                  <a:lnTo>
                    <a:pt x="14754" y="11029"/>
                  </a:lnTo>
                  <a:lnTo>
                    <a:pt x="1475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1" name="Google Shape;9351;p105"/>
            <p:cNvSpPr/>
            <p:nvPr/>
          </p:nvSpPr>
          <p:spPr>
            <a:xfrm>
              <a:off x="6395997" y="3913373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1"/>
                  </a:moveTo>
                  <a:lnTo>
                    <a:pt x="1" y="1772"/>
                  </a:lnTo>
                  <a:lnTo>
                    <a:pt x="4512" y="1772"/>
                  </a:lnTo>
                  <a:lnTo>
                    <a:pt x="4512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2" name="Google Shape;9352;p105"/>
            <p:cNvSpPr/>
            <p:nvPr/>
          </p:nvSpPr>
          <p:spPr>
            <a:xfrm>
              <a:off x="6391187" y="4014097"/>
              <a:ext cx="149531" cy="21485"/>
            </a:xfrm>
            <a:custGeom>
              <a:avLst/>
              <a:gdLst/>
              <a:ahLst/>
              <a:cxnLst/>
              <a:rect l="l" t="t" r="r" b="b"/>
              <a:pathLst>
                <a:path w="4663" h="670" extrusionOk="0">
                  <a:moveTo>
                    <a:pt x="0" y="1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3" name="Google Shape;9353;p105"/>
            <p:cNvSpPr/>
            <p:nvPr/>
          </p:nvSpPr>
          <p:spPr>
            <a:xfrm>
              <a:off x="6395997" y="3913373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1"/>
                  </a:moveTo>
                  <a:lnTo>
                    <a:pt x="1" y="1772"/>
                  </a:lnTo>
                  <a:lnTo>
                    <a:pt x="4512" y="1772"/>
                  </a:lnTo>
                  <a:lnTo>
                    <a:pt x="4512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4" name="Google Shape;9354;p105"/>
            <p:cNvSpPr/>
            <p:nvPr/>
          </p:nvSpPr>
          <p:spPr>
            <a:xfrm>
              <a:off x="6391187" y="4014097"/>
              <a:ext cx="149531" cy="21485"/>
            </a:xfrm>
            <a:custGeom>
              <a:avLst/>
              <a:gdLst/>
              <a:ahLst/>
              <a:cxnLst/>
              <a:rect l="l" t="t" r="r" b="b"/>
              <a:pathLst>
                <a:path w="4663" h="670" extrusionOk="0">
                  <a:moveTo>
                    <a:pt x="0" y="1"/>
                  </a:moveTo>
                  <a:lnTo>
                    <a:pt x="0" y="669"/>
                  </a:lnTo>
                  <a:lnTo>
                    <a:pt x="4662" y="669"/>
                  </a:lnTo>
                  <a:lnTo>
                    <a:pt x="466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5" name="Google Shape;9355;p105"/>
            <p:cNvSpPr/>
            <p:nvPr/>
          </p:nvSpPr>
          <p:spPr>
            <a:xfrm>
              <a:off x="6235788" y="4219329"/>
              <a:ext cx="473156" cy="353127"/>
            </a:xfrm>
            <a:custGeom>
              <a:avLst/>
              <a:gdLst/>
              <a:ahLst/>
              <a:cxnLst/>
              <a:rect l="l" t="t" r="r" b="b"/>
              <a:pathLst>
                <a:path w="14755" h="11012" extrusionOk="0">
                  <a:moveTo>
                    <a:pt x="14755" y="0"/>
                  </a:moveTo>
                  <a:lnTo>
                    <a:pt x="1" y="518"/>
                  </a:lnTo>
                  <a:lnTo>
                    <a:pt x="1" y="11011"/>
                  </a:lnTo>
                  <a:lnTo>
                    <a:pt x="14755" y="11011"/>
                  </a:lnTo>
                  <a:lnTo>
                    <a:pt x="1475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6" name="Google Shape;9356;p105"/>
            <p:cNvSpPr/>
            <p:nvPr/>
          </p:nvSpPr>
          <p:spPr>
            <a:xfrm>
              <a:off x="6401352" y="4311491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7" name="Google Shape;9357;p105"/>
            <p:cNvSpPr/>
            <p:nvPr/>
          </p:nvSpPr>
          <p:spPr>
            <a:xfrm>
              <a:off x="6396542" y="4412215"/>
              <a:ext cx="149531" cy="21453"/>
            </a:xfrm>
            <a:custGeom>
              <a:avLst/>
              <a:gdLst/>
              <a:ahLst/>
              <a:cxnLst/>
              <a:rect l="l" t="t" r="r" b="b"/>
              <a:pathLst>
                <a:path w="4663" h="669" extrusionOk="0">
                  <a:moveTo>
                    <a:pt x="1" y="0"/>
                  </a:moveTo>
                  <a:lnTo>
                    <a:pt x="1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8" name="Google Shape;9358;p105"/>
            <p:cNvSpPr/>
            <p:nvPr/>
          </p:nvSpPr>
          <p:spPr>
            <a:xfrm>
              <a:off x="6401352" y="4311491"/>
              <a:ext cx="144721" cy="56824"/>
            </a:xfrm>
            <a:custGeom>
              <a:avLst/>
              <a:gdLst/>
              <a:ahLst/>
              <a:cxnLst/>
              <a:rect l="l" t="t" r="r" b="b"/>
              <a:pathLst>
                <a:path w="4513" h="1772" extrusionOk="0">
                  <a:moveTo>
                    <a:pt x="1" y="0"/>
                  </a:moveTo>
                  <a:lnTo>
                    <a:pt x="1" y="1771"/>
                  </a:lnTo>
                  <a:lnTo>
                    <a:pt x="4512" y="1771"/>
                  </a:lnTo>
                  <a:lnTo>
                    <a:pt x="4512" y="15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9" name="Google Shape;9359;p105"/>
            <p:cNvSpPr/>
            <p:nvPr/>
          </p:nvSpPr>
          <p:spPr>
            <a:xfrm>
              <a:off x="6396542" y="4412215"/>
              <a:ext cx="149531" cy="21453"/>
            </a:xfrm>
            <a:custGeom>
              <a:avLst/>
              <a:gdLst/>
              <a:ahLst/>
              <a:cxnLst/>
              <a:rect l="l" t="t" r="r" b="b"/>
              <a:pathLst>
                <a:path w="4663" h="669" extrusionOk="0">
                  <a:moveTo>
                    <a:pt x="1" y="0"/>
                  </a:moveTo>
                  <a:lnTo>
                    <a:pt x="1" y="669"/>
                  </a:lnTo>
                  <a:lnTo>
                    <a:pt x="4662" y="669"/>
                  </a:lnTo>
                  <a:lnTo>
                    <a:pt x="466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0" name="Google Shape;9360;p105"/>
            <p:cNvSpPr/>
            <p:nvPr/>
          </p:nvSpPr>
          <p:spPr>
            <a:xfrm>
              <a:off x="6713209" y="2988578"/>
              <a:ext cx="473124" cy="353127"/>
            </a:xfrm>
            <a:custGeom>
              <a:avLst/>
              <a:gdLst/>
              <a:ahLst/>
              <a:cxnLst/>
              <a:rect l="l" t="t" r="r" b="b"/>
              <a:pathLst>
                <a:path w="14754" h="11012" extrusionOk="0">
                  <a:moveTo>
                    <a:pt x="0" y="1"/>
                  </a:moveTo>
                  <a:lnTo>
                    <a:pt x="0" y="11012"/>
                  </a:lnTo>
                  <a:lnTo>
                    <a:pt x="14754" y="11012"/>
                  </a:lnTo>
                  <a:lnTo>
                    <a:pt x="14754" y="1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1" name="Google Shape;9361;p105"/>
            <p:cNvSpPr/>
            <p:nvPr/>
          </p:nvSpPr>
          <p:spPr>
            <a:xfrm>
              <a:off x="6883583" y="3143432"/>
              <a:ext cx="136127" cy="53617"/>
            </a:xfrm>
            <a:custGeom>
              <a:avLst/>
              <a:gdLst/>
              <a:ahLst/>
              <a:cxnLst/>
              <a:rect l="l" t="t" r="r" b="b"/>
              <a:pathLst>
                <a:path w="4245" h="1672" extrusionOk="0">
                  <a:moveTo>
                    <a:pt x="1" y="0"/>
                  </a:moveTo>
                  <a:lnTo>
                    <a:pt x="1" y="1671"/>
                  </a:lnTo>
                  <a:lnTo>
                    <a:pt x="4245" y="1671"/>
                  </a:lnTo>
                  <a:lnTo>
                    <a:pt x="4245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2" name="Google Shape;9362;p105"/>
            <p:cNvSpPr/>
            <p:nvPr/>
          </p:nvSpPr>
          <p:spPr>
            <a:xfrm>
              <a:off x="6879286" y="3238256"/>
              <a:ext cx="140424" cy="19882"/>
            </a:xfrm>
            <a:custGeom>
              <a:avLst/>
              <a:gdLst/>
              <a:ahLst/>
              <a:cxnLst/>
              <a:rect l="l" t="t" r="r" b="b"/>
              <a:pathLst>
                <a:path w="4379" h="620" extrusionOk="0">
                  <a:moveTo>
                    <a:pt x="1" y="1"/>
                  </a:moveTo>
                  <a:lnTo>
                    <a:pt x="1" y="619"/>
                  </a:lnTo>
                  <a:lnTo>
                    <a:pt x="4379" y="61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3" name="Google Shape;9363;p105"/>
            <p:cNvSpPr/>
            <p:nvPr/>
          </p:nvSpPr>
          <p:spPr>
            <a:xfrm>
              <a:off x="6883583" y="3143432"/>
              <a:ext cx="136127" cy="53617"/>
            </a:xfrm>
            <a:custGeom>
              <a:avLst/>
              <a:gdLst/>
              <a:ahLst/>
              <a:cxnLst/>
              <a:rect l="l" t="t" r="r" b="b"/>
              <a:pathLst>
                <a:path w="4245" h="1672" extrusionOk="0">
                  <a:moveTo>
                    <a:pt x="1" y="0"/>
                  </a:moveTo>
                  <a:lnTo>
                    <a:pt x="1" y="1671"/>
                  </a:lnTo>
                  <a:lnTo>
                    <a:pt x="4245" y="1671"/>
                  </a:lnTo>
                  <a:lnTo>
                    <a:pt x="4245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4" name="Google Shape;9364;p105"/>
            <p:cNvSpPr/>
            <p:nvPr/>
          </p:nvSpPr>
          <p:spPr>
            <a:xfrm>
              <a:off x="6879286" y="3238256"/>
              <a:ext cx="140424" cy="19882"/>
            </a:xfrm>
            <a:custGeom>
              <a:avLst/>
              <a:gdLst/>
              <a:ahLst/>
              <a:cxnLst/>
              <a:rect l="l" t="t" r="r" b="b"/>
              <a:pathLst>
                <a:path w="4379" h="620" extrusionOk="0">
                  <a:moveTo>
                    <a:pt x="1" y="1"/>
                  </a:moveTo>
                  <a:lnTo>
                    <a:pt x="1" y="619"/>
                  </a:lnTo>
                  <a:lnTo>
                    <a:pt x="4379" y="619"/>
                  </a:lnTo>
                  <a:lnTo>
                    <a:pt x="437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5" name="Google Shape;9365;p105"/>
            <p:cNvSpPr/>
            <p:nvPr/>
          </p:nvSpPr>
          <p:spPr>
            <a:xfrm>
              <a:off x="6246531" y="2984826"/>
              <a:ext cx="466710" cy="356879"/>
            </a:xfrm>
            <a:custGeom>
              <a:avLst/>
              <a:gdLst/>
              <a:ahLst/>
              <a:cxnLst/>
              <a:rect l="l" t="t" r="r" b="b"/>
              <a:pathLst>
                <a:path w="14554" h="11129" extrusionOk="0">
                  <a:moveTo>
                    <a:pt x="0" y="1"/>
                  </a:moveTo>
                  <a:lnTo>
                    <a:pt x="267" y="11129"/>
                  </a:lnTo>
                  <a:lnTo>
                    <a:pt x="14553" y="11129"/>
                  </a:lnTo>
                  <a:lnTo>
                    <a:pt x="14553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6" name="Google Shape;9366;p105"/>
            <p:cNvSpPr/>
            <p:nvPr/>
          </p:nvSpPr>
          <p:spPr>
            <a:xfrm>
              <a:off x="6246531" y="2984826"/>
              <a:ext cx="466710" cy="356879"/>
            </a:xfrm>
            <a:custGeom>
              <a:avLst/>
              <a:gdLst/>
              <a:ahLst/>
              <a:cxnLst/>
              <a:rect l="l" t="t" r="r" b="b"/>
              <a:pathLst>
                <a:path w="14554" h="11129" extrusionOk="0">
                  <a:moveTo>
                    <a:pt x="0" y="1"/>
                  </a:moveTo>
                  <a:lnTo>
                    <a:pt x="267" y="11129"/>
                  </a:lnTo>
                  <a:lnTo>
                    <a:pt x="14553" y="11129"/>
                  </a:lnTo>
                  <a:lnTo>
                    <a:pt x="14553" y="11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7" name="Google Shape;9367;p105"/>
            <p:cNvSpPr/>
            <p:nvPr/>
          </p:nvSpPr>
          <p:spPr>
            <a:xfrm>
              <a:off x="6263142" y="2667647"/>
              <a:ext cx="466165" cy="317212"/>
            </a:xfrm>
            <a:custGeom>
              <a:avLst/>
              <a:gdLst/>
              <a:ahLst/>
              <a:cxnLst/>
              <a:rect l="l" t="t" r="r" b="b"/>
              <a:pathLst>
                <a:path w="14537" h="9892" extrusionOk="0">
                  <a:moveTo>
                    <a:pt x="0" y="0"/>
                  </a:moveTo>
                  <a:lnTo>
                    <a:pt x="0" y="9892"/>
                  </a:lnTo>
                  <a:lnTo>
                    <a:pt x="14537" y="9892"/>
                  </a:lnTo>
                  <a:lnTo>
                    <a:pt x="1453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8" name="Google Shape;9368;p105"/>
            <p:cNvSpPr/>
            <p:nvPr/>
          </p:nvSpPr>
          <p:spPr>
            <a:xfrm>
              <a:off x="6263142" y="2681981"/>
              <a:ext cx="579748" cy="306084"/>
            </a:xfrm>
            <a:custGeom>
              <a:avLst/>
              <a:gdLst/>
              <a:ahLst/>
              <a:cxnLst/>
              <a:rect l="l" t="t" r="r" b="b"/>
              <a:pathLst>
                <a:path w="18079" h="9545" extrusionOk="0">
                  <a:moveTo>
                    <a:pt x="10627" y="0"/>
                  </a:moveTo>
                  <a:cubicBezTo>
                    <a:pt x="10516" y="0"/>
                    <a:pt x="10410" y="35"/>
                    <a:pt x="10326" y="105"/>
                  </a:cubicBezTo>
                  <a:lnTo>
                    <a:pt x="9123" y="990"/>
                  </a:lnTo>
                  <a:lnTo>
                    <a:pt x="2139" y="389"/>
                  </a:lnTo>
                  <a:cubicBezTo>
                    <a:pt x="2090" y="381"/>
                    <a:pt x="2041" y="377"/>
                    <a:pt x="1992" y="377"/>
                  </a:cubicBezTo>
                  <a:cubicBezTo>
                    <a:pt x="1518" y="377"/>
                    <a:pt x="1112" y="739"/>
                    <a:pt x="1036" y="1224"/>
                  </a:cubicBezTo>
                  <a:lnTo>
                    <a:pt x="0" y="9445"/>
                  </a:lnTo>
                  <a:lnTo>
                    <a:pt x="17344" y="9545"/>
                  </a:lnTo>
                  <a:lnTo>
                    <a:pt x="18062" y="1124"/>
                  </a:lnTo>
                  <a:cubicBezTo>
                    <a:pt x="18079" y="857"/>
                    <a:pt x="17862" y="623"/>
                    <a:pt x="17594" y="623"/>
                  </a:cubicBezTo>
                  <a:lnTo>
                    <a:pt x="10694" y="4"/>
                  </a:lnTo>
                  <a:cubicBezTo>
                    <a:pt x="10671" y="2"/>
                    <a:pt x="10649" y="0"/>
                    <a:pt x="1062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9" name="Google Shape;9369;p105"/>
            <p:cNvSpPr/>
            <p:nvPr/>
          </p:nvSpPr>
          <p:spPr>
            <a:xfrm>
              <a:off x="6263142" y="2681981"/>
              <a:ext cx="579748" cy="306084"/>
            </a:xfrm>
            <a:custGeom>
              <a:avLst/>
              <a:gdLst/>
              <a:ahLst/>
              <a:cxnLst/>
              <a:rect l="l" t="t" r="r" b="b"/>
              <a:pathLst>
                <a:path w="18079" h="9545" extrusionOk="0">
                  <a:moveTo>
                    <a:pt x="10627" y="0"/>
                  </a:moveTo>
                  <a:cubicBezTo>
                    <a:pt x="10516" y="0"/>
                    <a:pt x="10410" y="35"/>
                    <a:pt x="10326" y="105"/>
                  </a:cubicBezTo>
                  <a:lnTo>
                    <a:pt x="9123" y="990"/>
                  </a:lnTo>
                  <a:lnTo>
                    <a:pt x="2139" y="389"/>
                  </a:lnTo>
                  <a:cubicBezTo>
                    <a:pt x="2090" y="381"/>
                    <a:pt x="2041" y="377"/>
                    <a:pt x="1992" y="377"/>
                  </a:cubicBezTo>
                  <a:cubicBezTo>
                    <a:pt x="1518" y="377"/>
                    <a:pt x="1112" y="739"/>
                    <a:pt x="1036" y="1224"/>
                  </a:cubicBezTo>
                  <a:lnTo>
                    <a:pt x="0" y="9445"/>
                  </a:lnTo>
                  <a:lnTo>
                    <a:pt x="17344" y="9545"/>
                  </a:lnTo>
                  <a:lnTo>
                    <a:pt x="18062" y="1124"/>
                  </a:lnTo>
                  <a:cubicBezTo>
                    <a:pt x="18079" y="857"/>
                    <a:pt x="17862" y="623"/>
                    <a:pt x="17594" y="623"/>
                  </a:cubicBezTo>
                  <a:lnTo>
                    <a:pt x="10694" y="4"/>
                  </a:lnTo>
                  <a:cubicBezTo>
                    <a:pt x="10671" y="2"/>
                    <a:pt x="10649" y="0"/>
                    <a:pt x="10627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0" name="Google Shape;9370;p105"/>
            <p:cNvSpPr/>
            <p:nvPr/>
          </p:nvSpPr>
          <p:spPr>
            <a:xfrm>
              <a:off x="6454424" y="2813361"/>
              <a:ext cx="559385" cy="174191"/>
            </a:xfrm>
            <a:custGeom>
              <a:avLst/>
              <a:gdLst/>
              <a:ahLst/>
              <a:cxnLst/>
              <a:rect l="l" t="t" r="r" b="b"/>
              <a:pathLst>
                <a:path w="17444" h="5432" extrusionOk="0">
                  <a:moveTo>
                    <a:pt x="1420" y="1"/>
                  </a:moveTo>
                  <a:lnTo>
                    <a:pt x="0" y="5431"/>
                  </a:lnTo>
                  <a:lnTo>
                    <a:pt x="16759" y="5348"/>
                  </a:lnTo>
                  <a:lnTo>
                    <a:pt x="17076" y="3259"/>
                  </a:lnTo>
                  <a:lnTo>
                    <a:pt x="17444" y="1070"/>
                  </a:lnTo>
                  <a:lnTo>
                    <a:pt x="1420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1" name="Google Shape;9371;p105"/>
            <p:cNvSpPr/>
            <p:nvPr/>
          </p:nvSpPr>
          <p:spPr>
            <a:xfrm>
              <a:off x="6508522" y="2847545"/>
              <a:ext cx="559418" cy="140520"/>
            </a:xfrm>
            <a:custGeom>
              <a:avLst/>
              <a:gdLst/>
              <a:ahLst/>
              <a:cxnLst/>
              <a:rect l="l" t="t" r="r" b="b"/>
              <a:pathLst>
                <a:path w="17445" h="4382" extrusionOk="0">
                  <a:moveTo>
                    <a:pt x="9992" y="0"/>
                  </a:moveTo>
                  <a:cubicBezTo>
                    <a:pt x="9882" y="0"/>
                    <a:pt x="9775" y="35"/>
                    <a:pt x="9692" y="105"/>
                  </a:cubicBezTo>
                  <a:lnTo>
                    <a:pt x="8489" y="990"/>
                  </a:lnTo>
                  <a:lnTo>
                    <a:pt x="1504" y="372"/>
                  </a:lnTo>
                  <a:cubicBezTo>
                    <a:pt x="1462" y="367"/>
                    <a:pt x="1420" y="364"/>
                    <a:pt x="1379" y="364"/>
                  </a:cubicBezTo>
                  <a:cubicBezTo>
                    <a:pt x="896" y="364"/>
                    <a:pt x="479" y="715"/>
                    <a:pt x="402" y="1207"/>
                  </a:cubicBezTo>
                  <a:lnTo>
                    <a:pt x="1" y="4382"/>
                  </a:lnTo>
                  <a:lnTo>
                    <a:pt x="17160" y="4382"/>
                  </a:lnTo>
                  <a:lnTo>
                    <a:pt x="17444" y="1124"/>
                  </a:lnTo>
                  <a:cubicBezTo>
                    <a:pt x="17444" y="856"/>
                    <a:pt x="17227" y="623"/>
                    <a:pt x="16960" y="606"/>
                  </a:cubicBezTo>
                  <a:lnTo>
                    <a:pt x="10059" y="4"/>
                  </a:lnTo>
                  <a:cubicBezTo>
                    <a:pt x="10037" y="2"/>
                    <a:pt x="10015" y="0"/>
                    <a:pt x="999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2" name="Google Shape;9372;p105"/>
            <p:cNvSpPr/>
            <p:nvPr/>
          </p:nvSpPr>
          <p:spPr>
            <a:xfrm>
              <a:off x="6508522" y="2847545"/>
              <a:ext cx="559418" cy="140520"/>
            </a:xfrm>
            <a:custGeom>
              <a:avLst/>
              <a:gdLst/>
              <a:ahLst/>
              <a:cxnLst/>
              <a:rect l="l" t="t" r="r" b="b"/>
              <a:pathLst>
                <a:path w="17445" h="4382" extrusionOk="0">
                  <a:moveTo>
                    <a:pt x="9992" y="0"/>
                  </a:moveTo>
                  <a:cubicBezTo>
                    <a:pt x="9882" y="0"/>
                    <a:pt x="9775" y="35"/>
                    <a:pt x="9692" y="105"/>
                  </a:cubicBezTo>
                  <a:lnTo>
                    <a:pt x="8489" y="990"/>
                  </a:lnTo>
                  <a:lnTo>
                    <a:pt x="1504" y="372"/>
                  </a:lnTo>
                  <a:cubicBezTo>
                    <a:pt x="1462" y="367"/>
                    <a:pt x="1420" y="364"/>
                    <a:pt x="1379" y="364"/>
                  </a:cubicBezTo>
                  <a:cubicBezTo>
                    <a:pt x="896" y="364"/>
                    <a:pt x="479" y="715"/>
                    <a:pt x="402" y="1207"/>
                  </a:cubicBezTo>
                  <a:lnTo>
                    <a:pt x="1" y="4382"/>
                  </a:lnTo>
                  <a:lnTo>
                    <a:pt x="17160" y="4382"/>
                  </a:lnTo>
                  <a:lnTo>
                    <a:pt x="17444" y="1124"/>
                  </a:lnTo>
                  <a:cubicBezTo>
                    <a:pt x="17444" y="856"/>
                    <a:pt x="17227" y="623"/>
                    <a:pt x="16960" y="606"/>
                  </a:cubicBezTo>
                  <a:lnTo>
                    <a:pt x="10059" y="4"/>
                  </a:lnTo>
                  <a:cubicBezTo>
                    <a:pt x="10037" y="2"/>
                    <a:pt x="10015" y="0"/>
                    <a:pt x="9992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3" name="Google Shape;9373;p105"/>
            <p:cNvSpPr/>
            <p:nvPr/>
          </p:nvSpPr>
          <p:spPr>
            <a:xfrm>
              <a:off x="6393849" y="2860533"/>
              <a:ext cx="93797" cy="124326"/>
            </a:xfrm>
            <a:custGeom>
              <a:avLst/>
              <a:gdLst/>
              <a:ahLst/>
              <a:cxnLst/>
              <a:rect l="l" t="t" r="r" b="b"/>
              <a:pathLst>
                <a:path w="2925" h="3877" extrusionOk="0">
                  <a:moveTo>
                    <a:pt x="653" y="0"/>
                  </a:moveTo>
                  <a:cubicBezTo>
                    <a:pt x="285" y="0"/>
                    <a:pt x="1" y="351"/>
                    <a:pt x="85" y="702"/>
                  </a:cubicBezTo>
                  <a:lnTo>
                    <a:pt x="820" y="3877"/>
                  </a:lnTo>
                  <a:lnTo>
                    <a:pt x="1889" y="3877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4" name="Google Shape;9374;p105"/>
            <p:cNvSpPr/>
            <p:nvPr/>
          </p:nvSpPr>
          <p:spPr>
            <a:xfrm>
              <a:off x="5507118" y="1192766"/>
              <a:ext cx="416332" cy="334175"/>
            </a:xfrm>
            <a:custGeom>
              <a:avLst/>
              <a:gdLst/>
              <a:ahLst/>
              <a:cxnLst/>
              <a:rect l="l" t="t" r="r" b="b"/>
              <a:pathLst>
                <a:path w="12983" h="10421" extrusionOk="0">
                  <a:moveTo>
                    <a:pt x="2114" y="0"/>
                  </a:moveTo>
                  <a:cubicBezTo>
                    <a:pt x="1795" y="0"/>
                    <a:pt x="1513" y="221"/>
                    <a:pt x="1454" y="546"/>
                  </a:cubicBezTo>
                  <a:lnTo>
                    <a:pt x="84" y="7413"/>
                  </a:lnTo>
                  <a:cubicBezTo>
                    <a:pt x="0" y="7781"/>
                    <a:pt x="234" y="8132"/>
                    <a:pt x="585" y="8215"/>
                  </a:cubicBezTo>
                  <a:lnTo>
                    <a:pt x="10761" y="10404"/>
                  </a:lnTo>
                  <a:cubicBezTo>
                    <a:pt x="10806" y="10415"/>
                    <a:pt x="10852" y="10420"/>
                    <a:pt x="10897" y="10420"/>
                  </a:cubicBezTo>
                  <a:cubicBezTo>
                    <a:pt x="11198" y="10420"/>
                    <a:pt x="11471" y="10189"/>
                    <a:pt x="11529" y="9869"/>
                  </a:cubicBezTo>
                  <a:lnTo>
                    <a:pt x="12916" y="3002"/>
                  </a:lnTo>
                  <a:cubicBezTo>
                    <a:pt x="12983" y="2635"/>
                    <a:pt x="12766" y="2284"/>
                    <a:pt x="12398" y="2200"/>
                  </a:cubicBezTo>
                  <a:lnTo>
                    <a:pt x="2239" y="11"/>
                  </a:lnTo>
                  <a:cubicBezTo>
                    <a:pt x="2197" y="4"/>
                    <a:pt x="2155" y="0"/>
                    <a:pt x="2114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5" name="Google Shape;9375;p105"/>
            <p:cNvSpPr/>
            <p:nvPr/>
          </p:nvSpPr>
          <p:spPr>
            <a:xfrm>
              <a:off x="5656585" y="1317413"/>
              <a:ext cx="99698" cy="106657"/>
            </a:xfrm>
            <a:custGeom>
              <a:avLst/>
              <a:gdLst/>
              <a:ahLst/>
              <a:cxnLst/>
              <a:rect l="l" t="t" r="r" b="b"/>
              <a:pathLst>
                <a:path w="3109" h="3326" extrusionOk="0">
                  <a:moveTo>
                    <a:pt x="3109" y="1"/>
                  </a:moveTo>
                  <a:lnTo>
                    <a:pt x="1555" y="535"/>
                  </a:lnTo>
                  <a:lnTo>
                    <a:pt x="1" y="1070"/>
                  </a:lnTo>
                  <a:lnTo>
                    <a:pt x="1221" y="2206"/>
                  </a:lnTo>
                  <a:lnTo>
                    <a:pt x="2457" y="3326"/>
                  </a:lnTo>
                  <a:lnTo>
                    <a:pt x="2791" y="1655"/>
                  </a:lnTo>
                  <a:lnTo>
                    <a:pt x="3109" y="1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6" name="Google Shape;9376;p105"/>
            <p:cNvSpPr/>
            <p:nvPr/>
          </p:nvSpPr>
          <p:spPr>
            <a:xfrm>
              <a:off x="5925567" y="678211"/>
              <a:ext cx="642472" cy="662803"/>
            </a:xfrm>
            <a:custGeom>
              <a:avLst/>
              <a:gdLst/>
              <a:ahLst/>
              <a:cxnLst/>
              <a:rect l="l" t="t" r="r" b="b"/>
              <a:pathLst>
                <a:path w="20035" h="20669" extrusionOk="0">
                  <a:moveTo>
                    <a:pt x="37" y="2984"/>
                  </a:moveTo>
                  <a:cubicBezTo>
                    <a:pt x="36" y="2984"/>
                    <a:pt x="35" y="2987"/>
                    <a:pt x="34" y="2991"/>
                  </a:cubicBezTo>
                  <a:lnTo>
                    <a:pt x="35" y="2991"/>
                  </a:lnTo>
                  <a:cubicBezTo>
                    <a:pt x="36" y="2986"/>
                    <a:pt x="37" y="2984"/>
                    <a:pt x="37" y="2984"/>
                  </a:cubicBezTo>
                  <a:close/>
                  <a:moveTo>
                    <a:pt x="34" y="2991"/>
                  </a:moveTo>
                  <a:cubicBezTo>
                    <a:pt x="31" y="3002"/>
                    <a:pt x="30" y="3006"/>
                    <a:pt x="30" y="3006"/>
                  </a:cubicBezTo>
                  <a:cubicBezTo>
                    <a:pt x="30" y="3006"/>
                    <a:pt x="33" y="2998"/>
                    <a:pt x="34" y="2991"/>
                  </a:cubicBezTo>
                  <a:close/>
                  <a:moveTo>
                    <a:pt x="12215" y="1"/>
                  </a:moveTo>
                  <a:lnTo>
                    <a:pt x="12165" y="17"/>
                  </a:lnTo>
                  <a:lnTo>
                    <a:pt x="11363" y="218"/>
                  </a:lnTo>
                  <a:lnTo>
                    <a:pt x="9758" y="619"/>
                  </a:lnTo>
                  <a:cubicBezTo>
                    <a:pt x="8689" y="869"/>
                    <a:pt x="7653" y="1120"/>
                    <a:pt x="6617" y="1387"/>
                  </a:cubicBezTo>
                  <a:lnTo>
                    <a:pt x="702" y="2841"/>
                  </a:lnTo>
                  <a:lnTo>
                    <a:pt x="352" y="2925"/>
                  </a:lnTo>
                  <a:lnTo>
                    <a:pt x="168" y="2958"/>
                  </a:lnTo>
                  <a:lnTo>
                    <a:pt x="84" y="2991"/>
                  </a:lnTo>
                  <a:lnTo>
                    <a:pt x="35" y="2991"/>
                  </a:lnTo>
                  <a:cubicBezTo>
                    <a:pt x="32" y="3006"/>
                    <a:pt x="23" y="3047"/>
                    <a:pt x="1" y="3142"/>
                  </a:cubicBezTo>
                  <a:lnTo>
                    <a:pt x="17" y="3142"/>
                  </a:lnTo>
                  <a:lnTo>
                    <a:pt x="34" y="3158"/>
                  </a:lnTo>
                  <a:cubicBezTo>
                    <a:pt x="201" y="3309"/>
                    <a:pt x="385" y="3476"/>
                    <a:pt x="535" y="3643"/>
                  </a:cubicBezTo>
                  <a:cubicBezTo>
                    <a:pt x="870" y="3977"/>
                    <a:pt x="1154" y="4345"/>
                    <a:pt x="1388" y="4729"/>
                  </a:cubicBezTo>
                  <a:cubicBezTo>
                    <a:pt x="1638" y="5113"/>
                    <a:pt x="1822" y="5514"/>
                    <a:pt x="1989" y="5932"/>
                  </a:cubicBezTo>
                  <a:cubicBezTo>
                    <a:pt x="2139" y="6350"/>
                    <a:pt x="2256" y="6767"/>
                    <a:pt x="2340" y="7185"/>
                  </a:cubicBezTo>
                  <a:cubicBezTo>
                    <a:pt x="2758" y="8873"/>
                    <a:pt x="3142" y="10427"/>
                    <a:pt x="3493" y="11864"/>
                  </a:cubicBezTo>
                  <a:lnTo>
                    <a:pt x="4462" y="15707"/>
                  </a:lnTo>
                  <a:cubicBezTo>
                    <a:pt x="4596" y="16275"/>
                    <a:pt x="4713" y="16809"/>
                    <a:pt x="4863" y="17294"/>
                  </a:cubicBezTo>
                  <a:cubicBezTo>
                    <a:pt x="4997" y="17728"/>
                    <a:pt x="5164" y="18146"/>
                    <a:pt x="5364" y="18564"/>
                  </a:cubicBezTo>
                  <a:cubicBezTo>
                    <a:pt x="5648" y="19132"/>
                    <a:pt x="5982" y="19666"/>
                    <a:pt x="6383" y="20168"/>
                  </a:cubicBezTo>
                  <a:cubicBezTo>
                    <a:pt x="6517" y="20352"/>
                    <a:pt x="6651" y="20519"/>
                    <a:pt x="6801" y="20669"/>
                  </a:cubicBezTo>
                  <a:cubicBezTo>
                    <a:pt x="6801" y="20669"/>
                    <a:pt x="6768" y="20619"/>
                    <a:pt x="6701" y="20535"/>
                  </a:cubicBezTo>
                  <a:cubicBezTo>
                    <a:pt x="6634" y="20452"/>
                    <a:pt x="6534" y="20318"/>
                    <a:pt x="6400" y="20151"/>
                  </a:cubicBezTo>
                  <a:cubicBezTo>
                    <a:pt x="5748" y="19282"/>
                    <a:pt x="5264" y="18313"/>
                    <a:pt x="4946" y="17260"/>
                  </a:cubicBezTo>
                  <a:cubicBezTo>
                    <a:pt x="4796" y="16793"/>
                    <a:pt x="4696" y="16258"/>
                    <a:pt x="4545" y="15690"/>
                  </a:cubicBezTo>
                  <a:cubicBezTo>
                    <a:pt x="4278" y="14554"/>
                    <a:pt x="3961" y="13267"/>
                    <a:pt x="3610" y="11830"/>
                  </a:cubicBezTo>
                  <a:cubicBezTo>
                    <a:pt x="3276" y="10410"/>
                    <a:pt x="2891" y="8839"/>
                    <a:pt x="2490" y="7168"/>
                  </a:cubicBezTo>
                  <a:cubicBezTo>
                    <a:pt x="2390" y="6734"/>
                    <a:pt x="2273" y="6300"/>
                    <a:pt x="2123" y="5882"/>
                  </a:cubicBezTo>
                  <a:cubicBezTo>
                    <a:pt x="1956" y="5448"/>
                    <a:pt x="1755" y="5046"/>
                    <a:pt x="1521" y="4645"/>
                  </a:cubicBezTo>
                  <a:cubicBezTo>
                    <a:pt x="1155" y="4073"/>
                    <a:pt x="713" y="3545"/>
                    <a:pt x="210" y="3107"/>
                  </a:cubicBezTo>
                  <a:lnTo>
                    <a:pt x="210" y="3107"/>
                  </a:lnTo>
                  <a:lnTo>
                    <a:pt x="385" y="3075"/>
                  </a:lnTo>
                  <a:lnTo>
                    <a:pt x="736" y="2991"/>
                  </a:lnTo>
                  <a:cubicBezTo>
                    <a:pt x="2624" y="2524"/>
                    <a:pt x="4612" y="2039"/>
                    <a:pt x="6667" y="1538"/>
                  </a:cubicBezTo>
                  <a:lnTo>
                    <a:pt x="9792" y="769"/>
                  </a:lnTo>
                  <a:lnTo>
                    <a:pt x="11396" y="385"/>
                  </a:lnTo>
                  <a:cubicBezTo>
                    <a:pt x="11663" y="318"/>
                    <a:pt x="11931" y="251"/>
                    <a:pt x="12198" y="184"/>
                  </a:cubicBezTo>
                  <a:lnTo>
                    <a:pt x="12248" y="168"/>
                  </a:lnTo>
                  <a:lnTo>
                    <a:pt x="12265" y="168"/>
                  </a:lnTo>
                  <a:lnTo>
                    <a:pt x="12348" y="201"/>
                  </a:lnTo>
                  <a:lnTo>
                    <a:pt x="12549" y="285"/>
                  </a:lnTo>
                  <a:cubicBezTo>
                    <a:pt x="12666" y="351"/>
                    <a:pt x="12799" y="385"/>
                    <a:pt x="12916" y="468"/>
                  </a:cubicBezTo>
                  <a:cubicBezTo>
                    <a:pt x="13886" y="970"/>
                    <a:pt x="14671" y="1788"/>
                    <a:pt x="15155" y="2774"/>
                  </a:cubicBezTo>
                  <a:cubicBezTo>
                    <a:pt x="15373" y="3259"/>
                    <a:pt x="15540" y="3777"/>
                    <a:pt x="15640" y="4295"/>
                  </a:cubicBezTo>
                  <a:cubicBezTo>
                    <a:pt x="15757" y="4829"/>
                    <a:pt x="15874" y="5347"/>
                    <a:pt x="15991" y="5865"/>
                  </a:cubicBezTo>
                  <a:cubicBezTo>
                    <a:pt x="16475" y="7920"/>
                    <a:pt x="16926" y="9909"/>
                    <a:pt x="17361" y="11797"/>
                  </a:cubicBezTo>
                  <a:cubicBezTo>
                    <a:pt x="17478" y="12281"/>
                    <a:pt x="17578" y="12749"/>
                    <a:pt x="17695" y="13200"/>
                  </a:cubicBezTo>
                  <a:cubicBezTo>
                    <a:pt x="17812" y="13668"/>
                    <a:pt x="17962" y="14103"/>
                    <a:pt x="18129" y="14554"/>
                  </a:cubicBezTo>
                  <a:cubicBezTo>
                    <a:pt x="18464" y="15389"/>
                    <a:pt x="18915" y="16174"/>
                    <a:pt x="19449" y="16893"/>
                  </a:cubicBezTo>
                  <a:cubicBezTo>
                    <a:pt x="19583" y="17060"/>
                    <a:pt x="19717" y="17227"/>
                    <a:pt x="19850" y="17394"/>
                  </a:cubicBezTo>
                  <a:lnTo>
                    <a:pt x="19861" y="17409"/>
                  </a:lnTo>
                  <a:lnTo>
                    <a:pt x="19861" y="17409"/>
                  </a:lnTo>
                  <a:lnTo>
                    <a:pt x="19767" y="17428"/>
                  </a:lnTo>
                  <a:lnTo>
                    <a:pt x="19466" y="17494"/>
                  </a:lnTo>
                  <a:lnTo>
                    <a:pt x="18280" y="17795"/>
                  </a:lnTo>
                  <a:lnTo>
                    <a:pt x="16041" y="18346"/>
                  </a:lnTo>
                  <a:cubicBezTo>
                    <a:pt x="13184" y="19065"/>
                    <a:pt x="10878" y="19633"/>
                    <a:pt x="9274" y="20034"/>
                  </a:cubicBezTo>
                  <a:lnTo>
                    <a:pt x="7453" y="20502"/>
                  </a:lnTo>
                  <a:lnTo>
                    <a:pt x="6968" y="20619"/>
                  </a:lnTo>
                  <a:cubicBezTo>
                    <a:pt x="6868" y="20652"/>
                    <a:pt x="6818" y="20669"/>
                    <a:pt x="6818" y="20669"/>
                  </a:cubicBezTo>
                  <a:cubicBezTo>
                    <a:pt x="6818" y="20669"/>
                    <a:pt x="6868" y="20669"/>
                    <a:pt x="6968" y="20636"/>
                  </a:cubicBezTo>
                  <a:lnTo>
                    <a:pt x="7453" y="20535"/>
                  </a:lnTo>
                  <a:lnTo>
                    <a:pt x="9291" y="20101"/>
                  </a:lnTo>
                  <a:cubicBezTo>
                    <a:pt x="10895" y="19717"/>
                    <a:pt x="13217" y="19148"/>
                    <a:pt x="16074" y="18463"/>
                  </a:cubicBezTo>
                  <a:lnTo>
                    <a:pt x="18313" y="17929"/>
                  </a:lnTo>
                  <a:lnTo>
                    <a:pt x="19500" y="17628"/>
                  </a:lnTo>
                  <a:lnTo>
                    <a:pt x="19800" y="17561"/>
                  </a:lnTo>
                  <a:lnTo>
                    <a:pt x="19967" y="17528"/>
                  </a:lnTo>
                  <a:lnTo>
                    <a:pt x="19984" y="17511"/>
                  </a:lnTo>
                  <a:cubicBezTo>
                    <a:pt x="19987" y="17504"/>
                    <a:pt x="19988" y="17501"/>
                    <a:pt x="19989" y="17501"/>
                  </a:cubicBezTo>
                  <a:lnTo>
                    <a:pt x="19989" y="17501"/>
                  </a:lnTo>
                  <a:cubicBezTo>
                    <a:pt x="19991" y="17501"/>
                    <a:pt x="19988" y="17523"/>
                    <a:pt x="19991" y="17523"/>
                  </a:cubicBezTo>
                  <a:cubicBezTo>
                    <a:pt x="19995" y="17523"/>
                    <a:pt x="20005" y="17498"/>
                    <a:pt x="20034" y="17394"/>
                  </a:cubicBezTo>
                  <a:lnTo>
                    <a:pt x="20001" y="17377"/>
                  </a:lnTo>
                  <a:lnTo>
                    <a:pt x="19951" y="17311"/>
                  </a:lnTo>
                  <a:cubicBezTo>
                    <a:pt x="19817" y="17143"/>
                    <a:pt x="19683" y="16976"/>
                    <a:pt x="19566" y="16809"/>
                  </a:cubicBezTo>
                  <a:cubicBezTo>
                    <a:pt x="19032" y="16091"/>
                    <a:pt x="18597" y="15322"/>
                    <a:pt x="18263" y="14487"/>
                  </a:cubicBezTo>
                  <a:cubicBezTo>
                    <a:pt x="17912" y="13651"/>
                    <a:pt x="17745" y="12716"/>
                    <a:pt x="17511" y="11763"/>
                  </a:cubicBezTo>
                  <a:cubicBezTo>
                    <a:pt x="17077" y="9875"/>
                    <a:pt x="16626" y="7887"/>
                    <a:pt x="16158" y="5832"/>
                  </a:cubicBezTo>
                  <a:lnTo>
                    <a:pt x="15790" y="4261"/>
                  </a:lnTo>
                  <a:cubicBezTo>
                    <a:pt x="15707" y="3727"/>
                    <a:pt x="15540" y="3192"/>
                    <a:pt x="15306" y="2707"/>
                  </a:cubicBezTo>
                  <a:cubicBezTo>
                    <a:pt x="14804" y="1671"/>
                    <a:pt x="14002" y="836"/>
                    <a:pt x="13000" y="318"/>
                  </a:cubicBezTo>
                  <a:cubicBezTo>
                    <a:pt x="12866" y="234"/>
                    <a:pt x="12749" y="184"/>
                    <a:pt x="12616" y="134"/>
                  </a:cubicBezTo>
                  <a:lnTo>
                    <a:pt x="12415" y="51"/>
                  </a:lnTo>
                  <a:lnTo>
                    <a:pt x="12315" y="17"/>
                  </a:lnTo>
                  <a:lnTo>
                    <a:pt x="12298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7" name="Google Shape;9377;p105"/>
            <p:cNvSpPr/>
            <p:nvPr/>
          </p:nvSpPr>
          <p:spPr>
            <a:xfrm>
              <a:off x="6074520" y="815909"/>
              <a:ext cx="290980" cy="75583"/>
            </a:xfrm>
            <a:custGeom>
              <a:avLst/>
              <a:gdLst/>
              <a:ahLst/>
              <a:cxnLst/>
              <a:rect l="l" t="t" r="r" b="b"/>
              <a:pathLst>
                <a:path w="9074" h="2357" extrusionOk="0">
                  <a:moveTo>
                    <a:pt x="9073" y="1"/>
                  </a:moveTo>
                  <a:lnTo>
                    <a:pt x="9073" y="1"/>
                  </a:lnTo>
                  <a:cubicBezTo>
                    <a:pt x="8956" y="17"/>
                    <a:pt x="8823" y="34"/>
                    <a:pt x="8706" y="67"/>
                  </a:cubicBezTo>
                  <a:lnTo>
                    <a:pt x="7737" y="318"/>
                  </a:lnTo>
                  <a:cubicBezTo>
                    <a:pt x="6885" y="535"/>
                    <a:pt x="5765" y="836"/>
                    <a:pt x="4529" y="1154"/>
                  </a:cubicBezTo>
                  <a:lnTo>
                    <a:pt x="1321" y="1972"/>
                  </a:lnTo>
                  <a:lnTo>
                    <a:pt x="352" y="2240"/>
                  </a:lnTo>
                  <a:cubicBezTo>
                    <a:pt x="218" y="2273"/>
                    <a:pt x="101" y="2306"/>
                    <a:pt x="1" y="2357"/>
                  </a:cubicBezTo>
                  <a:cubicBezTo>
                    <a:pt x="118" y="2357"/>
                    <a:pt x="235" y="2340"/>
                    <a:pt x="368" y="2306"/>
                  </a:cubicBezTo>
                  <a:cubicBezTo>
                    <a:pt x="602" y="2256"/>
                    <a:pt x="936" y="2189"/>
                    <a:pt x="1337" y="2089"/>
                  </a:cubicBezTo>
                  <a:cubicBezTo>
                    <a:pt x="2173" y="1905"/>
                    <a:pt x="3309" y="1638"/>
                    <a:pt x="4562" y="1321"/>
                  </a:cubicBezTo>
                  <a:cubicBezTo>
                    <a:pt x="5832" y="1003"/>
                    <a:pt x="6951" y="686"/>
                    <a:pt x="7770" y="435"/>
                  </a:cubicBezTo>
                  <a:cubicBezTo>
                    <a:pt x="8171" y="318"/>
                    <a:pt x="8505" y="218"/>
                    <a:pt x="8723" y="134"/>
                  </a:cubicBezTo>
                  <a:cubicBezTo>
                    <a:pt x="8856" y="101"/>
                    <a:pt x="8956" y="67"/>
                    <a:pt x="90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8" name="Google Shape;9378;p105"/>
            <p:cNvSpPr/>
            <p:nvPr/>
          </p:nvSpPr>
          <p:spPr>
            <a:xfrm>
              <a:off x="6081479" y="859841"/>
              <a:ext cx="291526" cy="75583"/>
            </a:xfrm>
            <a:custGeom>
              <a:avLst/>
              <a:gdLst/>
              <a:ahLst/>
              <a:cxnLst/>
              <a:rect l="l" t="t" r="r" b="b"/>
              <a:pathLst>
                <a:path w="9091" h="2357" extrusionOk="0">
                  <a:moveTo>
                    <a:pt x="9090" y="1"/>
                  </a:moveTo>
                  <a:cubicBezTo>
                    <a:pt x="8957" y="1"/>
                    <a:pt x="8840" y="34"/>
                    <a:pt x="8723" y="68"/>
                  </a:cubicBezTo>
                  <a:lnTo>
                    <a:pt x="7754" y="318"/>
                  </a:lnTo>
                  <a:cubicBezTo>
                    <a:pt x="6885" y="535"/>
                    <a:pt x="5765" y="836"/>
                    <a:pt x="4529" y="1154"/>
                  </a:cubicBezTo>
                  <a:lnTo>
                    <a:pt x="1321" y="1972"/>
                  </a:lnTo>
                  <a:lnTo>
                    <a:pt x="352" y="2240"/>
                  </a:lnTo>
                  <a:cubicBezTo>
                    <a:pt x="235" y="2256"/>
                    <a:pt x="118" y="2306"/>
                    <a:pt x="1" y="2357"/>
                  </a:cubicBezTo>
                  <a:cubicBezTo>
                    <a:pt x="135" y="2357"/>
                    <a:pt x="252" y="2340"/>
                    <a:pt x="368" y="2306"/>
                  </a:cubicBezTo>
                  <a:cubicBezTo>
                    <a:pt x="602" y="2256"/>
                    <a:pt x="937" y="2190"/>
                    <a:pt x="1354" y="2089"/>
                  </a:cubicBezTo>
                  <a:cubicBezTo>
                    <a:pt x="2190" y="1905"/>
                    <a:pt x="3326" y="1638"/>
                    <a:pt x="4579" y="1321"/>
                  </a:cubicBezTo>
                  <a:cubicBezTo>
                    <a:pt x="5832" y="987"/>
                    <a:pt x="6968" y="686"/>
                    <a:pt x="7770" y="435"/>
                  </a:cubicBezTo>
                  <a:cubicBezTo>
                    <a:pt x="8188" y="318"/>
                    <a:pt x="8506" y="218"/>
                    <a:pt x="8739" y="134"/>
                  </a:cubicBezTo>
                  <a:cubicBezTo>
                    <a:pt x="8856" y="101"/>
                    <a:pt x="8973" y="51"/>
                    <a:pt x="90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9" name="Google Shape;9379;p105"/>
            <p:cNvSpPr/>
            <p:nvPr/>
          </p:nvSpPr>
          <p:spPr>
            <a:xfrm>
              <a:off x="6091677" y="903774"/>
              <a:ext cx="291494" cy="75583"/>
            </a:xfrm>
            <a:custGeom>
              <a:avLst/>
              <a:gdLst/>
              <a:ahLst/>
              <a:cxnLst/>
              <a:rect l="l" t="t" r="r" b="b"/>
              <a:pathLst>
                <a:path w="9090" h="2357" extrusionOk="0">
                  <a:moveTo>
                    <a:pt x="9090" y="1"/>
                  </a:moveTo>
                  <a:cubicBezTo>
                    <a:pt x="8956" y="1"/>
                    <a:pt x="8839" y="34"/>
                    <a:pt x="8722" y="68"/>
                  </a:cubicBezTo>
                  <a:lnTo>
                    <a:pt x="7753" y="318"/>
                  </a:lnTo>
                  <a:lnTo>
                    <a:pt x="4528" y="1154"/>
                  </a:lnTo>
                  <a:cubicBezTo>
                    <a:pt x="3309" y="1471"/>
                    <a:pt x="2189" y="1755"/>
                    <a:pt x="1320" y="1972"/>
                  </a:cubicBezTo>
                  <a:cubicBezTo>
                    <a:pt x="936" y="2073"/>
                    <a:pt x="619" y="2156"/>
                    <a:pt x="351" y="2240"/>
                  </a:cubicBezTo>
                  <a:cubicBezTo>
                    <a:pt x="234" y="2256"/>
                    <a:pt x="117" y="2307"/>
                    <a:pt x="0" y="2357"/>
                  </a:cubicBezTo>
                  <a:cubicBezTo>
                    <a:pt x="134" y="2357"/>
                    <a:pt x="251" y="2340"/>
                    <a:pt x="368" y="2307"/>
                  </a:cubicBezTo>
                  <a:cubicBezTo>
                    <a:pt x="602" y="2256"/>
                    <a:pt x="936" y="2190"/>
                    <a:pt x="1354" y="2089"/>
                  </a:cubicBezTo>
                  <a:cubicBezTo>
                    <a:pt x="2189" y="1906"/>
                    <a:pt x="3325" y="1638"/>
                    <a:pt x="4578" y="1321"/>
                  </a:cubicBezTo>
                  <a:cubicBezTo>
                    <a:pt x="5832" y="987"/>
                    <a:pt x="6968" y="669"/>
                    <a:pt x="7770" y="435"/>
                  </a:cubicBezTo>
                  <a:cubicBezTo>
                    <a:pt x="8188" y="318"/>
                    <a:pt x="8505" y="201"/>
                    <a:pt x="8739" y="134"/>
                  </a:cubicBezTo>
                  <a:cubicBezTo>
                    <a:pt x="8856" y="101"/>
                    <a:pt x="8973" y="51"/>
                    <a:pt x="909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0" name="Google Shape;9380;p105"/>
            <p:cNvSpPr/>
            <p:nvPr/>
          </p:nvSpPr>
          <p:spPr>
            <a:xfrm>
              <a:off x="6101329" y="947706"/>
              <a:ext cx="290948" cy="75583"/>
            </a:xfrm>
            <a:custGeom>
              <a:avLst/>
              <a:gdLst/>
              <a:ahLst/>
              <a:cxnLst/>
              <a:rect l="l" t="t" r="r" b="b"/>
              <a:pathLst>
                <a:path w="9073" h="2357" extrusionOk="0">
                  <a:moveTo>
                    <a:pt x="9073" y="1"/>
                  </a:moveTo>
                  <a:cubicBezTo>
                    <a:pt x="8956" y="1"/>
                    <a:pt x="8822" y="34"/>
                    <a:pt x="8705" y="68"/>
                  </a:cubicBezTo>
                  <a:lnTo>
                    <a:pt x="7736" y="318"/>
                  </a:lnTo>
                  <a:lnTo>
                    <a:pt x="4528" y="1154"/>
                  </a:lnTo>
                  <a:cubicBezTo>
                    <a:pt x="3292" y="1471"/>
                    <a:pt x="2172" y="1755"/>
                    <a:pt x="1320" y="1973"/>
                  </a:cubicBezTo>
                  <a:lnTo>
                    <a:pt x="351" y="2240"/>
                  </a:lnTo>
                  <a:cubicBezTo>
                    <a:pt x="217" y="2257"/>
                    <a:pt x="100" y="2307"/>
                    <a:pt x="0" y="2357"/>
                  </a:cubicBezTo>
                  <a:cubicBezTo>
                    <a:pt x="117" y="2357"/>
                    <a:pt x="234" y="2323"/>
                    <a:pt x="368" y="2307"/>
                  </a:cubicBezTo>
                  <a:cubicBezTo>
                    <a:pt x="602" y="2257"/>
                    <a:pt x="936" y="2173"/>
                    <a:pt x="1337" y="2089"/>
                  </a:cubicBezTo>
                  <a:cubicBezTo>
                    <a:pt x="2172" y="1906"/>
                    <a:pt x="3308" y="1638"/>
                    <a:pt x="4562" y="1304"/>
                  </a:cubicBezTo>
                  <a:cubicBezTo>
                    <a:pt x="5831" y="987"/>
                    <a:pt x="6951" y="669"/>
                    <a:pt x="7770" y="435"/>
                  </a:cubicBezTo>
                  <a:cubicBezTo>
                    <a:pt x="8171" y="302"/>
                    <a:pt x="8505" y="201"/>
                    <a:pt x="8722" y="135"/>
                  </a:cubicBezTo>
                  <a:cubicBezTo>
                    <a:pt x="8856" y="101"/>
                    <a:pt x="8973" y="51"/>
                    <a:pt x="907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1" name="Google Shape;9381;p105"/>
            <p:cNvSpPr/>
            <p:nvPr/>
          </p:nvSpPr>
          <p:spPr>
            <a:xfrm>
              <a:off x="6115246" y="991671"/>
              <a:ext cx="291494" cy="75551"/>
            </a:xfrm>
            <a:custGeom>
              <a:avLst/>
              <a:gdLst/>
              <a:ahLst/>
              <a:cxnLst/>
              <a:rect l="l" t="t" r="r" b="b"/>
              <a:pathLst>
                <a:path w="9090" h="2356" extrusionOk="0">
                  <a:moveTo>
                    <a:pt x="9090" y="0"/>
                  </a:moveTo>
                  <a:cubicBezTo>
                    <a:pt x="8956" y="0"/>
                    <a:pt x="8839" y="33"/>
                    <a:pt x="8722" y="67"/>
                  </a:cubicBezTo>
                  <a:lnTo>
                    <a:pt x="7753" y="317"/>
                  </a:lnTo>
                  <a:lnTo>
                    <a:pt x="4545" y="1136"/>
                  </a:lnTo>
                  <a:lnTo>
                    <a:pt x="1321" y="1972"/>
                  </a:lnTo>
                  <a:lnTo>
                    <a:pt x="351" y="2239"/>
                  </a:lnTo>
                  <a:cubicBezTo>
                    <a:pt x="234" y="2256"/>
                    <a:pt x="117" y="2289"/>
                    <a:pt x="1" y="2356"/>
                  </a:cubicBezTo>
                  <a:cubicBezTo>
                    <a:pt x="134" y="2339"/>
                    <a:pt x="251" y="2322"/>
                    <a:pt x="368" y="2289"/>
                  </a:cubicBezTo>
                  <a:cubicBezTo>
                    <a:pt x="602" y="2256"/>
                    <a:pt x="936" y="2172"/>
                    <a:pt x="1354" y="2089"/>
                  </a:cubicBezTo>
                  <a:cubicBezTo>
                    <a:pt x="2189" y="1905"/>
                    <a:pt x="3326" y="1637"/>
                    <a:pt x="4579" y="1303"/>
                  </a:cubicBezTo>
                  <a:cubicBezTo>
                    <a:pt x="5832" y="986"/>
                    <a:pt x="6968" y="668"/>
                    <a:pt x="7770" y="434"/>
                  </a:cubicBezTo>
                  <a:cubicBezTo>
                    <a:pt x="8188" y="301"/>
                    <a:pt x="8505" y="201"/>
                    <a:pt x="8739" y="134"/>
                  </a:cubicBezTo>
                  <a:cubicBezTo>
                    <a:pt x="8856" y="100"/>
                    <a:pt x="8973" y="50"/>
                    <a:pt x="90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2" name="Google Shape;9382;p105"/>
            <p:cNvSpPr/>
            <p:nvPr/>
          </p:nvSpPr>
          <p:spPr>
            <a:xfrm>
              <a:off x="6125412" y="1035603"/>
              <a:ext cx="291526" cy="75583"/>
            </a:xfrm>
            <a:custGeom>
              <a:avLst/>
              <a:gdLst/>
              <a:ahLst/>
              <a:cxnLst/>
              <a:rect l="l" t="t" r="r" b="b"/>
              <a:pathLst>
                <a:path w="9091" h="2357" extrusionOk="0">
                  <a:moveTo>
                    <a:pt x="9090" y="0"/>
                  </a:moveTo>
                  <a:cubicBezTo>
                    <a:pt x="8957" y="0"/>
                    <a:pt x="8840" y="17"/>
                    <a:pt x="8723" y="67"/>
                  </a:cubicBezTo>
                  <a:lnTo>
                    <a:pt x="7754" y="318"/>
                  </a:lnTo>
                  <a:cubicBezTo>
                    <a:pt x="6885" y="535"/>
                    <a:pt x="5765" y="819"/>
                    <a:pt x="4546" y="1136"/>
                  </a:cubicBezTo>
                  <a:lnTo>
                    <a:pt x="1321" y="1972"/>
                  </a:lnTo>
                  <a:lnTo>
                    <a:pt x="352" y="2222"/>
                  </a:lnTo>
                  <a:cubicBezTo>
                    <a:pt x="235" y="2256"/>
                    <a:pt x="118" y="2289"/>
                    <a:pt x="1" y="2356"/>
                  </a:cubicBezTo>
                  <a:cubicBezTo>
                    <a:pt x="135" y="2339"/>
                    <a:pt x="252" y="2323"/>
                    <a:pt x="369" y="2289"/>
                  </a:cubicBezTo>
                  <a:cubicBezTo>
                    <a:pt x="602" y="2256"/>
                    <a:pt x="937" y="2172"/>
                    <a:pt x="1354" y="2089"/>
                  </a:cubicBezTo>
                  <a:cubicBezTo>
                    <a:pt x="2190" y="1888"/>
                    <a:pt x="3326" y="1621"/>
                    <a:pt x="4579" y="1303"/>
                  </a:cubicBezTo>
                  <a:cubicBezTo>
                    <a:pt x="5832" y="986"/>
                    <a:pt x="6968" y="668"/>
                    <a:pt x="7787" y="435"/>
                  </a:cubicBezTo>
                  <a:cubicBezTo>
                    <a:pt x="8188" y="301"/>
                    <a:pt x="8506" y="201"/>
                    <a:pt x="8740" y="134"/>
                  </a:cubicBezTo>
                  <a:cubicBezTo>
                    <a:pt x="8857" y="100"/>
                    <a:pt x="8973" y="50"/>
                    <a:pt x="909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3" name="Google Shape;9383;p105"/>
            <p:cNvSpPr/>
            <p:nvPr/>
          </p:nvSpPr>
          <p:spPr>
            <a:xfrm>
              <a:off x="6138816" y="1081139"/>
              <a:ext cx="290980" cy="75583"/>
            </a:xfrm>
            <a:custGeom>
              <a:avLst/>
              <a:gdLst/>
              <a:ahLst/>
              <a:cxnLst/>
              <a:rect l="l" t="t" r="r" b="b"/>
              <a:pathLst>
                <a:path w="9074" h="2357" extrusionOk="0">
                  <a:moveTo>
                    <a:pt x="9073" y="0"/>
                  </a:moveTo>
                  <a:cubicBezTo>
                    <a:pt x="8956" y="0"/>
                    <a:pt x="8823" y="17"/>
                    <a:pt x="8706" y="67"/>
                  </a:cubicBezTo>
                  <a:lnTo>
                    <a:pt x="7737" y="318"/>
                  </a:lnTo>
                  <a:lnTo>
                    <a:pt x="4529" y="1137"/>
                  </a:lnTo>
                  <a:cubicBezTo>
                    <a:pt x="3292" y="1454"/>
                    <a:pt x="2173" y="1738"/>
                    <a:pt x="1321" y="1972"/>
                  </a:cubicBezTo>
                  <a:lnTo>
                    <a:pt x="352" y="2223"/>
                  </a:lnTo>
                  <a:cubicBezTo>
                    <a:pt x="218" y="2256"/>
                    <a:pt x="101" y="2289"/>
                    <a:pt x="1" y="2356"/>
                  </a:cubicBezTo>
                  <a:cubicBezTo>
                    <a:pt x="118" y="2340"/>
                    <a:pt x="235" y="2323"/>
                    <a:pt x="368" y="2289"/>
                  </a:cubicBezTo>
                  <a:cubicBezTo>
                    <a:pt x="586" y="2239"/>
                    <a:pt x="936" y="2172"/>
                    <a:pt x="1337" y="2089"/>
                  </a:cubicBezTo>
                  <a:cubicBezTo>
                    <a:pt x="2173" y="1888"/>
                    <a:pt x="3309" y="1621"/>
                    <a:pt x="4562" y="1304"/>
                  </a:cubicBezTo>
                  <a:cubicBezTo>
                    <a:pt x="5832" y="986"/>
                    <a:pt x="6951" y="669"/>
                    <a:pt x="7770" y="418"/>
                  </a:cubicBezTo>
                  <a:cubicBezTo>
                    <a:pt x="8171" y="301"/>
                    <a:pt x="8505" y="201"/>
                    <a:pt x="8723" y="134"/>
                  </a:cubicBezTo>
                  <a:cubicBezTo>
                    <a:pt x="8840" y="101"/>
                    <a:pt x="8956" y="50"/>
                    <a:pt x="90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4" name="Google Shape;9384;p105"/>
            <p:cNvSpPr/>
            <p:nvPr/>
          </p:nvSpPr>
          <p:spPr>
            <a:xfrm>
              <a:off x="6147923" y="1156690"/>
              <a:ext cx="168290" cy="43419"/>
            </a:xfrm>
            <a:custGeom>
              <a:avLst/>
              <a:gdLst/>
              <a:ahLst/>
              <a:cxnLst/>
              <a:rect l="l" t="t" r="r" b="b"/>
              <a:pathLst>
                <a:path w="5248" h="1354" extrusionOk="0">
                  <a:moveTo>
                    <a:pt x="5247" y="0"/>
                  </a:moveTo>
                  <a:cubicBezTo>
                    <a:pt x="4997" y="17"/>
                    <a:pt x="4729" y="67"/>
                    <a:pt x="4479" y="151"/>
                  </a:cubicBezTo>
                  <a:cubicBezTo>
                    <a:pt x="3994" y="251"/>
                    <a:pt x="3342" y="435"/>
                    <a:pt x="2624" y="635"/>
                  </a:cubicBezTo>
                  <a:cubicBezTo>
                    <a:pt x="1889" y="819"/>
                    <a:pt x="1237" y="969"/>
                    <a:pt x="769" y="1103"/>
                  </a:cubicBezTo>
                  <a:cubicBezTo>
                    <a:pt x="502" y="1170"/>
                    <a:pt x="251" y="1237"/>
                    <a:pt x="1" y="1354"/>
                  </a:cubicBezTo>
                  <a:lnTo>
                    <a:pt x="17" y="1354"/>
                  </a:lnTo>
                  <a:cubicBezTo>
                    <a:pt x="268" y="1337"/>
                    <a:pt x="535" y="1303"/>
                    <a:pt x="803" y="1220"/>
                  </a:cubicBezTo>
                  <a:cubicBezTo>
                    <a:pt x="1271" y="1120"/>
                    <a:pt x="1939" y="969"/>
                    <a:pt x="2657" y="786"/>
                  </a:cubicBezTo>
                  <a:cubicBezTo>
                    <a:pt x="3393" y="602"/>
                    <a:pt x="4028" y="401"/>
                    <a:pt x="4512" y="268"/>
                  </a:cubicBezTo>
                  <a:cubicBezTo>
                    <a:pt x="4763" y="201"/>
                    <a:pt x="5013" y="100"/>
                    <a:pt x="52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5" name="Google Shape;9385;p105"/>
            <p:cNvSpPr/>
            <p:nvPr/>
          </p:nvSpPr>
          <p:spPr>
            <a:xfrm>
              <a:off x="6823585" y="1772098"/>
              <a:ext cx="522957" cy="606781"/>
            </a:xfrm>
            <a:custGeom>
              <a:avLst/>
              <a:gdLst/>
              <a:ahLst/>
              <a:cxnLst/>
              <a:rect l="l" t="t" r="r" b="b"/>
              <a:pathLst>
                <a:path w="16308" h="18922" extrusionOk="0">
                  <a:moveTo>
                    <a:pt x="7470" y="0"/>
                  </a:moveTo>
                  <a:cubicBezTo>
                    <a:pt x="5433" y="0"/>
                    <a:pt x="3506" y="1257"/>
                    <a:pt x="2774" y="3316"/>
                  </a:cubicBezTo>
                  <a:cubicBezTo>
                    <a:pt x="1454" y="6941"/>
                    <a:pt x="518" y="10701"/>
                    <a:pt x="0" y="14527"/>
                  </a:cubicBezTo>
                  <a:lnTo>
                    <a:pt x="11162" y="18921"/>
                  </a:lnTo>
                  <a:cubicBezTo>
                    <a:pt x="12047" y="13491"/>
                    <a:pt x="13785" y="8245"/>
                    <a:pt x="16308" y="3349"/>
                  </a:cubicBezTo>
                  <a:lnTo>
                    <a:pt x="9441" y="408"/>
                  </a:lnTo>
                  <a:cubicBezTo>
                    <a:pt x="8796" y="131"/>
                    <a:pt x="8127" y="0"/>
                    <a:pt x="7470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6" name="Google Shape;9386;p105"/>
            <p:cNvSpPr/>
            <p:nvPr/>
          </p:nvSpPr>
          <p:spPr>
            <a:xfrm>
              <a:off x="6823585" y="1769660"/>
              <a:ext cx="526709" cy="611880"/>
            </a:xfrm>
            <a:custGeom>
              <a:avLst/>
              <a:gdLst/>
              <a:ahLst/>
              <a:cxnLst/>
              <a:rect l="l" t="t" r="r" b="b"/>
              <a:pathLst>
                <a:path w="16425" h="19081" extrusionOk="0">
                  <a:moveTo>
                    <a:pt x="17" y="14469"/>
                  </a:moveTo>
                  <a:cubicBezTo>
                    <a:pt x="0" y="14519"/>
                    <a:pt x="0" y="14553"/>
                    <a:pt x="0" y="14603"/>
                  </a:cubicBezTo>
                  <a:cubicBezTo>
                    <a:pt x="0" y="14603"/>
                    <a:pt x="0" y="14553"/>
                    <a:pt x="17" y="14469"/>
                  </a:cubicBezTo>
                  <a:close/>
                  <a:moveTo>
                    <a:pt x="7477" y="0"/>
                  </a:moveTo>
                  <a:cubicBezTo>
                    <a:pt x="7097" y="0"/>
                    <a:pt x="6718" y="43"/>
                    <a:pt x="6350" y="133"/>
                  </a:cubicBezTo>
                  <a:cubicBezTo>
                    <a:pt x="5564" y="317"/>
                    <a:pt x="4829" y="685"/>
                    <a:pt x="4211" y="1203"/>
                  </a:cubicBezTo>
                  <a:cubicBezTo>
                    <a:pt x="3626" y="1687"/>
                    <a:pt x="3158" y="2306"/>
                    <a:pt x="2857" y="3007"/>
                  </a:cubicBezTo>
                  <a:cubicBezTo>
                    <a:pt x="2573" y="3676"/>
                    <a:pt x="2373" y="4344"/>
                    <a:pt x="2156" y="4979"/>
                  </a:cubicBezTo>
                  <a:cubicBezTo>
                    <a:pt x="1955" y="5614"/>
                    <a:pt x="1771" y="6232"/>
                    <a:pt x="1588" y="6834"/>
                  </a:cubicBezTo>
                  <a:cubicBezTo>
                    <a:pt x="1053" y="8688"/>
                    <a:pt x="618" y="10593"/>
                    <a:pt x="301" y="12498"/>
                  </a:cubicBezTo>
                  <a:cubicBezTo>
                    <a:pt x="184" y="13183"/>
                    <a:pt x="101" y="13701"/>
                    <a:pt x="67" y="14068"/>
                  </a:cubicBezTo>
                  <a:cubicBezTo>
                    <a:pt x="34" y="14235"/>
                    <a:pt x="17" y="14369"/>
                    <a:pt x="17" y="14469"/>
                  </a:cubicBezTo>
                  <a:cubicBezTo>
                    <a:pt x="34" y="14369"/>
                    <a:pt x="67" y="14235"/>
                    <a:pt x="84" y="14052"/>
                  </a:cubicBezTo>
                  <a:cubicBezTo>
                    <a:pt x="151" y="13701"/>
                    <a:pt x="234" y="13183"/>
                    <a:pt x="351" y="12514"/>
                  </a:cubicBezTo>
                  <a:cubicBezTo>
                    <a:pt x="702" y="10610"/>
                    <a:pt x="1153" y="8722"/>
                    <a:pt x="1705" y="6867"/>
                  </a:cubicBezTo>
                  <a:cubicBezTo>
                    <a:pt x="1888" y="6265"/>
                    <a:pt x="2072" y="5664"/>
                    <a:pt x="2273" y="5029"/>
                  </a:cubicBezTo>
                  <a:cubicBezTo>
                    <a:pt x="2490" y="4394"/>
                    <a:pt x="2707" y="3709"/>
                    <a:pt x="2991" y="3057"/>
                  </a:cubicBezTo>
                  <a:cubicBezTo>
                    <a:pt x="3292" y="2389"/>
                    <a:pt x="3726" y="1788"/>
                    <a:pt x="4294" y="1320"/>
                  </a:cubicBezTo>
                  <a:cubicBezTo>
                    <a:pt x="4896" y="818"/>
                    <a:pt x="5614" y="451"/>
                    <a:pt x="6383" y="284"/>
                  </a:cubicBezTo>
                  <a:cubicBezTo>
                    <a:pt x="6744" y="201"/>
                    <a:pt x="7111" y="159"/>
                    <a:pt x="7478" y="159"/>
                  </a:cubicBezTo>
                  <a:cubicBezTo>
                    <a:pt x="7927" y="159"/>
                    <a:pt x="8374" y="222"/>
                    <a:pt x="8806" y="351"/>
                  </a:cubicBezTo>
                  <a:cubicBezTo>
                    <a:pt x="9006" y="401"/>
                    <a:pt x="9207" y="484"/>
                    <a:pt x="9407" y="551"/>
                  </a:cubicBezTo>
                  <a:cubicBezTo>
                    <a:pt x="9608" y="635"/>
                    <a:pt x="9808" y="718"/>
                    <a:pt x="10009" y="818"/>
                  </a:cubicBezTo>
                  <a:cubicBezTo>
                    <a:pt x="10410" y="986"/>
                    <a:pt x="10811" y="1153"/>
                    <a:pt x="11212" y="1336"/>
                  </a:cubicBezTo>
                  <a:lnTo>
                    <a:pt x="16184" y="3477"/>
                  </a:lnTo>
                  <a:lnTo>
                    <a:pt x="16184" y="3477"/>
                  </a:lnTo>
                  <a:cubicBezTo>
                    <a:pt x="16110" y="3633"/>
                    <a:pt x="16025" y="3790"/>
                    <a:pt x="15940" y="3960"/>
                  </a:cubicBezTo>
                  <a:cubicBezTo>
                    <a:pt x="14687" y="6483"/>
                    <a:pt x="13634" y="9106"/>
                    <a:pt x="12782" y="11779"/>
                  </a:cubicBezTo>
                  <a:cubicBezTo>
                    <a:pt x="12056" y="14108"/>
                    <a:pt x="11492" y="16486"/>
                    <a:pt x="11108" y="18897"/>
                  </a:cubicBezTo>
                  <a:lnTo>
                    <a:pt x="11108" y="18897"/>
                  </a:lnTo>
                  <a:lnTo>
                    <a:pt x="3075" y="15773"/>
                  </a:lnTo>
                  <a:lnTo>
                    <a:pt x="802" y="14904"/>
                  </a:lnTo>
                  <a:lnTo>
                    <a:pt x="201" y="14687"/>
                  </a:lnTo>
                  <a:cubicBezTo>
                    <a:pt x="67" y="14620"/>
                    <a:pt x="0" y="14603"/>
                    <a:pt x="0" y="14603"/>
                  </a:cubicBezTo>
                  <a:lnTo>
                    <a:pt x="0" y="14603"/>
                  </a:lnTo>
                  <a:cubicBezTo>
                    <a:pt x="0" y="14603"/>
                    <a:pt x="67" y="14636"/>
                    <a:pt x="184" y="14687"/>
                  </a:cubicBezTo>
                  <a:lnTo>
                    <a:pt x="769" y="14920"/>
                  </a:lnTo>
                  <a:lnTo>
                    <a:pt x="3025" y="15823"/>
                  </a:lnTo>
                  <a:lnTo>
                    <a:pt x="11145" y="19047"/>
                  </a:lnTo>
                  <a:lnTo>
                    <a:pt x="11228" y="19081"/>
                  </a:lnTo>
                  <a:lnTo>
                    <a:pt x="11245" y="18997"/>
                  </a:lnTo>
                  <a:cubicBezTo>
                    <a:pt x="11629" y="16575"/>
                    <a:pt x="12198" y="14185"/>
                    <a:pt x="12933" y="11829"/>
                  </a:cubicBezTo>
                  <a:cubicBezTo>
                    <a:pt x="13785" y="9156"/>
                    <a:pt x="14854" y="6550"/>
                    <a:pt x="16091" y="4027"/>
                  </a:cubicBezTo>
                  <a:cubicBezTo>
                    <a:pt x="16191" y="3843"/>
                    <a:pt x="16291" y="3642"/>
                    <a:pt x="16375" y="3475"/>
                  </a:cubicBezTo>
                  <a:lnTo>
                    <a:pt x="16425" y="3392"/>
                  </a:lnTo>
                  <a:lnTo>
                    <a:pt x="16341" y="3358"/>
                  </a:lnTo>
                  <a:lnTo>
                    <a:pt x="11279" y="1186"/>
                  </a:lnTo>
                  <a:cubicBezTo>
                    <a:pt x="10878" y="1002"/>
                    <a:pt x="10477" y="835"/>
                    <a:pt x="10076" y="668"/>
                  </a:cubicBezTo>
                  <a:cubicBezTo>
                    <a:pt x="9875" y="568"/>
                    <a:pt x="9675" y="484"/>
                    <a:pt x="9474" y="401"/>
                  </a:cubicBezTo>
                  <a:cubicBezTo>
                    <a:pt x="9274" y="334"/>
                    <a:pt x="9073" y="250"/>
                    <a:pt x="8856" y="184"/>
                  </a:cubicBezTo>
                  <a:cubicBezTo>
                    <a:pt x="8406" y="64"/>
                    <a:pt x="7941" y="0"/>
                    <a:pt x="747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7" name="Google Shape;9387;p105"/>
            <p:cNvSpPr/>
            <p:nvPr/>
          </p:nvSpPr>
          <p:spPr>
            <a:xfrm>
              <a:off x="6931268" y="1772931"/>
              <a:ext cx="182753" cy="121183"/>
            </a:xfrm>
            <a:custGeom>
              <a:avLst/>
              <a:gdLst/>
              <a:ahLst/>
              <a:cxnLst/>
              <a:rect l="l" t="t" r="r" b="b"/>
              <a:pathLst>
                <a:path w="5699" h="3779" extrusionOk="0">
                  <a:moveTo>
                    <a:pt x="4201" y="1"/>
                  </a:moveTo>
                  <a:cubicBezTo>
                    <a:pt x="1588" y="1"/>
                    <a:pt x="1" y="2153"/>
                    <a:pt x="1" y="2153"/>
                  </a:cubicBezTo>
                  <a:cubicBezTo>
                    <a:pt x="49" y="2170"/>
                    <a:pt x="4071" y="3778"/>
                    <a:pt x="4179" y="3778"/>
                  </a:cubicBezTo>
                  <a:cubicBezTo>
                    <a:pt x="4182" y="3778"/>
                    <a:pt x="4182" y="3777"/>
                    <a:pt x="4178" y="3774"/>
                  </a:cubicBezTo>
                  <a:cubicBezTo>
                    <a:pt x="4044" y="3657"/>
                    <a:pt x="5698" y="232"/>
                    <a:pt x="5698" y="232"/>
                  </a:cubicBezTo>
                  <a:cubicBezTo>
                    <a:pt x="5169" y="70"/>
                    <a:pt x="4669" y="1"/>
                    <a:pt x="42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8" name="Google Shape;9388;p105"/>
            <p:cNvSpPr/>
            <p:nvPr/>
          </p:nvSpPr>
          <p:spPr>
            <a:xfrm>
              <a:off x="7133806" y="1928042"/>
              <a:ext cx="100243" cy="42201"/>
            </a:xfrm>
            <a:custGeom>
              <a:avLst/>
              <a:gdLst/>
              <a:ahLst/>
              <a:cxnLst/>
              <a:rect l="l" t="t" r="r" b="b"/>
              <a:pathLst>
                <a:path w="3126" h="1316" extrusionOk="0">
                  <a:moveTo>
                    <a:pt x="35" y="0"/>
                  </a:moveTo>
                  <a:cubicBezTo>
                    <a:pt x="24" y="0"/>
                    <a:pt x="19" y="2"/>
                    <a:pt x="17" y="7"/>
                  </a:cubicBezTo>
                  <a:cubicBezTo>
                    <a:pt x="1" y="57"/>
                    <a:pt x="669" y="374"/>
                    <a:pt x="1521" y="742"/>
                  </a:cubicBezTo>
                  <a:cubicBezTo>
                    <a:pt x="2304" y="1064"/>
                    <a:pt x="2974" y="1316"/>
                    <a:pt x="3091" y="1316"/>
                  </a:cubicBezTo>
                  <a:cubicBezTo>
                    <a:pt x="3101" y="1316"/>
                    <a:pt x="3107" y="1314"/>
                    <a:pt x="3108" y="1310"/>
                  </a:cubicBezTo>
                  <a:cubicBezTo>
                    <a:pt x="3125" y="1260"/>
                    <a:pt x="2440" y="942"/>
                    <a:pt x="1588" y="575"/>
                  </a:cubicBezTo>
                  <a:cubicBezTo>
                    <a:pt x="805" y="252"/>
                    <a:pt x="149" y="0"/>
                    <a:pt x="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9" name="Google Shape;9389;p105"/>
            <p:cNvSpPr/>
            <p:nvPr/>
          </p:nvSpPr>
          <p:spPr>
            <a:xfrm>
              <a:off x="6955928" y="1912136"/>
              <a:ext cx="262569" cy="121215"/>
            </a:xfrm>
            <a:custGeom>
              <a:avLst/>
              <a:gdLst/>
              <a:ahLst/>
              <a:cxnLst/>
              <a:rect l="l" t="t" r="r" b="b"/>
              <a:pathLst>
                <a:path w="8188" h="3780" extrusionOk="0">
                  <a:moveTo>
                    <a:pt x="20" y="0"/>
                  </a:moveTo>
                  <a:cubicBezTo>
                    <a:pt x="18" y="0"/>
                    <a:pt x="17" y="1"/>
                    <a:pt x="17" y="1"/>
                  </a:cubicBezTo>
                  <a:cubicBezTo>
                    <a:pt x="0" y="51"/>
                    <a:pt x="1805" y="937"/>
                    <a:pt x="4060" y="1973"/>
                  </a:cubicBezTo>
                  <a:cubicBezTo>
                    <a:pt x="6250" y="2979"/>
                    <a:pt x="8046" y="3780"/>
                    <a:pt x="8165" y="3780"/>
                  </a:cubicBezTo>
                  <a:cubicBezTo>
                    <a:pt x="8168" y="3780"/>
                    <a:pt x="8170" y="3779"/>
                    <a:pt x="8171" y="3777"/>
                  </a:cubicBezTo>
                  <a:cubicBezTo>
                    <a:pt x="8187" y="3727"/>
                    <a:pt x="6383" y="2858"/>
                    <a:pt x="4127" y="1822"/>
                  </a:cubicBezTo>
                  <a:cubicBezTo>
                    <a:pt x="1917" y="791"/>
                    <a:pt x="108" y="0"/>
                    <a:pt x="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0" name="Google Shape;9390;p105"/>
            <p:cNvSpPr/>
            <p:nvPr/>
          </p:nvSpPr>
          <p:spPr>
            <a:xfrm>
              <a:off x="6931813" y="1976913"/>
              <a:ext cx="262569" cy="120734"/>
            </a:xfrm>
            <a:custGeom>
              <a:avLst/>
              <a:gdLst/>
              <a:ahLst/>
              <a:cxnLst/>
              <a:rect l="l" t="t" r="r" b="b"/>
              <a:pathLst>
                <a:path w="8188" h="3765" extrusionOk="0">
                  <a:moveTo>
                    <a:pt x="23" y="1"/>
                  </a:moveTo>
                  <a:cubicBezTo>
                    <a:pt x="20" y="1"/>
                    <a:pt x="18" y="2"/>
                    <a:pt x="17" y="3"/>
                  </a:cubicBezTo>
                  <a:cubicBezTo>
                    <a:pt x="0" y="36"/>
                    <a:pt x="1805" y="922"/>
                    <a:pt x="4061" y="1958"/>
                  </a:cubicBezTo>
                  <a:cubicBezTo>
                    <a:pt x="6250" y="2964"/>
                    <a:pt x="8047" y="3765"/>
                    <a:pt x="8165" y="3765"/>
                  </a:cubicBezTo>
                  <a:cubicBezTo>
                    <a:pt x="8168" y="3765"/>
                    <a:pt x="8170" y="3764"/>
                    <a:pt x="8171" y="3762"/>
                  </a:cubicBezTo>
                  <a:cubicBezTo>
                    <a:pt x="8188" y="3729"/>
                    <a:pt x="6383" y="2843"/>
                    <a:pt x="4127" y="1807"/>
                  </a:cubicBezTo>
                  <a:cubicBezTo>
                    <a:pt x="1938" y="802"/>
                    <a:pt x="141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1" name="Google Shape;9391;p105"/>
            <p:cNvSpPr/>
            <p:nvPr/>
          </p:nvSpPr>
          <p:spPr>
            <a:xfrm>
              <a:off x="6907153" y="2041208"/>
              <a:ext cx="262569" cy="120734"/>
            </a:xfrm>
            <a:custGeom>
              <a:avLst/>
              <a:gdLst/>
              <a:ahLst/>
              <a:cxnLst/>
              <a:rect l="l" t="t" r="r" b="b"/>
              <a:pathLst>
                <a:path w="8188" h="3765" extrusionOk="0">
                  <a:moveTo>
                    <a:pt x="24" y="1"/>
                  </a:moveTo>
                  <a:cubicBezTo>
                    <a:pt x="20" y="1"/>
                    <a:pt x="18" y="2"/>
                    <a:pt x="18" y="3"/>
                  </a:cubicBezTo>
                  <a:cubicBezTo>
                    <a:pt x="1" y="36"/>
                    <a:pt x="1805" y="922"/>
                    <a:pt x="4061" y="1958"/>
                  </a:cubicBezTo>
                  <a:cubicBezTo>
                    <a:pt x="6251" y="2964"/>
                    <a:pt x="8047" y="3765"/>
                    <a:pt x="8165" y="3765"/>
                  </a:cubicBezTo>
                  <a:cubicBezTo>
                    <a:pt x="8169" y="3765"/>
                    <a:pt x="8171" y="3764"/>
                    <a:pt x="8171" y="3762"/>
                  </a:cubicBezTo>
                  <a:cubicBezTo>
                    <a:pt x="8188" y="3712"/>
                    <a:pt x="6383" y="2843"/>
                    <a:pt x="4128" y="1808"/>
                  </a:cubicBezTo>
                  <a:cubicBezTo>
                    <a:pt x="1939" y="786"/>
                    <a:pt x="144" y="1"/>
                    <a:pt x="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2" name="Google Shape;9392;p105"/>
            <p:cNvSpPr/>
            <p:nvPr/>
          </p:nvSpPr>
          <p:spPr>
            <a:xfrm>
              <a:off x="6976804" y="2160243"/>
              <a:ext cx="167200" cy="74493"/>
            </a:xfrm>
            <a:custGeom>
              <a:avLst/>
              <a:gdLst/>
              <a:ahLst/>
              <a:cxnLst/>
              <a:rect l="l" t="t" r="r" b="b"/>
              <a:pathLst>
                <a:path w="5214" h="2323" extrusionOk="0">
                  <a:moveTo>
                    <a:pt x="1" y="0"/>
                  </a:moveTo>
                  <a:cubicBezTo>
                    <a:pt x="235" y="151"/>
                    <a:pt x="502" y="284"/>
                    <a:pt x="770" y="385"/>
                  </a:cubicBezTo>
                  <a:cubicBezTo>
                    <a:pt x="1237" y="619"/>
                    <a:pt x="1906" y="919"/>
                    <a:pt x="2641" y="1253"/>
                  </a:cubicBezTo>
                  <a:cubicBezTo>
                    <a:pt x="3794" y="1755"/>
                    <a:pt x="4796" y="2172"/>
                    <a:pt x="5164" y="2306"/>
                  </a:cubicBezTo>
                  <a:lnTo>
                    <a:pt x="5214" y="2323"/>
                  </a:lnTo>
                  <a:lnTo>
                    <a:pt x="5214" y="2273"/>
                  </a:lnTo>
                  <a:cubicBezTo>
                    <a:pt x="5181" y="2156"/>
                    <a:pt x="5164" y="2089"/>
                    <a:pt x="5147" y="2089"/>
                  </a:cubicBezTo>
                  <a:cubicBezTo>
                    <a:pt x="5147" y="2089"/>
                    <a:pt x="5147" y="2133"/>
                    <a:pt x="5147" y="2213"/>
                  </a:cubicBezTo>
                  <a:lnTo>
                    <a:pt x="5147" y="2213"/>
                  </a:lnTo>
                  <a:cubicBezTo>
                    <a:pt x="4759" y="2015"/>
                    <a:pt x="3810" y="1581"/>
                    <a:pt x="2708" y="1086"/>
                  </a:cubicBezTo>
                  <a:cubicBezTo>
                    <a:pt x="1973" y="769"/>
                    <a:pt x="1304" y="485"/>
                    <a:pt x="803" y="284"/>
                  </a:cubicBezTo>
                  <a:cubicBezTo>
                    <a:pt x="552" y="151"/>
                    <a:pt x="285" y="6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3" name="Google Shape;9393;p105"/>
            <p:cNvSpPr/>
            <p:nvPr/>
          </p:nvSpPr>
          <p:spPr>
            <a:xfrm>
              <a:off x="5010970" y="1551024"/>
              <a:ext cx="704587" cy="677811"/>
            </a:xfrm>
            <a:custGeom>
              <a:avLst/>
              <a:gdLst/>
              <a:ahLst/>
              <a:cxnLst/>
              <a:rect l="l" t="t" r="r" b="b"/>
              <a:pathLst>
                <a:path w="21972" h="21137" extrusionOk="0">
                  <a:moveTo>
                    <a:pt x="11496" y="1"/>
                  </a:moveTo>
                  <a:lnTo>
                    <a:pt x="0" y="4980"/>
                  </a:lnTo>
                  <a:cubicBezTo>
                    <a:pt x="1237" y="5715"/>
                    <a:pt x="2222" y="6818"/>
                    <a:pt x="2790" y="8138"/>
                  </a:cubicBezTo>
                  <a:lnTo>
                    <a:pt x="6918" y="17662"/>
                  </a:lnTo>
                  <a:cubicBezTo>
                    <a:pt x="7502" y="19015"/>
                    <a:pt x="8421" y="20218"/>
                    <a:pt x="9574" y="21137"/>
                  </a:cubicBezTo>
                  <a:lnTo>
                    <a:pt x="21972" y="15774"/>
                  </a:lnTo>
                  <a:cubicBezTo>
                    <a:pt x="20669" y="14687"/>
                    <a:pt x="19649" y="13317"/>
                    <a:pt x="18998" y="11747"/>
                  </a:cubicBezTo>
                  <a:lnTo>
                    <a:pt x="15372" y="3058"/>
                  </a:lnTo>
                  <a:cubicBezTo>
                    <a:pt x="14670" y="1454"/>
                    <a:pt x="13217" y="301"/>
                    <a:pt x="11496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4" name="Google Shape;9394;p105"/>
            <p:cNvSpPr/>
            <p:nvPr/>
          </p:nvSpPr>
          <p:spPr>
            <a:xfrm>
              <a:off x="5010970" y="1551024"/>
              <a:ext cx="704587" cy="677811"/>
            </a:xfrm>
            <a:custGeom>
              <a:avLst/>
              <a:gdLst/>
              <a:ahLst/>
              <a:cxnLst/>
              <a:rect l="l" t="t" r="r" b="b"/>
              <a:pathLst>
                <a:path w="21972" h="21137" extrusionOk="0">
                  <a:moveTo>
                    <a:pt x="11496" y="1"/>
                  </a:moveTo>
                  <a:lnTo>
                    <a:pt x="0" y="4980"/>
                  </a:lnTo>
                  <a:cubicBezTo>
                    <a:pt x="1237" y="5715"/>
                    <a:pt x="2222" y="6818"/>
                    <a:pt x="2790" y="8138"/>
                  </a:cubicBezTo>
                  <a:lnTo>
                    <a:pt x="6918" y="17662"/>
                  </a:lnTo>
                  <a:cubicBezTo>
                    <a:pt x="7502" y="19015"/>
                    <a:pt x="8421" y="20218"/>
                    <a:pt x="9574" y="21137"/>
                  </a:cubicBezTo>
                  <a:lnTo>
                    <a:pt x="21972" y="15774"/>
                  </a:lnTo>
                  <a:cubicBezTo>
                    <a:pt x="20669" y="14687"/>
                    <a:pt x="19649" y="13317"/>
                    <a:pt x="18998" y="11747"/>
                  </a:cubicBezTo>
                  <a:lnTo>
                    <a:pt x="15372" y="3058"/>
                  </a:lnTo>
                  <a:cubicBezTo>
                    <a:pt x="14670" y="1454"/>
                    <a:pt x="13217" y="301"/>
                    <a:pt x="11496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5" name="Google Shape;9395;p105"/>
            <p:cNvSpPr/>
            <p:nvPr/>
          </p:nvSpPr>
          <p:spPr>
            <a:xfrm>
              <a:off x="5173841" y="1699914"/>
              <a:ext cx="289890" cy="126602"/>
            </a:xfrm>
            <a:custGeom>
              <a:avLst/>
              <a:gdLst/>
              <a:ahLst/>
              <a:cxnLst/>
              <a:rect l="l" t="t" r="r" b="b"/>
              <a:pathLst>
                <a:path w="9040" h="3948" extrusionOk="0">
                  <a:moveTo>
                    <a:pt x="9017" y="1"/>
                  </a:moveTo>
                  <a:cubicBezTo>
                    <a:pt x="8893" y="1"/>
                    <a:pt x="6915" y="835"/>
                    <a:pt x="4495" y="1891"/>
                  </a:cubicBezTo>
                  <a:cubicBezTo>
                    <a:pt x="2006" y="2993"/>
                    <a:pt x="1" y="3896"/>
                    <a:pt x="17" y="3946"/>
                  </a:cubicBezTo>
                  <a:cubicBezTo>
                    <a:pt x="18" y="3947"/>
                    <a:pt x="21" y="3948"/>
                    <a:pt x="25" y="3948"/>
                  </a:cubicBezTo>
                  <a:cubicBezTo>
                    <a:pt x="165" y="3948"/>
                    <a:pt x="2142" y="3113"/>
                    <a:pt x="4562" y="2058"/>
                  </a:cubicBezTo>
                  <a:cubicBezTo>
                    <a:pt x="7052" y="955"/>
                    <a:pt x="9040" y="36"/>
                    <a:pt x="9023" y="3"/>
                  </a:cubicBezTo>
                  <a:cubicBezTo>
                    <a:pt x="9023" y="1"/>
                    <a:pt x="9021" y="1"/>
                    <a:pt x="90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6" name="Google Shape;9396;p105"/>
            <p:cNvSpPr/>
            <p:nvPr/>
          </p:nvSpPr>
          <p:spPr>
            <a:xfrm>
              <a:off x="5190452" y="1750292"/>
              <a:ext cx="299543" cy="130900"/>
            </a:xfrm>
            <a:custGeom>
              <a:avLst/>
              <a:gdLst/>
              <a:ahLst/>
              <a:cxnLst/>
              <a:rect l="l" t="t" r="r" b="b"/>
              <a:pathLst>
                <a:path w="9341" h="4082" extrusionOk="0">
                  <a:moveTo>
                    <a:pt x="9318" y="0"/>
                  </a:moveTo>
                  <a:cubicBezTo>
                    <a:pt x="9193" y="0"/>
                    <a:pt x="7132" y="868"/>
                    <a:pt x="4629" y="1957"/>
                  </a:cubicBezTo>
                  <a:cubicBezTo>
                    <a:pt x="2056" y="3093"/>
                    <a:pt x="1" y="4046"/>
                    <a:pt x="17" y="4079"/>
                  </a:cubicBezTo>
                  <a:cubicBezTo>
                    <a:pt x="18" y="4081"/>
                    <a:pt x="20" y="4081"/>
                    <a:pt x="23" y="4081"/>
                  </a:cubicBezTo>
                  <a:cubicBezTo>
                    <a:pt x="148" y="4081"/>
                    <a:pt x="2208" y="3213"/>
                    <a:pt x="4696" y="2124"/>
                  </a:cubicBezTo>
                  <a:cubicBezTo>
                    <a:pt x="7269" y="988"/>
                    <a:pt x="9341" y="52"/>
                    <a:pt x="9324" y="2"/>
                  </a:cubicBezTo>
                  <a:cubicBezTo>
                    <a:pt x="9323" y="1"/>
                    <a:pt x="9321" y="0"/>
                    <a:pt x="9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7" name="Google Shape;9397;p105"/>
            <p:cNvSpPr/>
            <p:nvPr/>
          </p:nvSpPr>
          <p:spPr>
            <a:xfrm>
              <a:off x="5211360" y="1798553"/>
              <a:ext cx="300056" cy="131348"/>
            </a:xfrm>
            <a:custGeom>
              <a:avLst/>
              <a:gdLst/>
              <a:ahLst/>
              <a:cxnLst/>
              <a:rect l="l" t="t" r="r" b="b"/>
              <a:pathLst>
                <a:path w="9357" h="4096" extrusionOk="0">
                  <a:moveTo>
                    <a:pt x="9320" y="0"/>
                  </a:moveTo>
                  <a:cubicBezTo>
                    <a:pt x="9229" y="0"/>
                    <a:pt x="7170" y="858"/>
                    <a:pt x="4645" y="1973"/>
                  </a:cubicBezTo>
                  <a:cubicBezTo>
                    <a:pt x="2072" y="3092"/>
                    <a:pt x="0" y="4045"/>
                    <a:pt x="17" y="4095"/>
                  </a:cubicBezTo>
                  <a:cubicBezTo>
                    <a:pt x="17" y="4095"/>
                    <a:pt x="18" y="4096"/>
                    <a:pt x="20" y="4096"/>
                  </a:cubicBezTo>
                  <a:cubicBezTo>
                    <a:pt x="112" y="4096"/>
                    <a:pt x="2187" y="3238"/>
                    <a:pt x="4712" y="2123"/>
                  </a:cubicBezTo>
                  <a:cubicBezTo>
                    <a:pt x="7285" y="1004"/>
                    <a:pt x="9357" y="51"/>
                    <a:pt x="9324" y="1"/>
                  </a:cubicBezTo>
                  <a:cubicBezTo>
                    <a:pt x="9323" y="0"/>
                    <a:pt x="9322" y="0"/>
                    <a:pt x="932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8" name="Google Shape;9398;p105"/>
            <p:cNvSpPr/>
            <p:nvPr/>
          </p:nvSpPr>
          <p:spPr>
            <a:xfrm>
              <a:off x="5232781" y="1847264"/>
              <a:ext cx="299543" cy="130867"/>
            </a:xfrm>
            <a:custGeom>
              <a:avLst/>
              <a:gdLst/>
              <a:ahLst/>
              <a:cxnLst/>
              <a:rect l="l" t="t" r="r" b="b"/>
              <a:pathLst>
                <a:path w="9341" h="4081" extrusionOk="0">
                  <a:moveTo>
                    <a:pt x="9318" y="0"/>
                  </a:moveTo>
                  <a:cubicBezTo>
                    <a:pt x="9193" y="0"/>
                    <a:pt x="7132" y="868"/>
                    <a:pt x="4629" y="1957"/>
                  </a:cubicBezTo>
                  <a:cubicBezTo>
                    <a:pt x="2072" y="3094"/>
                    <a:pt x="1" y="4029"/>
                    <a:pt x="17" y="4079"/>
                  </a:cubicBezTo>
                  <a:cubicBezTo>
                    <a:pt x="18" y="4080"/>
                    <a:pt x="19" y="4080"/>
                    <a:pt x="20" y="4080"/>
                  </a:cubicBezTo>
                  <a:cubicBezTo>
                    <a:pt x="113" y="4080"/>
                    <a:pt x="2187" y="3223"/>
                    <a:pt x="4712" y="2108"/>
                  </a:cubicBezTo>
                  <a:cubicBezTo>
                    <a:pt x="7269" y="988"/>
                    <a:pt x="9341" y="36"/>
                    <a:pt x="9324" y="3"/>
                  </a:cubicBezTo>
                  <a:cubicBezTo>
                    <a:pt x="9323" y="1"/>
                    <a:pt x="9321" y="0"/>
                    <a:pt x="9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9" name="Google Shape;9399;p105"/>
            <p:cNvSpPr/>
            <p:nvPr/>
          </p:nvSpPr>
          <p:spPr>
            <a:xfrm>
              <a:off x="5253689" y="1895525"/>
              <a:ext cx="300056" cy="130867"/>
            </a:xfrm>
            <a:custGeom>
              <a:avLst/>
              <a:gdLst/>
              <a:ahLst/>
              <a:cxnLst/>
              <a:rect l="l" t="t" r="r" b="b"/>
              <a:pathLst>
                <a:path w="9357" h="4081" extrusionOk="0">
                  <a:moveTo>
                    <a:pt x="9337" y="0"/>
                  </a:moveTo>
                  <a:cubicBezTo>
                    <a:pt x="9245" y="0"/>
                    <a:pt x="7170" y="858"/>
                    <a:pt x="4645" y="1973"/>
                  </a:cubicBezTo>
                  <a:cubicBezTo>
                    <a:pt x="2072" y="3092"/>
                    <a:pt x="0" y="4045"/>
                    <a:pt x="34" y="4078"/>
                  </a:cubicBezTo>
                  <a:cubicBezTo>
                    <a:pt x="34" y="4080"/>
                    <a:pt x="36" y="4080"/>
                    <a:pt x="39" y="4080"/>
                  </a:cubicBezTo>
                  <a:cubicBezTo>
                    <a:pt x="164" y="4080"/>
                    <a:pt x="2208" y="3212"/>
                    <a:pt x="4712" y="2123"/>
                  </a:cubicBezTo>
                  <a:cubicBezTo>
                    <a:pt x="7285" y="987"/>
                    <a:pt x="9357" y="51"/>
                    <a:pt x="9340" y="1"/>
                  </a:cubicBezTo>
                  <a:cubicBezTo>
                    <a:pt x="9340" y="1"/>
                    <a:pt x="9339" y="0"/>
                    <a:pt x="933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0" name="Google Shape;9400;p105"/>
            <p:cNvSpPr/>
            <p:nvPr/>
          </p:nvSpPr>
          <p:spPr>
            <a:xfrm>
              <a:off x="5419253" y="1943787"/>
              <a:ext cx="154854" cy="68079"/>
            </a:xfrm>
            <a:custGeom>
              <a:avLst/>
              <a:gdLst/>
              <a:ahLst/>
              <a:cxnLst/>
              <a:rect l="l" t="t" r="r" b="b"/>
              <a:pathLst>
                <a:path w="4829" h="2123" extrusionOk="0">
                  <a:moveTo>
                    <a:pt x="4829" y="0"/>
                  </a:moveTo>
                  <a:lnTo>
                    <a:pt x="4829" y="0"/>
                  </a:lnTo>
                  <a:cubicBezTo>
                    <a:pt x="4578" y="67"/>
                    <a:pt x="4328" y="150"/>
                    <a:pt x="4094" y="267"/>
                  </a:cubicBezTo>
                  <a:cubicBezTo>
                    <a:pt x="3659" y="434"/>
                    <a:pt x="3058" y="702"/>
                    <a:pt x="2389" y="986"/>
                  </a:cubicBezTo>
                  <a:cubicBezTo>
                    <a:pt x="1721" y="1287"/>
                    <a:pt x="1120" y="1554"/>
                    <a:pt x="685" y="1754"/>
                  </a:cubicBezTo>
                  <a:cubicBezTo>
                    <a:pt x="435" y="1855"/>
                    <a:pt x="217" y="1972"/>
                    <a:pt x="0" y="2122"/>
                  </a:cubicBezTo>
                  <a:cubicBezTo>
                    <a:pt x="251" y="2072"/>
                    <a:pt x="501" y="1988"/>
                    <a:pt x="735" y="1871"/>
                  </a:cubicBezTo>
                  <a:cubicBezTo>
                    <a:pt x="1170" y="1688"/>
                    <a:pt x="1788" y="1437"/>
                    <a:pt x="2456" y="1153"/>
                  </a:cubicBezTo>
                  <a:cubicBezTo>
                    <a:pt x="3125" y="852"/>
                    <a:pt x="3726" y="585"/>
                    <a:pt x="4144" y="368"/>
                  </a:cubicBezTo>
                  <a:cubicBezTo>
                    <a:pt x="4394" y="284"/>
                    <a:pt x="4612" y="150"/>
                    <a:pt x="482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1" name="Google Shape;9401;p105"/>
            <p:cNvSpPr/>
            <p:nvPr/>
          </p:nvSpPr>
          <p:spPr>
            <a:xfrm>
              <a:off x="5312629" y="2058845"/>
              <a:ext cx="111082" cy="93637"/>
            </a:xfrm>
            <a:custGeom>
              <a:avLst/>
              <a:gdLst/>
              <a:ahLst/>
              <a:cxnLst/>
              <a:rect l="l" t="t" r="r" b="b"/>
              <a:pathLst>
                <a:path w="3464" h="2920" extrusionOk="0">
                  <a:moveTo>
                    <a:pt x="1503" y="0"/>
                  </a:moveTo>
                  <a:cubicBezTo>
                    <a:pt x="1465" y="0"/>
                    <a:pt x="1426" y="2"/>
                    <a:pt x="1387" y="4"/>
                  </a:cubicBezTo>
                  <a:cubicBezTo>
                    <a:pt x="886" y="38"/>
                    <a:pt x="451" y="322"/>
                    <a:pt x="217" y="756"/>
                  </a:cubicBezTo>
                  <a:cubicBezTo>
                    <a:pt x="50" y="1057"/>
                    <a:pt x="0" y="1374"/>
                    <a:pt x="67" y="1692"/>
                  </a:cubicBezTo>
                  <a:cubicBezTo>
                    <a:pt x="84" y="1809"/>
                    <a:pt x="134" y="1926"/>
                    <a:pt x="201" y="2026"/>
                  </a:cubicBezTo>
                  <a:cubicBezTo>
                    <a:pt x="217" y="2009"/>
                    <a:pt x="167" y="1909"/>
                    <a:pt x="134" y="1692"/>
                  </a:cubicBezTo>
                  <a:cubicBezTo>
                    <a:pt x="100" y="1391"/>
                    <a:pt x="167" y="1074"/>
                    <a:pt x="318" y="823"/>
                  </a:cubicBezTo>
                  <a:cubicBezTo>
                    <a:pt x="572" y="378"/>
                    <a:pt x="1016" y="159"/>
                    <a:pt x="1458" y="159"/>
                  </a:cubicBezTo>
                  <a:cubicBezTo>
                    <a:pt x="1945" y="159"/>
                    <a:pt x="2429" y="424"/>
                    <a:pt x="2657" y="940"/>
                  </a:cubicBezTo>
                  <a:cubicBezTo>
                    <a:pt x="3050" y="1847"/>
                    <a:pt x="2377" y="2794"/>
                    <a:pt x="1466" y="2794"/>
                  </a:cubicBezTo>
                  <a:cubicBezTo>
                    <a:pt x="1369" y="2794"/>
                    <a:pt x="1270" y="2784"/>
                    <a:pt x="1170" y="2761"/>
                  </a:cubicBezTo>
                  <a:cubicBezTo>
                    <a:pt x="869" y="2694"/>
                    <a:pt x="602" y="2527"/>
                    <a:pt x="401" y="2293"/>
                  </a:cubicBezTo>
                  <a:cubicBezTo>
                    <a:pt x="276" y="2137"/>
                    <a:pt x="224" y="2025"/>
                    <a:pt x="204" y="2025"/>
                  </a:cubicBezTo>
                  <a:cubicBezTo>
                    <a:pt x="203" y="2025"/>
                    <a:pt x="202" y="2025"/>
                    <a:pt x="201" y="2026"/>
                  </a:cubicBezTo>
                  <a:cubicBezTo>
                    <a:pt x="234" y="2143"/>
                    <a:pt x="284" y="2243"/>
                    <a:pt x="351" y="2344"/>
                  </a:cubicBezTo>
                  <a:cubicBezTo>
                    <a:pt x="535" y="2594"/>
                    <a:pt x="819" y="2795"/>
                    <a:pt x="1136" y="2878"/>
                  </a:cubicBezTo>
                  <a:cubicBezTo>
                    <a:pt x="1252" y="2906"/>
                    <a:pt x="1369" y="2920"/>
                    <a:pt x="1485" y="2920"/>
                  </a:cubicBezTo>
                  <a:cubicBezTo>
                    <a:pt x="1853" y="2920"/>
                    <a:pt x="2210" y="2782"/>
                    <a:pt x="2490" y="2527"/>
                  </a:cubicBezTo>
                  <a:cubicBezTo>
                    <a:pt x="3463" y="1618"/>
                    <a:pt x="2798" y="0"/>
                    <a:pt x="150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2" name="Google Shape;9402;p105"/>
            <p:cNvSpPr/>
            <p:nvPr/>
          </p:nvSpPr>
          <p:spPr>
            <a:xfrm>
              <a:off x="5324398" y="1645335"/>
              <a:ext cx="122209" cy="66989"/>
            </a:xfrm>
            <a:custGeom>
              <a:avLst/>
              <a:gdLst/>
              <a:ahLst/>
              <a:cxnLst/>
              <a:rect l="l" t="t" r="r" b="b"/>
              <a:pathLst>
                <a:path w="3811" h="2089" extrusionOk="0">
                  <a:moveTo>
                    <a:pt x="3593" y="0"/>
                  </a:moveTo>
                  <a:lnTo>
                    <a:pt x="1" y="1571"/>
                  </a:lnTo>
                  <a:lnTo>
                    <a:pt x="235" y="2089"/>
                  </a:lnTo>
                  <a:lnTo>
                    <a:pt x="3810" y="518"/>
                  </a:lnTo>
                  <a:lnTo>
                    <a:pt x="359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3" name="Google Shape;9403;p105"/>
            <p:cNvSpPr/>
            <p:nvPr/>
          </p:nvSpPr>
          <p:spPr>
            <a:xfrm>
              <a:off x="5398890" y="2497785"/>
              <a:ext cx="578145" cy="223991"/>
            </a:xfrm>
            <a:custGeom>
              <a:avLst/>
              <a:gdLst/>
              <a:ahLst/>
              <a:cxnLst/>
              <a:rect l="l" t="t" r="r" b="b"/>
              <a:pathLst>
                <a:path w="18029" h="6985" extrusionOk="0">
                  <a:moveTo>
                    <a:pt x="0" y="1"/>
                  </a:moveTo>
                  <a:lnTo>
                    <a:pt x="4645" y="6985"/>
                  </a:lnTo>
                  <a:lnTo>
                    <a:pt x="18029" y="6667"/>
                  </a:lnTo>
                  <a:lnTo>
                    <a:pt x="13050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4" name="Google Shape;9404;p105"/>
            <p:cNvSpPr/>
            <p:nvPr/>
          </p:nvSpPr>
          <p:spPr>
            <a:xfrm>
              <a:off x="5574075" y="2557816"/>
              <a:ext cx="339210" cy="132375"/>
            </a:xfrm>
            <a:custGeom>
              <a:avLst/>
              <a:gdLst/>
              <a:ahLst/>
              <a:cxnLst/>
              <a:rect l="l" t="t" r="r" b="b"/>
              <a:pathLst>
                <a:path w="10578" h="4128" extrusionOk="0">
                  <a:moveTo>
                    <a:pt x="5197" y="0"/>
                  </a:moveTo>
                  <a:lnTo>
                    <a:pt x="3543" y="2857"/>
                  </a:lnTo>
                  <a:lnTo>
                    <a:pt x="1471" y="1955"/>
                  </a:lnTo>
                  <a:lnTo>
                    <a:pt x="1" y="4127"/>
                  </a:lnTo>
                  <a:lnTo>
                    <a:pt x="10577" y="3793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5" name="Google Shape;9405;p105"/>
            <p:cNvSpPr/>
            <p:nvPr/>
          </p:nvSpPr>
          <p:spPr>
            <a:xfrm>
              <a:off x="5629808" y="2535304"/>
              <a:ext cx="51468" cy="44093"/>
            </a:xfrm>
            <a:custGeom>
              <a:avLst/>
              <a:gdLst/>
              <a:ahLst/>
              <a:cxnLst/>
              <a:rect l="l" t="t" r="r" b="b"/>
              <a:pathLst>
                <a:path w="1605" h="1375" extrusionOk="0">
                  <a:moveTo>
                    <a:pt x="702" y="0"/>
                  </a:moveTo>
                  <a:cubicBezTo>
                    <a:pt x="318" y="0"/>
                    <a:pt x="1" y="301"/>
                    <a:pt x="17" y="685"/>
                  </a:cubicBezTo>
                  <a:cubicBezTo>
                    <a:pt x="17" y="1102"/>
                    <a:pt x="352" y="1375"/>
                    <a:pt x="703" y="1375"/>
                  </a:cubicBezTo>
                  <a:cubicBezTo>
                    <a:pt x="872" y="1375"/>
                    <a:pt x="1045" y="1311"/>
                    <a:pt x="1187" y="1170"/>
                  </a:cubicBezTo>
                  <a:cubicBezTo>
                    <a:pt x="1605" y="735"/>
                    <a:pt x="1304" y="0"/>
                    <a:pt x="70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6" name="Google Shape;9406;p105"/>
            <p:cNvSpPr/>
            <p:nvPr/>
          </p:nvSpPr>
          <p:spPr>
            <a:xfrm>
              <a:off x="5574075" y="2557816"/>
              <a:ext cx="339210" cy="132375"/>
            </a:xfrm>
            <a:custGeom>
              <a:avLst/>
              <a:gdLst/>
              <a:ahLst/>
              <a:cxnLst/>
              <a:rect l="l" t="t" r="r" b="b"/>
              <a:pathLst>
                <a:path w="10578" h="4128" extrusionOk="0">
                  <a:moveTo>
                    <a:pt x="5197" y="0"/>
                  </a:moveTo>
                  <a:lnTo>
                    <a:pt x="3543" y="2857"/>
                  </a:lnTo>
                  <a:lnTo>
                    <a:pt x="1471" y="1955"/>
                  </a:lnTo>
                  <a:lnTo>
                    <a:pt x="1" y="4127"/>
                  </a:lnTo>
                  <a:lnTo>
                    <a:pt x="10577" y="3793"/>
                  </a:lnTo>
                  <a:lnTo>
                    <a:pt x="5197" y="0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7" name="Google Shape;9407;p105"/>
            <p:cNvSpPr/>
            <p:nvPr/>
          </p:nvSpPr>
          <p:spPr>
            <a:xfrm>
              <a:off x="5629808" y="2535304"/>
              <a:ext cx="51468" cy="44093"/>
            </a:xfrm>
            <a:custGeom>
              <a:avLst/>
              <a:gdLst/>
              <a:ahLst/>
              <a:cxnLst/>
              <a:rect l="l" t="t" r="r" b="b"/>
              <a:pathLst>
                <a:path w="1605" h="1375" extrusionOk="0">
                  <a:moveTo>
                    <a:pt x="702" y="0"/>
                  </a:moveTo>
                  <a:cubicBezTo>
                    <a:pt x="318" y="0"/>
                    <a:pt x="1" y="301"/>
                    <a:pt x="17" y="685"/>
                  </a:cubicBezTo>
                  <a:cubicBezTo>
                    <a:pt x="17" y="1102"/>
                    <a:pt x="352" y="1375"/>
                    <a:pt x="703" y="1375"/>
                  </a:cubicBezTo>
                  <a:cubicBezTo>
                    <a:pt x="872" y="1375"/>
                    <a:pt x="1045" y="1311"/>
                    <a:pt x="1187" y="1170"/>
                  </a:cubicBezTo>
                  <a:cubicBezTo>
                    <a:pt x="1605" y="735"/>
                    <a:pt x="1304" y="0"/>
                    <a:pt x="702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8" name="Google Shape;9408;p105"/>
            <p:cNvSpPr/>
            <p:nvPr/>
          </p:nvSpPr>
          <p:spPr>
            <a:xfrm>
              <a:off x="6712119" y="1166310"/>
              <a:ext cx="386894" cy="466742"/>
            </a:xfrm>
            <a:custGeom>
              <a:avLst/>
              <a:gdLst/>
              <a:ahLst/>
              <a:cxnLst/>
              <a:rect l="l" t="t" r="r" b="b"/>
              <a:pathLst>
                <a:path w="12065" h="14555" extrusionOk="0">
                  <a:moveTo>
                    <a:pt x="285" y="1"/>
                  </a:moveTo>
                  <a:lnTo>
                    <a:pt x="1" y="9308"/>
                  </a:lnTo>
                  <a:lnTo>
                    <a:pt x="11797" y="14554"/>
                  </a:lnTo>
                  <a:lnTo>
                    <a:pt x="12064" y="556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9" name="Google Shape;9409;p105"/>
            <p:cNvSpPr/>
            <p:nvPr/>
          </p:nvSpPr>
          <p:spPr>
            <a:xfrm>
              <a:off x="6712119" y="1166310"/>
              <a:ext cx="386894" cy="466742"/>
            </a:xfrm>
            <a:custGeom>
              <a:avLst/>
              <a:gdLst/>
              <a:ahLst/>
              <a:cxnLst/>
              <a:rect l="l" t="t" r="r" b="b"/>
              <a:pathLst>
                <a:path w="12065" h="14555" extrusionOk="0">
                  <a:moveTo>
                    <a:pt x="285" y="1"/>
                  </a:moveTo>
                  <a:lnTo>
                    <a:pt x="1" y="9308"/>
                  </a:lnTo>
                  <a:lnTo>
                    <a:pt x="11797" y="14554"/>
                  </a:lnTo>
                  <a:lnTo>
                    <a:pt x="12064" y="5565"/>
                  </a:lnTo>
                  <a:lnTo>
                    <a:pt x="285" y="1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0" name="Google Shape;9410;p105"/>
            <p:cNvSpPr/>
            <p:nvPr/>
          </p:nvSpPr>
          <p:spPr>
            <a:xfrm>
              <a:off x="6730333" y="1357593"/>
              <a:ext cx="342962" cy="224537"/>
            </a:xfrm>
            <a:custGeom>
              <a:avLst/>
              <a:gdLst/>
              <a:ahLst/>
              <a:cxnLst/>
              <a:rect l="l" t="t" r="r" b="b"/>
              <a:pathLst>
                <a:path w="10695" h="7002" extrusionOk="0">
                  <a:moveTo>
                    <a:pt x="3476" y="1"/>
                  </a:moveTo>
                  <a:lnTo>
                    <a:pt x="1" y="2023"/>
                  </a:lnTo>
                  <a:lnTo>
                    <a:pt x="10694" y="7002"/>
                  </a:lnTo>
                  <a:lnTo>
                    <a:pt x="8740" y="469"/>
                  </a:lnTo>
                  <a:lnTo>
                    <a:pt x="4813" y="2340"/>
                  </a:lnTo>
                  <a:lnTo>
                    <a:pt x="3476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1" name="Google Shape;9411;p105"/>
            <p:cNvSpPr/>
            <p:nvPr/>
          </p:nvSpPr>
          <p:spPr>
            <a:xfrm>
              <a:off x="6879286" y="1338866"/>
              <a:ext cx="42906" cy="37102"/>
            </a:xfrm>
            <a:custGeom>
              <a:avLst/>
              <a:gdLst/>
              <a:ahLst/>
              <a:cxnLst/>
              <a:rect l="l" t="t" r="r" b="b"/>
              <a:pathLst>
                <a:path w="1338" h="1157" extrusionOk="0">
                  <a:moveTo>
                    <a:pt x="569" y="0"/>
                  </a:moveTo>
                  <a:cubicBezTo>
                    <a:pt x="252" y="0"/>
                    <a:pt x="1" y="267"/>
                    <a:pt x="1" y="585"/>
                  </a:cubicBezTo>
                  <a:cubicBezTo>
                    <a:pt x="1" y="925"/>
                    <a:pt x="285" y="1157"/>
                    <a:pt x="577" y="1157"/>
                  </a:cubicBezTo>
                  <a:cubicBezTo>
                    <a:pt x="716" y="1157"/>
                    <a:pt x="857" y="1104"/>
                    <a:pt x="970" y="986"/>
                  </a:cubicBezTo>
                  <a:cubicBezTo>
                    <a:pt x="1338" y="618"/>
                    <a:pt x="1087" y="0"/>
                    <a:pt x="56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2" name="Google Shape;9412;p105"/>
            <p:cNvSpPr/>
            <p:nvPr/>
          </p:nvSpPr>
          <p:spPr>
            <a:xfrm>
              <a:off x="6953779" y="1205048"/>
              <a:ext cx="273824" cy="266737"/>
            </a:xfrm>
            <a:custGeom>
              <a:avLst/>
              <a:gdLst/>
              <a:ahLst/>
              <a:cxnLst/>
              <a:rect l="l" t="t" r="r" b="b"/>
              <a:pathLst>
                <a:path w="8539" h="8318" extrusionOk="0">
                  <a:moveTo>
                    <a:pt x="4114" y="0"/>
                  </a:moveTo>
                  <a:cubicBezTo>
                    <a:pt x="3851" y="0"/>
                    <a:pt x="3587" y="26"/>
                    <a:pt x="3325" y="80"/>
                  </a:cubicBezTo>
                  <a:cubicBezTo>
                    <a:pt x="1738" y="380"/>
                    <a:pt x="485" y="1583"/>
                    <a:pt x="101" y="3154"/>
                  </a:cubicBezTo>
                  <a:cubicBezTo>
                    <a:pt x="67" y="3288"/>
                    <a:pt x="34" y="3438"/>
                    <a:pt x="17" y="3588"/>
                  </a:cubicBezTo>
                  <a:cubicBezTo>
                    <a:pt x="0" y="3689"/>
                    <a:pt x="0" y="3789"/>
                    <a:pt x="0" y="3906"/>
                  </a:cubicBezTo>
                  <a:cubicBezTo>
                    <a:pt x="0" y="3989"/>
                    <a:pt x="0" y="4073"/>
                    <a:pt x="0" y="4156"/>
                  </a:cubicBezTo>
                  <a:cubicBezTo>
                    <a:pt x="34" y="3822"/>
                    <a:pt x="84" y="3488"/>
                    <a:pt x="168" y="3171"/>
                  </a:cubicBezTo>
                  <a:cubicBezTo>
                    <a:pt x="401" y="2285"/>
                    <a:pt x="919" y="1500"/>
                    <a:pt x="1655" y="965"/>
                  </a:cubicBezTo>
                  <a:cubicBezTo>
                    <a:pt x="2357" y="425"/>
                    <a:pt x="3207" y="150"/>
                    <a:pt x="4063" y="150"/>
                  </a:cubicBezTo>
                  <a:cubicBezTo>
                    <a:pt x="4530" y="150"/>
                    <a:pt x="4999" y="232"/>
                    <a:pt x="5447" y="397"/>
                  </a:cubicBezTo>
                  <a:cubicBezTo>
                    <a:pt x="6199" y="664"/>
                    <a:pt x="6851" y="1149"/>
                    <a:pt x="7319" y="1801"/>
                  </a:cubicBezTo>
                  <a:cubicBezTo>
                    <a:pt x="8355" y="3204"/>
                    <a:pt x="8355" y="5109"/>
                    <a:pt x="7319" y="6529"/>
                  </a:cubicBezTo>
                  <a:cubicBezTo>
                    <a:pt x="6851" y="7164"/>
                    <a:pt x="6199" y="7649"/>
                    <a:pt x="5447" y="7916"/>
                  </a:cubicBezTo>
                  <a:cubicBezTo>
                    <a:pt x="4991" y="8084"/>
                    <a:pt x="4525" y="8163"/>
                    <a:pt x="4067" y="8163"/>
                  </a:cubicBezTo>
                  <a:cubicBezTo>
                    <a:pt x="2295" y="8163"/>
                    <a:pt x="646" y="6975"/>
                    <a:pt x="168" y="5142"/>
                  </a:cubicBezTo>
                  <a:cubicBezTo>
                    <a:pt x="84" y="4825"/>
                    <a:pt x="34" y="4491"/>
                    <a:pt x="0" y="4156"/>
                  </a:cubicBezTo>
                  <a:cubicBezTo>
                    <a:pt x="0" y="4240"/>
                    <a:pt x="0" y="4340"/>
                    <a:pt x="0" y="4424"/>
                  </a:cubicBezTo>
                  <a:cubicBezTo>
                    <a:pt x="0" y="4524"/>
                    <a:pt x="0" y="4641"/>
                    <a:pt x="17" y="4741"/>
                  </a:cubicBezTo>
                  <a:cubicBezTo>
                    <a:pt x="34" y="4875"/>
                    <a:pt x="67" y="5025"/>
                    <a:pt x="101" y="5159"/>
                  </a:cubicBezTo>
                  <a:cubicBezTo>
                    <a:pt x="468" y="6730"/>
                    <a:pt x="1738" y="7933"/>
                    <a:pt x="3325" y="8250"/>
                  </a:cubicBezTo>
                  <a:cubicBezTo>
                    <a:pt x="3568" y="8295"/>
                    <a:pt x="3817" y="8317"/>
                    <a:pt x="4067" y="8317"/>
                  </a:cubicBezTo>
                  <a:cubicBezTo>
                    <a:pt x="4556" y="8317"/>
                    <a:pt x="5050" y="8232"/>
                    <a:pt x="5514" y="8066"/>
                  </a:cubicBezTo>
                  <a:cubicBezTo>
                    <a:pt x="6283" y="7799"/>
                    <a:pt x="6951" y="7281"/>
                    <a:pt x="7452" y="6629"/>
                  </a:cubicBezTo>
                  <a:cubicBezTo>
                    <a:pt x="8539" y="5159"/>
                    <a:pt x="8539" y="3154"/>
                    <a:pt x="7452" y="1700"/>
                  </a:cubicBezTo>
                  <a:cubicBezTo>
                    <a:pt x="6951" y="1032"/>
                    <a:pt x="6283" y="531"/>
                    <a:pt x="5514" y="247"/>
                  </a:cubicBezTo>
                  <a:cubicBezTo>
                    <a:pt x="5062" y="85"/>
                    <a:pt x="4589" y="0"/>
                    <a:pt x="411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3" name="Google Shape;9413;p105"/>
            <p:cNvSpPr/>
            <p:nvPr/>
          </p:nvSpPr>
          <p:spPr>
            <a:xfrm>
              <a:off x="7170235" y="1435261"/>
              <a:ext cx="179001" cy="156554"/>
            </a:xfrm>
            <a:custGeom>
              <a:avLst/>
              <a:gdLst/>
              <a:ahLst/>
              <a:cxnLst/>
              <a:rect l="l" t="t" r="r" b="b"/>
              <a:pathLst>
                <a:path w="5582" h="4882" extrusionOk="0">
                  <a:moveTo>
                    <a:pt x="37" y="1"/>
                  </a:moveTo>
                  <a:cubicBezTo>
                    <a:pt x="35" y="1"/>
                    <a:pt x="35" y="1"/>
                    <a:pt x="34" y="2"/>
                  </a:cubicBezTo>
                  <a:cubicBezTo>
                    <a:pt x="1" y="35"/>
                    <a:pt x="1220" y="1155"/>
                    <a:pt x="2741" y="2508"/>
                  </a:cubicBezTo>
                  <a:cubicBezTo>
                    <a:pt x="4238" y="3824"/>
                    <a:pt x="5476" y="4881"/>
                    <a:pt x="5546" y="4881"/>
                  </a:cubicBezTo>
                  <a:cubicBezTo>
                    <a:pt x="5547" y="4881"/>
                    <a:pt x="5547" y="4881"/>
                    <a:pt x="5548" y="4881"/>
                  </a:cubicBezTo>
                  <a:cubicBezTo>
                    <a:pt x="5581" y="4847"/>
                    <a:pt x="4378" y="3728"/>
                    <a:pt x="2858" y="2374"/>
                  </a:cubicBezTo>
                  <a:cubicBezTo>
                    <a:pt x="1361" y="1042"/>
                    <a:pt x="107" y="1"/>
                    <a:pt x="3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4" name="Google Shape;9414;p105"/>
            <p:cNvSpPr/>
            <p:nvPr/>
          </p:nvSpPr>
          <p:spPr>
            <a:xfrm>
              <a:off x="7952522" y="1930255"/>
              <a:ext cx="275973" cy="448240"/>
            </a:xfrm>
            <a:custGeom>
              <a:avLst/>
              <a:gdLst/>
              <a:ahLst/>
              <a:cxnLst/>
              <a:rect l="l" t="t" r="r" b="b"/>
              <a:pathLst>
                <a:path w="8606" h="13978" extrusionOk="0">
                  <a:moveTo>
                    <a:pt x="2383" y="0"/>
                  </a:moveTo>
                  <a:cubicBezTo>
                    <a:pt x="1955" y="0"/>
                    <a:pt x="1532" y="94"/>
                    <a:pt x="1170" y="288"/>
                  </a:cubicBezTo>
                  <a:lnTo>
                    <a:pt x="1287" y="255"/>
                  </a:lnTo>
                  <a:lnTo>
                    <a:pt x="1287" y="255"/>
                  </a:lnTo>
                  <a:cubicBezTo>
                    <a:pt x="435" y="2210"/>
                    <a:pt x="0" y="3948"/>
                    <a:pt x="0" y="6086"/>
                  </a:cubicBezTo>
                  <a:cubicBezTo>
                    <a:pt x="0" y="8225"/>
                    <a:pt x="585" y="10397"/>
                    <a:pt x="1838" y="12135"/>
                  </a:cubicBezTo>
                  <a:cubicBezTo>
                    <a:pt x="2339" y="12836"/>
                    <a:pt x="2974" y="13471"/>
                    <a:pt x="3760" y="13789"/>
                  </a:cubicBezTo>
                  <a:cubicBezTo>
                    <a:pt x="4070" y="13912"/>
                    <a:pt x="4408" y="13977"/>
                    <a:pt x="4743" y="13977"/>
                  </a:cubicBezTo>
                  <a:cubicBezTo>
                    <a:pt x="5275" y="13977"/>
                    <a:pt x="5800" y="13813"/>
                    <a:pt x="6199" y="13455"/>
                  </a:cubicBezTo>
                  <a:cubicBezTo>
                    <a:pt x="6834" y="12887"/>
                    <a:pt x="6951" y="11750"/>
                    <a:pt x="6316" y="11166"/>
                  </a:cubicBezTo>
                  <a:lnTo>
                    <a:pt x="6316" y="11166"/>
                  </a:lnTo>
                  <a:cubicBezTo>
                    <a:pt x="6546" y="11290"/>
                    <a:pt x="6794" y="11349"/>
                    <a:pt x="7041" y="11349"/>
                  </a:cubicBezTo>
                  <a:cubicBezTo>
                    <a:pt x="7457" y="11349"/>
                    <a:pt x="7866" y="11180"/>
                    <a:pt x="8171" y="10865"/>
                  </a:cubicBezTo>
                  <a:cubicBezTo>
                    <a:pt x="8605" y="10347"/>
                    <a:pt x="8538" y="9461"/>
                    <a:pt x="7987" y="9077"/>
                  </a:cubicBezTo>
                  <a:cubicBezTo>
                    <a:pt x="7385" y="8676"/>
                    <a:pt x="6550" y="8927"/>
                    <a:pt x="5882" y="8659"/>
                  </a:cubicBezTo>
                  <a:cubicBezTo>
                    <a:pt x="5447" y="8459"/>
                    <a:pt x="5096" y="8108"/>
                    <a:pt x="4946" y="7657"/>
                  </a:cubicBezTo>
                  <a:cubicBezTo>
                    <a:pt x="4779" y="7206"/>
                    <a:pt x="4712" y="6738"/>
                    <a:pt x="4745" y="6270"/>
                  </a:cubicBezTo>
                  <a:cubicBezTo>
                    <a:pt x="4796" y="5401"/>
                    <a:pt x="5013" y="4532"/>
                    <a:pt x="5096" y="3680"/>
                  </a:cubicBezTo>
                  <a:cubicBezTo>
                    <a:pt x="5180" y="2811"/>
                    <a:pt x="5130" y="1876"/>
                    <a:pt x="4662" y="1141"/>
                  </a:cubicBezTo>
                  <a:cubicBezTo>
                    <a:pt x="4199" y="406"/>
                    <a:pt x="3277" y="0"/>
                    <a:pt x="238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5" name="Google Shape;9415;p105"/>
            <p:cNvSpPr/>
            <p:nvPr/>
          </p:nvSpPr>
          <p:spPr>
            <a:xfrm>
              <a:off x="6803222" y="2431373"/>
              <a:ext cx="813905" cy="325453"/>
            </a:xfrm>
            <a:custGeom>
              <a:avLst/>
              <a:gdLst/>
              <a:ahLst/>
              <a:cxnLst/>
              <a:rect l="l" t="t" r="r" b="b"/>
              <a:pathLst>
                <a:path w="25381" h="10149" extrusionOk="0">
                  <a:moveTo>
                    <a:pt x="6270" y="1"/>
                  </a:moveTo>
                  <a:cubicBezTo>
                    <a:pt x="6183" y="1"/>
                    <a:pt x="6096" y="37"/>
                    <a:pt x="6032" y="117"/>
                  </a:cubicBezTo>
                  <a:cubicBezTo>
                    <a:pt x="5848" y="367"/>
                    <a:pt x="5798" y="1320"/>
                    <a:pt x="6233" y="2339"/>
                  </a:cubicBezTo>
                  <a:cubicBezTo>
                    <a:pt x="6390" y="2708"/>
                    <a:pt x="6289" y="2836"/>
                    <a:pt x="6069" y="2836"/>
                  </a:cubicBezTo>
                  <a:cubicBezTo>
                    <a:pt x="5682" y="2836"/>
                    <a:pt x="4924" y="2437"/>
                    <a:pt x="4562" y="2255"/>
                  </a:cubicBezTo>
                  <a:cubicBezTo>
                    <a:pt x="4032" y="1990"/>
                    <a:pt x="2426" y="1275"/>
                    <a:pt x="2023" y="1275"/>
                  </a:cubicBezTo>
                  <a:cubicBezTo>
                    <a:pt x="1994" y="1275"/>
                    <a:pt x="1971" y="1279"/>
                    <a:pt x="1955" y="1286"/>
                  </a:cubicBezTo>
                  <a:cubicBezTo>
                    <a:pt x="1621" y="1437"/>
                    <a:pt x="1721" y="1821"/>
                    <a:pt x="2306" y="2088"/>
                  </a:cubicBezTo>
                  <a:cubicBezTo>
                    <a:pt x="2891" y="2372"/>
                    <a:pt x="4545" y="3308"/>
                    <a:pt x="4378" y="3592"/>
                  </a:cubicBezTo>
                  <a:cubicBezTo>
                    <a:pt x="4363" y="3617"/>
                    <a:pt x="4328" y="3628"/>
                    <a:pt x="4276" y="3628"/>
                  </a:cubicBezTo>
                  <a:cubicBezTo>
                    <a:pt x="3732" y="3628"/>
                    <a:pt x="1337" y="2389"/>
                    <a:pt x="1337" y="2389"/>
                  </a:cubicBezTo>
                  <a:cubicBezTo>
                    <a:pt x="1337" y="2389"/>
                    <a:pt x="1047" y="2176"/>
                    <a:pt x="808" y="2176"/>
                  </a:cubicBezTo>
                  <a:cubicBezTo>
                    <a:pt x="713" y="2176"/>
                    <a:pt x="626" y="2210"/>
                    <a:pt x="568" y="2306"/>
                  </a:cubicBezTo>
                  <a:cubicBezTo>
                    <a:pt x="201" y="2907"/>
                    <a:pt x="3392" y="4260"/>
                    <a:pt x="3693" y="4394"/>
                  </a:cubicBezTo>
                  <a:cubicBezTo>
                    <a:pt x="3881" y="4466"/>
                    <a:pt x="3768" y="4714"/>
                    <a:pt x="3594" y="4714"/>
                  </a:cubicBezTo>
                  <a:cubicBezTo>
                    <a:pt x="3567" y="4714"/>
                    <a:pt x="3538" y="4708"/>
                    <a:pt x="3509" y="4695"/>
                  </a:cubicBezTo>
                  <a:cubicBezTo>
                    <a:pt x="3315" y="4612"/>
                    <a:pt x="1488" y="3597"/>
                    <a:pt x="661" y="3597"/>
                  </a:cubicBezTo>
                  <a:cubicBezTo>
                    <a:pt x="491" y="3597"/>
                    <a:pt x="364" y="3640"/>
                    <a:pt x="301" y="3743"/>
                  </a:cubicBezTo>
                  <a:cubicBezTo>
                    <a:pt x="0" y="4210"/>
                    <a:pt x="2908" y="4895"/>
                    <a:pt x="3275" y="5497"/>
                  </a:cubicBezTo>
                  <a:cubicBezTo>
                    <a:pt x="3344" y="5610"/>
                    <a:pt x="3312" y="5654"/>
                    <a:pt x="3212" y="5654"/>
                  </a:cubicBezTo>
                  <a:cubicBezTo>
                    <a:pt x="2861" y="5654"/>
                    <a:pt x="1678" y="5112"/>
                    <a:pt x="1130" y="5112"/>
                  </a:cubicBezTo>
                  <a:cubicBezTo>
                    <a:pt x="1003" y="5112"/>
                    <a:pt x="910" y="5141"/>
                    <a:pt x="869" y="5213"/>
                  </a:cubicBezTo>
                  <a:cubicBezTo>
                    <a:pt x="769" y="5380"/>
                    <a:pt x="736" y="5514"/>
                    <a:pt x="2289" y="6082"/>
                  </a:cubicBezTo>
                  <a:cubicBezTo>
                    <a:pt x="3426" y="6433"/>
                    <a:pt x="4578" y="6733"/>
                    <a:pt x="5748" y="6967"/>
                  </a:cubicBezTo>
                  <a:lnTo>
                    <a:pt x="5748" y="6984"/>
                  </a:lnTo>
                  <a:cubicBezTo>
                    <a:pt x="5748" y="6984"/>
                    <a:pt x="12823" y="10149"/>
                    <a:pt x="18457" y="10149"/>
                  </a:cubicBezTo>
                  <a:cubicBezTo>
                    <a:pt x="21173" y="10149"/>
                    <a:pt x="23553" y="9414"/>
                    <a:pt x="24645" y="7235"/>
                  </a:cubicBezTo>
                  <a:cubicBezTo>
                    <a:pt x="24913" y="6700"/>
                    <a:pt x="25147" y="6199"/>
                    <a:pt x="25381" y="5748"/>
                  </a:cubicBezTo>
                  <a:lnTo>
                    <a:pt x="19366" y="3809"/>
                  </a:lnTo>
                  <a:cubicBezTo>
                    <a:pt x="19098" y="4294"/>
                    <a:pt x="18864" y="4611"/>
                    <a:pt x="18714" y="4628"/>
                  </a:cubicBezTo>
                  <a:cubicBezTo>
                    <a:pt x="18193" y="4675"/>
                    <a:pt x="17667" y="4696"/>
                    <a:pt x="17143" y="4696"/>
                  </a:cubicBezTo>
                  <a:cubicBezTo>
                    <a:pt x="13199" y="4696"/>
                    <a:pt x="9330" y="3490"/>
                    <a:pt x="7870" y="2974"/>
                  </a:cubicBezTo>
                  <a:cubicBezTo>
                    <a:pt x="7703" y="2790"/>
                    <a:pt x="7502" y="2556"/>
                    <a:pt x="7285" y="2289"/>
                  </a:cubicBezTo>
                  <a:cubicBezTo>
                    <a:pt x="7101" y="2038"/>
                    <a:pt x="6968" y="1771"/>
                    <a:pt x="6868" y="1487"/>
                  </a:cubicBezTo>
                  <a:cubicBezTo>
                    <a:pt x="6751" y="1136"/>
                    <a:pt x="6667" y="768"/>
                    <a:pt x="6634" y="401"/>
                  </a:cubicBezTo>
                  <a:cubicBezTo>
                    <a:pt x="6645" y="162"/>
                    <a:pt x="6455" y="1"/>
                    <a:pt x="627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6" name="Google Shape;9416;p105"/>
            <p:cNvSpPr/>
            <p:nvPr/>
          </p:nvSpPr>
          <p:spPr>
            <a:xfrm>
              <a:off x="6926458" y="2509041"/>
              <a:ext cx="564228" cy="263114"/>
            </a:xfrm>
            <a:custGeom>
              <a:avLst/>
              <a:gdLst/>
              <a:ahLst/>
              <a:cxnLst/>
              <a:rect l="l" t="t" r="r" b="b"/>
              <a:pathLst>
                <a:path w="17595" h="8205" extrusionOk="0">
                  <a:moveTo>
                    <a:pt x="6717" y="1"/>
                  </a:moveTo>
                  <a:lnTo>
                    <a:pt x="0" y="3960"/>
                  </a:lnTo>
                  <a:lnTo>
                    <a:pt x="11897" y="8204"/>
                  </a:lnTo>
                  <a:lnTo>
                    <a:pt x="17594" y="4245"/>
                  </a:lnTo>
                  <a:lnTo>
                    <a:pt x="671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7" name="Google Shape;9417;p105"/>
            <p:cNvSpPr/>
            <p:nvPr/>
          </p:nvSpPr>
          <p:spPr>
            <a:xfrm>
              <a:off x="6926458" y="2505834"/>
              <a:ext cx="205777" cy="130226"/>
            </a:xfrm>
            <a:custGeom>
              <a:avLst/>
              <a:gdLst/>
              <a:ahLst/>
              <a:cxnLst/>
              <a:rect l="l" t="t" r="r" b="b"/>
              <a:pathLst>
                <a:path w="6417" h="4061" extrusionOk="0">
                  <a:moveTo>
                    <a:pt x="5380" y="0"/>
                  </a:moveTo>
                  <a:cubicBezTo>
                    <a:pt x="3409" y="1120"/>
                    <a:pt x="1604" y="2490"/>
                    <a:pt x="0" y="4060"/>
                  </a:cubicBezTo>
                  <a:lnTo>
                    <a:pt x="301" y="3877"/>
                  </a:lnTo>
                  <a:lnTo>
                    <a:pt x="6416" y="284"/>
                  </a:lnTo>
                  <a:lnTo>
                    <a:pt x="5380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8" name="Google Shape;9418;p105"/>
            <p:cNvSpPr/>
            <p:nvPr/>
          </p:nvSpPr>
          <p:spPr>
            <a:xfrm>
              <a:off x="6926458" y="2505834"/>
              <a:ext cx="176307" cy="130226"/>
            </a:xfrm>
            <a:custGeom>
              <a:avLst/>
              <a:gdLst/>
              <a:ahLst/>
              <a:cxnLst/>
              <a:rect l="l" t="t" r="r" b="b"/>
              <a:pathLst>
                <a:path w="5498" h="4061" extrusionOk="0">
                  <a:moveTo>
                    <a:pt x="5497" y="0"/>
                  </a:moveTo>
                  <a:cubicBezTo>
                    <a:pt x="5180" y="134"/>
                    <a:pt x="4879" y="284"/>
                    <a:pt x="4612" y="485"/>
                  </a:cubicBezTo>
                  <a:cubicBezTo>
                    <a:pt x="4077" y="802"/>
                    <a:pt x="3359" y="1270"/>
                    <a:pt x="2607" y="1838"/>
                  </a:cubicBezTo>
                  <a:cubicBezTo>
                    <a:pt x="1838" y="2406"/>
                    <a:pt x="1187" y="2958"/>
                    <a:pt x="719" y="3359"/>
                  </a:cubicBezTo>
                  <a:cubicBezTo>
                    <a:pt x="451" y="3576"/>
                    <a:pt x="218" y="3810"/>
                    <a:pt x="0" y="4060"/>
                  </a:cubicBezTo>
                  <a:cubicBezTo>
                    <a:pt x="284" y="3877"/>
                    <a:pt x="552" y="3676"/>
                    <a:pt x="802" y="3459"/>
                  </a:cubicBezTo>
                  <a:cubicBezTo>
                    <a:pt x="1287" y="3075"/>
                    <a:pt x="1955" y="2540"/>
                    <a:pt x="2707" y="1972"/>
                  </a:cubicBezTo>
                  <a:cubicBezTo>
                    <a:pt x="3459" y="1404"/>
                    <a:pt x="4161" y="919"/>
                    <a:pt x="4662" y="585"/>
                  </a:cubicBezTo>
                  <a:cubicBezTo>
                    <a:pt x="4963" y="401"/>
                    <a:pt x="5230" y="217"/>
                    <a:pt x="54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9" name="Google Shape;9419;p105"/>
            <p:cNvSpPr/>
            <p:nvPr/>
          </p:nvSpPr>
          <p:spPr>
            <a:xfrm>
              <a:off x="7402788" y="2171498"/>
              <a:ext cx="691215" cy="772121"/>
            </a:xfrm>
            <a:custGeom>
              <a:avLst/>
              <a:gdLst/>
              <a:ahLst/>
              <a:cxnLst/>
              <a:rect l="l" t="t" r="r" b="b"/>
              <a:pathLst>
                <a:path w="21555" h="24078" extrusionOk="0">
                  <a:moveTo>
                    <a:pt x="14938" y="0"/>
                  </a:moveTo>
                  <a:lnTo>
                    <a:pt x="9975" y="485"/>
                  </a:lnTo>
                  <a:cubicBezTo>
                    <a:pt x="9975" y="485"/>
                    <a:pt x="3459" y="568"/>
                    <a:pt x="1654" y="7402"/>
                  </a:cubicBezTo>
                  <a:lnTo>
                    <a:pt x="0" y="11462"/>
                  </a:lnTo>
                  <a:lnTo>
                    <a:pt x="5180" y="13852"/>
                  </a:lnTo>
                  <a:lnTo>
                    <a:pt x="5146" y="14269"/>
                  </a:lnTo>
                  <a:lnTo>
                    <a:pt x="4679" y="24077"/>
                  </a:lnTo>
                  <a:lnTo>
                    <a:pt x="4679" y="24077"/>
                  </a:lnTo>
                  <a:lnTo>
                    <a:pt x="19900" y="22507"/>
                  </a:lnTo>
                  <a:cubicBezTo>
                    <a:pt x="19650" y="21404"/>
                    <a:pt x="19198" y="20368"/>
                    <a:pt x="18563" y="19449"/>
                  </a:cubicBezTo>
                  <a:cubicBezTo>
                    <a:pt x="18012" y="18647"/>
                    <a:pt x="17728" y="17711"/>
                    <a:pt x="17728" y="16742"/>
                  </a:cubicBezTo>
                  <a:lnTo>
                    <a:pt x="17728" y="16742"/>
                  </a:lnTo>
                  <a:lnTo>
                    <a:pt x="19248" y="17544"/>
                  </a:lnTo>
                  <a:cubicBezTo>
                    <a:pt x="20786" y="14286"/>
                    <a:pt x="21554" y="10710"/>
                    <a:pt x="21487" y="7118"/>
                  </a:cubicBezTo>
                  <a:cubicBezTo>
                    <a:pt x="21337" y="1203"/>
                    <a:pt x="17177" y="485"/>
                    <a:pt x="17177" y="485"/>
                  </a:cubicBezTo>
                  <a:lnTo>
                    <a:pt x="1493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0" name="Google Shape;9420;p105"/>
            <p:cNvSpPr/>
            <p:nvPr/>
          </p:nvSpPr>
          <p:spPr>
            <a:xfrm>
              <a:off x="7831948" y="2358997"/>
              <a:ext cx="84177" cy="263659"/>
            </a:xfrm>
            <a:custGeom>
              <a:avLst/>
              <a:gdLst/>
              <a:ahLst/>
              <a:cxnLst/>
              <a:rect l="l" t="t" r="r" b="b"/>
              <a:pathLst>
                <a:path w="2625" h="8222" extrusionOk="0">
                  <a:moveTo>
                    <a:pt x="2606" y="1"/>
                  </a:moveTo>
                  <a:cubicBezTo>
                    <a:pt x="2573" y="1"/>
                    <a:pt x="2539" y="498"/>
                    <a:pt x="2424" y="1254"/>
                  </a:cubicBezTo>
                  <a:cubicBezTo>
                    <a:pt x="2123" y="3276"/>
                    <a:pt x="1505" y="5248"/>
                    <a:pt x="586" y="7086"/>
                  </a:cubicBezTo>
                  <a:cubicBezTo>
                    <a:pt x="251" y="7787"/>
                    <a:pt x="1" y="8205"/>
                    <a:pt x="17" y="8222"/>
                  </a:cubicBezTo>
                  <a:cubicBezTo>
                    <a:pt x="101" y="8138"/>
                    <a:pt x="168" y="8038"/>
                    <a:pt x="218" y="7938"/>
                  </a:cubicBezTo>
                  <a:cubicBezTo>
                    <a:pt x="352" y="7754"/>
                    <a:pt x="519" y="7487"/>
                    <a:pt x="703" y="7136"/>
                  </a:cubicBezTo>
                  <a:cubicBezTo>
                    <a:pt x="1688" y="5314"/>
                    <a:pt x="2307" y="3326"/>
                    <a:pt x="2540" y="1271"/>
                  </a:cubicBezTo>
                  <a:cubicBezTo>
                    <a:pt x="2591" y="870"/>
                    <a:pt x="2607" y="553"/>
                    <a:pt x="2607" y="335"/>
                  </a:cubicBezTo>
                  <a:cubicBezTo>
                    <a:pt x="2624" y="218"/>
                    <a:pt x="2624" y="101"/>
                    <a:pt x="2607" y="1"/>
                  </a:cubicBezTo>
                  <a:cubicBezTo>
                    <a:pt x="2607" y="1"/>
                    <a:pt x="2606" y="1"/>
                    <a:pt x="260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1" name="Google Shape;9421;p105"/>
            <p:cNvSpPr/>
            <p:nvPr/>
          </p:nvSpPr>
          <p:spPr>
            <a:xfrm>
              <a:off x="7542090" y="2360087"/>
              <a:ext cx="78790" cy="192373"/>
            </a:xfrm>
            <a:custGeom>
              <a:avLst/>
              <a:gdLst/>
              <a:ahLst/>
              <a:cxnLst/>
              <a:rect l="l" t="t" r="r" b="b"/>
              <a:pathLst>
                <a:path w="2457" h="5999" extrusionOk="0">
                  <a:moveTo>
                    <a:pt x="2457" y="1"/>
                  </a:moveTo>
                  <a:lnTo>
                    <a:pt x="2457" y="1"/>
                  </a:lnTo>
                  <a:cubicBezTo>
                    <a:pt x="2373" y="251"/>
                    <a:pt x="2306" y="502"/>
                    <a:pt x="2256" y="769"/>
                  </a:cubicBezTo>
                  <a:cubicBezTo>
                    <a:pt x="2142" y="1224"/>
                    <a:pt x="1997" y="1868"/>
                    <a:pt x="1836" y="2625"/>
                  </a:cubicBezTo>
                  <a:lnTo>
                    <a:pt x="1836" y="2625"/>
                  </a:lnTo>
                  <a:cubicBezTo>
                    <a:pt x="1746" y="2607"/>
                    <a:pt x="1655" y="2599"/>
                    <a:pt x="1563" y="2599"/>
                  </a:cubicBezTo>
                  <a:cubicBezTo>
                    <a:pt x="1268" y="2599"/>
                    <a:pt x="972" y="2689"/>
                    <a:pt x="719" y="2858"/>
                  </a:cubicBezTo>
                  <a:cubicBezTo>
                    <a:pt x="268" y="3158"/>
                    <a:pt x="0" y="3693"/>
                    <a:pt x="17" y="4228"/>
                  </a:cubicBezTo>
                  <a:cubicBezTo>
                    <a:pt x="17" y="4679"/>
                    <a:pt x="184" y="5097"/>
                    <a:pt x="485" y="5414"/>
                  </a:cubicBezTo>
                  <a:cubicBezTo>
                    <a:pt x="686" y="5631"/>
                    <a:pt x="919" y="5798"/>
                    <a:pt x="1187" y="5915"/>
                  </a:cubicBezTo>
                  <a:cubicBezTo>
                    <a:pt x="1287" y="5966"/>
                    <a:pt x="1387" y="5982"/>
                    <a:pt x="1488" y="5999"/>
                  </a:cubicBezTo>
                  <a:cubicBezTo>
                    <a:pt x="1137" y="5849"/>
                    <a:pt x="836" y="5615"/>
                    <a:pt x="585" y="5347"/>
                  </a:cubicBezTo>
                  <a:cubicBezTo>
                    <a:pt x="318" y="5030"/>
                    <a:pt x="168" y="4646"/>
                    <a:pt x="184" y="4228"/>
                  </a:cubicBezTo>
                  <a:cubicBezTo>
                    <a:pt x="168" y="3743"/>
                    <a:pt x="418" y="3275"/>
                    <a:pt x="819" y="2991"/>
                  </a:cubicBezTo>
                  <a:cubicBezTo>
                    <a:pt x="1057" y="2841"/>
                    <a:pt x="1324" y="2766"/>
                    <a:pt x="1597" y="2766"/>
                  </a:cubicBezTo>
                  <a:cubicBezTo>
                    <a:pt x="1688" y="2766"/>
                    <a:pt x="1780" y="2774"/>
                    <a:pt x="1872" y="2791"/>
                  </a:cubicBezTo>
                  <a:lnTo>
                    <a:pt x="1955" y="2808"/>
                  </a:lnTo>
                  <a:lnTo>
                    <a:pt x="1972" y="2724"/>
                  </a:lnTo>
                  <a:cubicBezTo>
                    <a:pt x="2139" y="1939"/>
                    <a:pt x="2273" y="1270"/>
                    <a:pt x="2356" y="786"/>
                  </a:cubicBezTo>
                  <a:cubicBezTo>
                    <a:pt x="2406" y="535"/>
                    <a:pt x="2457" y="268"/>
                    <a:pt x="245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2" name="Google Shape;9422;p105"/>
            <p:cNvSpPr/>
            <p:nvPr/>
          </p:nvSpPr>
          <p:spPr>
            <a:xfrm>
              <a:off x="7561907" y="2549221"/>
              <a:ext cx="17188" cy="133465"/>
            </a:xfrm>
            <a:custGeom>
              <a:avLst/>
              <a:gdLst/>
              <a:ahLst/>
              <a:cxnLst/>
              <a:rect l="l" t="t" r="r" b="b"/>
              <a:pathLst>
                <a:path w="536" h="4162" extrusionOk="0">
                  <a:moveTo>
                    <a:pt x="485" y="1"/>
                  </a:moveTo>
                  <a:cubicBezTo>
                    <a:pt x="435" y="1"/>
                    <a:pt x="218" y="920"/>
                    <a:pt x="134" y="2073"/>
                  </a:cubicBezTo>
                  <a:cubicBezTo>
                    <a:pt x="51" y="3225"/>
                    <a:pt x="1" y="4144"/>
                    <a:pt x="34" y="4144"/>
                  </a:cubicBezTo>
                  <a:lnTo>
                    <a:pt x="34" y="4161"/>
                  </a:lnTo>
                  <a:cubicBezTo>
                    <a:pt x="84" y="4161"/>
                    <a:pt x="218" y="3225"/>
                    <a:pt x="301" y="2089"/>
                  </a:cubicBezTo>
                  <a:cubicBezTo>
                    <a:pt x="385" y="936"/>
                    <a:pt x="535" y="17"/>
                    <a:pt x="4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3" name="Google Shape;9423;p105"/>
            <p:cNvSpPr/>
            <p:nvPr/>
          </p:nvSpPr>
          <p:spPr>
            <a:xfrm>
              <a:off x="7401698" y="2540114"/>
              <a:ext cx="166687" cy="75038"/>
            </a:xfrm>
            <a:custGeom>
              <a:avLst/>
              <a:gdLst/>
              <a:ahLst/>
              <a:cxnLst/>
              <a:rect l="l" t="t" r="r" b="b"/>
              <a:pathLst>
                <a:path w="5198" h="2340" extrusionOk="0">
                  <a:moveTo>
                    <a:pt x="1" y="1"/>
                  </a:moveTo>
                  <a:lnTo>
                    <a:pt x="1" y="1"/>
                  </a:lnTo>
                  <a:cubicBezTo>
                    <a:pt x="235" y="168"/>
                    <a:pt x="469" y="318"/>
                    <a:pt x="719" y="435"/>
                  </a:cubicBezTo>
                  <a:cubicBezTo>
                    <a:pt x="1187" y="669"/>
                    <a:pt x="1822" y="986"/>
                    <a:pt x="2541" y="1304"/>
                  </a:cubicBezTo>
                  <a:cubicBezTo>
                    <a:pt x="3259" y="1638"/>
                    <a:pt x="3927" y="1905"/>
                    <a:pt x="4412" y="2089"/>
                  </a:cubicBezTo>
                  <a:cubicBezTo>
                    <a:pt x="4662" y="2206"/>
                    <a:pt x="4930" y="2290"/>
                    <a:pt x="5197" y="2340"/>
                  </a:cubicBezTo>
                  <a:cubicBezTo>
                    <a:pt x="4963" y="2206"/>
                    <a:pt x="4713" y="2072"/>
                    <a:pt x="4462" y="1972"/>
                  </a:cubicBezTo>
                  <a:cubicBezTo>
                    <a:pt x="3927" y="1738"/>
                    <a:pt x="3309" y="1454"/>
                    <a:pt x="2607" y="1154"/>
                  </a:cubicBezTo>
                  <a:lnTo>
                    <a:pt x="786" y="318"/>
                  </a:lnTo>
                  <a:cubicBezTo>
                    <a:pt x="535" y="184"/>
                    <a:pt x="268" y="84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4" name="Google Shape;9424;p105"/>
            <p:cNvSpPr/>
            <p:nvPr/>
          </p:nvSpPr>
          <p:spPr>
            <a:xfrm>
              <a:off x="8016272" y="2332766"/>
              <a:ext cx="8081" cy="57914"/>
            </a:xfrm>
            <a:custGeom>
              <a:avLst/>
              <a:gdLst/>
              <a:ahLst/>
              <a:cxnLst/>
              <a:rect l="l" t="t" r="r" b="b"/>
              <a:pathLst>
                <a:path w="252" h="1806" extrusionOk="0">
                  <a:moveTo>
                    <a:pt x="51" y="0"/>
                  </a:moveTo>
                  <a:cubicBezTo>
                    <a:pt x="1" y="0"/>
                    <a:pt x="1" y="418"/>
                    <a:pt x="34" y="919"/>
                  </a:cubicBezTo>
                  <a:cubicBezTo>
                    <a:pt x="83" y="1411"/>
                    <a:pt x="148" y="1805"/>
                    <a:pt x="198" y="1805"/>
                  </a:cubicBezTo>
                  <a:cubicBezTo>
                    <a:pt x="199" y="1805"/>
                    <a:pt x="200" y="1805"/>
                    <a:pt x="201" y="1805"/>
                  </a:cubicBezTo>
                  <a:cubicBezTo>
                    <a:pt x="251" y="1805"/>
                    <a:pt x="251" y="1404"/>
                    <a:pt x="201" y="903"/>
                  </a:cubicBezTo>
                  <a:cubicBezTo>
                    <a:pt x="168" y="401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5" name="Google Shape;9425;p105"/>
            <p:cNvSpPr/>
            <p:nvPr/>
          </p:nvSpPr>
          <p:spPr>
            <a:xfrm>
              <a:off x="8006106" y="2437530"/>
              <a:ext cx="46081" cy="18727"/>
            </a:xfrm>
            <a:custGeom>
              <a:avLst/>
              <a:gdLst/>
              <a:ahLst/>
              <a:cxnLst/>
              <a:rect l="l" t="t" r="r" b="b"/>
              <a:pathLst>
                <a:path w="1437" h="584" extrusionOk="0">
                  <a:moveTo>
                    <a:pt x="1393" y="1"/>
                  </a:moveTo>
                  <a:cubicBezTo>
                    <a:pt x="1304" y="1"/>
                    <a:pt x="1013" y="81"/>
                    <a:pt x="685" y="209"/>
                  </a:cubicBezTo>
                  <a:cubicBezTo>
                    <a:pt x="301" y="359"/>
                    <a:pt x="0" y="526"/>
                    <a:pt x="33" y="576"/>
                  </a:cubicBezTo>
                  <a:cubicBezTo>
                    <a:pt x="36" y="581"/>
                    <a:pt x="45" y="584"/>
                    <a:pt x="60" y="584"/>
                  </a:cubicBezTo>
                  <a:cubicBezTo>
                    <a:pt x="145" y="584"/>
                    <a:pt x="424" y="504"/>
                    <a:pt x="752" y="376"/>
                  </a:cubicBezTo>
                  <a:cubicBezTo>
                    <a:pt x="1136" y="209"/>
                    <a:pt x="1437" y="58"/>
                    <a:pt x="1420" y="8"/>
                  </a:cubicBezTo>
                  <a:cubicBezTo>
                    <a:pt x="1418" y="3"/>
                    <a:pt x="1408" y="1"/>
                    <a:pt x="1393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6" name="Google Shape;9426;p105"/>
            <p:cNvSpPr/>
            <p:nvPr/>
          </p:nvSpPr>
          <p:spPr>
            <a:xfrm>
              <a:off x="7942869" y="2382567"/>
              <a:ext cx="9139" cy="42393"/>
            </a:xfrm>
            <a:custGeom>
              <a:avLst/>
              <a:gdLst/>
              <a:ahLst/>
              <a:cxnLst/>
              <a:rect l="l" t="t" r="r" b="b"/>
              <a:pathLst>
                <a:path w="285" h="1322" extrusionOk="0">
                  <a:moveTo>
                    <a:pt x="38" y="1"/>
                  </a:moveTo>
                  <a:cubicBezTo>
                    <a:pt x="37" y="1"/>
                    <a:pt x="35" y="1"/>
                    <a:pt x="34" y="1"/>
                  </a:cubicBezTo>
                  <a:cubicBezTo>
                    <a:pt x="0" y="18"/>
                    <a:pt x="51" y="302"/>
                    <a:pt x="84" y="670"/>
                  </a:cubicBezTo>
                  <a:cubicBezTo>
                    <a:pt x="117" y="1021"/>
                    <a:pt x="134" y="1305"/>
                    <a:pt x="184" y="1321"/>
                  </a:cubicBezTo>
                  <a:cubicBezTo>
                    <a:pt x="234" y="1321"/>
                    <a:pt x="285" y="1021"/>
                    <a:pt x="251" y="636"/>
                  </a:cubicBezTo>
                  <a:cubicBezTo>
                    <a:pt x="202" y="279"/>
                    <a:pt x="91" y="1"/>
                    <a:pt x="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7" name="Google Shape;9427;p105"/>
            <p:cNvSpPr/>
            <p:nvPr/>
          </p:nvSpPr>
          <p:spPr>
            <a:xfrm>
              <a:off x="7936969" y="2489127"/>
              <a:ext cx="23089" cy="44061"/>
            </a:xfrm>
            <a:custGeom>
              <a:avLst/>
              <a:gdLst/>
              <a:ahLst/>
              <a:cxnLst/>
              <a:rect l="l" t="t" r="r" b="b"/>
              <a:pathLst>
                <a:path w="720" h="1374" extrusionOk="0">
                  <a:moveTo>
                    <a:pt x="43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1" y="37"/>
                    <a:pt x="218" y="304"/>
                    <a:pt x="385" y="672"/>
                  </a:cubicBezTo>
                  <a:cubicBezTo>
                    <a:pt x="552" y="1039"/>
                    <a:pt x="619" y="1373"/>
                    <a:pt x="652" y="1373"/>
                  </a:cubicBezTo>
                  <a:cubicBezTo>
                    <a:pt x="702" y="1373"/>
                    <a:pt x="719" y="1006"/>
                    <a:pt x="535" y="605"/>
                  </a:cubicBezTo>
                  <a:cubicBezTo>
                    <a:pt x="363" y="229"/>
                    <a:pt x="103" y="0"/>
                    <a:pt x="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8" name="Google Shape;9428;p105"/>
            <p:cNvSpPr/>
            <p:nvPr/>
          </p:nvSpPr>
          <p:spPr>
            <a:xfrm>
              <a:off x="7977695" y="2564902"/>
              <a:ext cx="47171" cy="27867"/>
            </a:xfrm>
            <a:custGeom>
              <a:avLst/>
              <a:gdLst/>
              <a:ahLst/>
              <a:cxnLst/>
              <a:rect l="l" t="t" r="r" b="b"/>
              <a:pathLst>
                <a:path w="1471" h="869" extrusionOk="0">
                  <a:moveTo>
                    <a:pt x="1418" y="0"/>
                  </a:moveTo>
                  <a:cubicBezTo>
                    <a:pt x="1314" y="0"/>
                    <a:pt x="1003" y="105"/>
                    <a:pt x="669" y="314"/>
                  </a:cubicBezTo>
                  <a:cubicBezTo>
                    <a:pt x="268" y="548"/>
                    <a:pt x="1" y="832"/>
                    <a:pt x="34" y="865"/>
                  </a:cubicBezTo>
                  <a:cubicBezTo>
                    <a:pt x="36" y="867"/>
                    <a:pt x="40" y="868"/>
                    <a:pt x="45" y="868"/>
                  </a:cubicBezTo>
                  <a:cubicBezTo>
                    <a:pt x="109" y="868"/>
                    <a:pt x="395" y="666"/>
                    <a:pt x="752" y="464"/>
                  </a:cubicBezTo>
                  <a:cubicBezTo>
                    <a:pt x="1137" y="230"/>
                    <a:pt x="1471" y="63"/>
                    <a:pt x="1454" y="13"/>
                  </a:cubicBezTo>
                  <a:cubicBezTo>
                    <a:pt x="1451" y="5"/>
                    <a:pt x="1439" y="0"/>
                    <a:pt x="1418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9" name="Google Shape;9429;p105"/>
            <p:cNvSpPr/>
            <p:nvPr/>
          </p:nvSpPr>
          <p:spPr>
            <a:xfrm>
              <a:off x="7889284" y="2580295"/>
              <a:ext cx="20940" cy="53072"/>
            </a:xfrm>
            <a:custGeom>
              <a:avLst/>
              <a:gdLst/>
              <a:ahLst/>
              <a:cxnLst/>
              <a:rect l="l" t="t" r="r" b="b"/>
              <a:pathLst>
                <a:path w="653" h="1655" extrusionOk="0">
                  <a:moveTo>
                    <a:pt x="37" y="0"/>
                  </a:moveTo>
                  <a:cubicBezTo>
                    <a:pt x="36" y="0"/>
                    <a:pt x="35" y="0"/>
                    <a:pt x="34" y="1"/>
                  </a:cubicBezTo>
                  <a:cubicBezTo>
                    <a:pt x="1" y="34"/>
                    <a:pt x="151" y="385"/>
                    <a:pt x="318" y="836"/>
                  </a:cubicBezTo>
                  <a:cubicBezTo>
                    <a:pt x="468" y="1287"/>
                    <a:pt x="569" y="1655"/>
                    <a:pt x="619" y="1655"/>
                  </a:cubicBezTo>
                  <a:cubicBezTo>
                    <a:pt x="652" y="1638"/>
                    <a:pt x="636" y="1237"/>
                    <a:pt x="468" y="769"/>
                  </a:cubicBezTo>
                  <a:cubicBezTo>
                    <a:pt x="305" y="329"/>
                    <a:pt x="79" y="0"/>
                    <a:pt x="3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0" name="Google Shape;9430;p105"/>
            <p:cNvSpPr/>
            <p:nvPr/>
          </p:nvSpPr>
          <p:spPr>
            <a:xfrm>
              <a:off x="7978240" y="2646642"/>
              <a:ext cx="42874" cy="13084"/>
            </a:xfrm>
            <a:custGeom>
              <a:avLst/>
              <a:gdLst/>
              <a:ahLst/>
              <a:cxnLst/>
              <a:rect l="l" t="t" r="r" b="b"/>
              <a:pathLst>
                <a:path w="1337" h="408" extrusionOk="0">
                  <a:moveTo>
                    <a:pt x="1250" y="1"/>
                  </a:moveTo>
                  <a:cubicBezTo>
                    <a:pt x="1138" y="1"/>
                    <a:pt x="904" y="47"/>
                    <a:pt x="635" y="121"/>
                  </a:cubicBezTo>
                  <a:cubicBezTo>
                    <a:pt x="284" y="221"/>
                    <a:pt x="0" y="355"/>
                    <a:pt x="17" y="388"/>
                  </a:cubicBezTo>
                  <a:cubicBezTo>
                    <a:pt x="17" y="401"/>
                    <a:pt x="40" y="408"/>
                    <a:pt x="80" y="408"/>
                  </a:cubicBezTo>
                  <a:cubicBezTo>
                    <a:pt x="189" y="408"/>
                    <a:pt x="428" y="361"/>
                    <a:pt x="685" y="288"/>
                  </a:cubicBezTo>
                  <a:cubicBezTo>
                    <a:pt x="1053" y="187"/>
                    <a:pt x="1337" y="54"/>
                    <a:pt x="1320" y="20"/>
                  </a:cubicBezTo>
                  <a:cubicBezTo>
                    <a:pt x="1316" y="7"/>
                    <a:pt x="1291" y="1"/>
                    <a:pt x="12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1" name="Google Shape;9431;p105"/>
            <p:cNvSpPr/>
            <p:nvPr/>
          </p:nvSpPr>
          <p:spPr>
            <a:xfrm>
              <a:off x="7902143" y="2282580"/>
              <a:ext cx="49865" cy="23057"/>
            </a:xfrm>
            <a:custGeom>
              <a:avLst/>
              <a:gdLst/>
              <a:ahLst/>
              <a:cxnLst/>
              <a:rect l="l" t="t" r="r" b="b"/>
              <a:pathLst>
                <a:path w="1555" h="719" extrusionOk="0">
                  <a:moveTo>
                    <a:pt x="45" y="1"/>
                  </a:moveTo>
                  <a:cubicBezTo>
                    <a:pt x="29" y="1"/>
                    <a:pt x="20" y="4"/>
                    <a:pt x="17" y="12"/>
                  </a:cubicBezTo>
                  <a:cubicBezTo>
                    <a:pt x="1" y="45"/>
                    <a:pt x="318" y="245"/>
                    <a:pt x="736" y="446"/>
                  </a:cubicBezTo>
                  <a:cubicBezTo>
                    <a:pt x="1120" y="609"/>
                    <a:pt x="1439" y="719"/>
                    <a:pt x="1519" y="719"/>
                  </a:cubicBezTo>
                  <a:cubicBezTo>
                    <a:pt x="1530" y="719"/>
                    <a:pt x="1536" y="717"/>
                    <a:pt x="1538" y="713"/>
                  </a:cubicBezTo>
                  <a:cubicBezTo>
                    <a:pt x="1555" y="663"/>
                    <a:pt x="1237" y="479"/>
                    <a:pt x="819" y="279"/>
                  </a:cubicBezTo>
                  <a:cubicBezTo>
                    <a:pt x="447" y="122"/>
                    <a:pt x="137" y="1"/>
                    <a:pt x="45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2" name="Google Shape;9432;p105"/>
            <p:cNvSpPr/>
            <p:nvPr/>
          </p:nvSpPr>
          <p:spPr>
            <a:xfrm>
              <a:off x="7966439" y="2209434"/>
              <a:ext cx="37006" cy="45728"/>
            </a:xfrm>
            <a:custGeom>
              <a:avLst/>
              <a:gdLst/>
              <a:ahLst/>
              <a:cxnLst/>
              <a:rect l="l" t="t" r="r" b="b"/>
              <a:pathLst>
                <a:path w="1154" h="1426" extrusionOk="0">
                  <a:moveTo>
                    <a:pt x="43" y="0"/>
                  </a:moveTo>
                  <a:cubicBezTo>
                    <a:pt x="39" y="0"/>
                    <a:pt x="36" y="1"/>
                    <a:pt x="34" y="3"/>
                  </a:cubicBezTo>
                  <a:cubicBezTo>
                    <a:pt x="1" y="37"/>
                    <a:pt x="268" y="338"/>
                    <a:pt x="552" y="722"/>
                  </a:cubicBezTo>
                  <a:cubicBezTo>
                    <a:pt x="839" y="1104"/>
                    <a:pt x="1050" y="1426"/>
                    <a:pt x="1098" y="1426"/>
                  </a:cubicBezTo>
                  <a:cubicBezTo>
                    <a:pt x="1100" y="1426"/>
                    <a:pt x="1102" y="1425"/>
                    <a:pt x="1103" y="1424"/>
                  </a:cubicBezTo>
                  <a:cubicBezTo>
                    <a:pt x="1154" y="1407"/>
                    <a:pt x="1003" y="1023"/>
                    <a:pt x="702" y="622"/>
                  </a:cubicBezTo>
                  <a:cubicBezTo>
                    <a:pt x="404" y="245"/>
                    <a:pt x="105" y="0"/>
                    <a:pt x="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3" name="Google Shape;9433;p105"/>
            <p:cNvSpPr/>
            <p:nvPr/>
          </p:nvSpPr>
          <p:spPr>
            <a:xfrm>
              <a:off x="7798726" y="2335908"/>
              <a:ext cx="46113" cy="40405"/>
            </a:xfrm>
            <a:custGeom>
              <a:avLst/>
              <a:gdLst/>
              <a:ahLst/>
              <a:cxnLst/>
              <a:rect l="l" t="t" r="r" b="b"/>
              <a:pathLst>
                <a:path w="1438" h="1260" extrusionOk="0">
                  <a:moveTo>
                    <a:pt x="1397" y="0"/>
                  </a:moveTo>
                  <a:cubicBezTo>
                    <a:pt x="1342" y="0"/>
                    <a:pt x="1067" y="288"/>
                    <a:pt x="703" y="621"/>
                  </a:cubicBezTo>
                  <a:cubicBezTo>
                    <a:pt x="335" y="955"/>
                    <a:pt x="1" y="1206"/>
                    <a:pt x="34" y="1256"/>
                  </a:cubicBezTo>
                  <a:cubicBezTo>
                    <a:pt x="35" y="1258"/>
                    <a:pt x="39" y="1259"/>
                    <a:pt x="44" y="1259"/>
                  </a:cubicBezTo>
                  <a:cubicBezTo>
                    <a:pt x="107" y="1259"/>
                    <a:pt x="463" y="1063"/>
                    <a:pt x="820" y="738"/>
                  </a:cubicBezTo>
                  <a:cubicBezTo>
                    <a:pt x="1204" y="387"/>
                    <a:pt x="1438" y="19"/>
                    <a:pt x="1404" y="3"/>
                  </a:cubicBezTo>
                  <a:cubicBezTo>
                    <a:pt x="1403" y="1"/>
                    <a:pt x="1400" y="0"/>
                    <a:pt x="139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4" name="Google Shape;9434;p105"/>
            <p:cNvSpPr/>
            <p:nvPr/>
          </p:nvSpPr>
          <p:spPr>
            <a:xfrm>
              <a:off x="7698547" y="2275878"/>
              <a:ext cx="37519" cy="50025"/>
            </a:xfrm>
            <a:custGeom>
              <a:avLst/>
              <a:gdLst/>
              <a:ahLst/>
              <a:cxnLst/>
              <a:rect l="l" t="t" r="r" b="b"/>
              <a:pathLst>
                <a:path w="1170" h="1560" extrusionOk="0">
                  <a:moveTo>
                    <a:pt x="41" y="1"/>
                  </a:moveTo>
                  <a:cubicBezTo>
                    <a:pt x="38" y="1"/>
                    <a:pt x="36" y="2"/>
                    <a:pt x="34" y="3"/>
                  </a:cubicBezTo>
                  <a:cubicBezTo>
                    <a:pt x="0" y="37"/>
                    <a:pt x="251" y="371"/>
                    <a:pt x="552" y="805"/>
                  </a:cubicBezTo>
                  <a:cubicBezTo>
                    <a:pt x="840" y="1205"/>
                    <a:pt x="1066" y="1559"/>
                    <a:pt x="1129" y="1559"/>
                  </a:cubicBezTo>
                  <a:cubicBezTo>
                    <a:pt x="1132" y="1559"/>
                    <a:pt x="1134" y="1559"/>
                    <a:pt x="1137" y="1557"/>
                  </a:cubicBezTo>
                  <a:cubicBezTo>
                    <a:pt x="1170" y="1541"/>
                    <a:pt x="1003" y="1140"/>
                    <a:pt x="702" y="705"/>
                  </a:cubicBezTo>
                  <a:cubicBezTo>
                    <a:pt x="402" y="278"/>
                    <a:pt x="101" y="1"/>
                    <a:pt x="4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5" name="Google Shape;9435;p105"/>
            <p:cNvSpPr/>
            <p:nvPr/>
          </p:nvSpPr>
          <p:spPr>
            <a:xfrm>
              <a:off x="7763387" y="2461356"/>
              <a:ext cx="51468" cy="5387"/>
            </a:xfrm>
            <a:custGeom>
              <a:avLst/>
              <a:gdLst/>
              <a:ahLst/>
              <a:cxnLst/>
              <a:rect l="l" t="t" r="r" b="b"/>
              <a:pathLst>
                <a:path w="1605" h="168" extrusionOk="0">
                  <a:moveTo>
                    <a:pt x="802" y="0"/>
                  </a:moveTo>
                  <a:cubicBezTo>
                    <a:pt x="351" y="0"/>
                    <a:pt x="0" y="34"/>
                    <a:pt x="0" y="84"/>
                  </a:cubicBezTo>
                  <a:cubicBezTo>
                    <a:pt x="0" y="134"/>
                    <a:pt x="351" y="168"/>
                    <a:pt x="802" y="168"/>
                  </a:cubicBezTo>
                  <a:cubicBezTo>
                    <a:pt x="1237" y="168"/>
                    <a:pt x="1604" y="134"/>
                    <a:pt x="1604" y="84"/>
                  </a:cubicBezTo>
                  <a:cubicBezTo>
                    <a:pt x="1604" y="34"/>
                    <a:pt x="1237" y="0"/>
                    <a:pt x="80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6" name="Google Shape;9436;p105"/>
            <p:cNvSpPr/>
            <p:nvPr/>
          </p:nvSpPr>
          <p:spPr>
            <a:xfrm>
              <a:off x="7666928" y="2370798"/>
              <a:ext cx="10197" cy="56856"/>
            </a:xfrm>
            <a:custGeom>
              <a:avLst/>
              <a:gdLst/>
              <a:ahLst/>
              <a:cxnLst/>
              <a:rect l="l" t="t" r="r" b="b"/>
              <a:pathLst>
                <a:path w="318" h="1773" extrusionOk="0">
                  <a:moveTo>
                    <a:pt x="187" y="0"/>
                  </a:moveTo>
                  <a:cubicBezTo>
                    <a:pt x="186" y="0"/>
                    <a:pt x="185" y="0"/>
                    <a:pt x="184" y="1"/>
                  </a:cubicBezTo>
                  <a:cubicBezTo>
                    <a:pt x="134" y="1"/>
                    <a:pt x="151" y="402"/>
                    <a:pt x="118" y="886"/>
                  </a:cubicBezTo>
                  <a:cubicBezTo>
                    <a:pt x="84" y="1371"/>
                    <a:pt x="1" y="1755"/>
                    <a:pt x="51" y="1772"/>
                  </a:cubicBezTo>
                  <a:cubicBezTo>
                    <a:pt x="52" y="1772"/>
                    <a:pt x="53" y="1772"/>
                    <a:pt x="54" y="1772"/>
                  </a:cubicBezTo>
                  <a:cubicBezTo>
                    <a:pt x="107" y="1772"/>
                    <a:pt x="252" y="1393"/>
                    <a:pt x="285" y="886"/>
                  </a:cubicBezTo>
                  <a:cubicBezTo>
                    <a:pt x="317" y="395"/>
                    <a:pt x="238" y="0"/>
                    <a:pt x="18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7" name="Google Shape;9437;p105"/>
            <p:cNvSpPr/>
            <p:nvPr/>
          </p:nvSpPr>
          <p:spPr>
            <a:xfrm>
              <a:off x="7643359" y="2522830"/>
              <a:ext cx="52527" cy="27803"/>
            </a:xfrm>
            <a:custGeom>
              <a:avLst/>
              <a:gdLst/>
              <a:ahLst/>
              <a:cxnLst/>
              <a:rect l="l" t="t" r="r" b="b"/>
              <a:pathLst>
                <a:path w="1638" h="867" extrusionOk="0">
                  <a:moveTo>
                    <a:pt x="1607" y="0"/>
                  </a:moveTo>
                  <a:cubicBezTo>
                    <a:pt x="1532" y="0"/>
                    <a:pt x="1180" y="144"/>
                    <a:pt x="786" y="356"/>
                  </a:cubicBezTo>
                  <a:cubicBezTo>
                    <a:pt x="335" y="606"/>
                    <a:pt x="0" y="824"/>
                    <a:pt x="17" y="857"/>
                  </a:cubicBezTo>
                  <a:cubicBezTo>
                    <a:pt x="21" y="864"/>
                    <a:pt x="31" y="867"/>
                    <a:pt x="46" y="867"/>
                  </a:cubicBezTo>
                  <a:cubicBezTo>
                    <a:pt x="147" y="867"/>
                    <a:pt x="476" y="724"/>
                    <a:pt x="869" y="506"/>
                  </a:cubicBezTo>
                  <a:cubicBezTo>
                    <a:pt x="1304" y="272"/>
                    <a:pt x="1638" y="55"/>
                    <a:pt x="1621" y="5"/>
                  </a:cubicBezTo>
                  <a:cubicBezTo>
                    <a:pt x="1620" y="2"/>
                    <a:pt x="1615" y="0"/>
                    <a:pt x="1607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8" name="Google Shape;9438;p105"/>
            <p:cNvSpPr/>
            <p:nvPr/>
          </p:nvSpPr>
          <p:spPr>
            <a:xfrm>
              <a:off x="7575857" y="2487876"/>
              <a:ext cx="31105" cy="16835"/>
            </a:xfrm>
            <a:custGeom>
              <a:avLst/>
              <a:gdLst/>
              <a:ahLst/>
              <a:cxnLst/>
              <a:rect l="l" t="t" r="r" b="b"/>
              <a:pathLst>
                <a:path w="970" h="525" extrusionOk="0">
                  <a:moveTo>
                    <a:pt x="49" y="0"/>
                  </a:moveTo>
                  <a:cubicBezTo>
                    <a:pt x="33" y="0"/>
                    <a:pt x="22" y="3"/>
                    <a:pt x="17" y="9"/>
                  </a:cubicBezTo>
                  <a:cubicBezTo>
                    <a:pt x="0" y="59"/>
                    <a:pt x="184" y="193"/>
                    <a:pt x="451" y="343"/>
                  </a:cubicBezTo>
                  <a:cubicBezTo>
                    <a:pt x="652" y="450"/>
                    <a:pt x="842" y="525"/>
                    <a:pt x="918" y="525"/>
                  </a:cubicBezTo>
                  <a:cubicBezTo>
                    <a:pt x="937" y="525"/>
                    <a:pt x="949" y="520"/>
                    <a:pt x="952" y="510"/>
                  </a:cubicBezTo>
                  <a:cubicBezTo>
                    <a:pt x="969" y="477"/>
                    <a:pt x="785" y="326"/>
                    <a:pt x="518" y="193"/>
                  </a:cubicBezTo>
                  <a:cubicBezTo>
                    <a:pt x="310" y="68"/>
                    <a:pt x="125" y="0"/>
                    <a:pt x="49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9" name="Google Shape;9439;p105"/>
            <p:cNvSpPr/>
            <p:nvPr/>
          </p:nvSpPr>
          <p:spPr>
            <a:xfrm>
              <a:off x="7763387" y="2545405"/>
              <a:ext cx="27354" cy="57978"/>
            </a:xfrm>
            <a:custGeom>
              <a:avLst/>
              <a:gdLst/>
              <a:ahLst/>
              <a:cxnLst/>
              <a:rect l="l" t="t" r="r" b="b"/>
              <a:pathLst>
                <a:path w="853" h="1808" extrusionOk="0">
                  <a:moveTo>
                    <a:pt x="39" y="1"/>
                  </a:moveTo>
                  <a:cubicBezTo>
                    <a:pt x="37" y="1"/>
                    <a:pt x="35" y="1"/>
                    <a:pt x="34" y="3"/>
                  </a:cubicBezTo>
                  <a:cubicBezTo>
                    <a:pt x="0" y="19"/>
                    <a:pt x="217" y="404"/>
                    <a:pt x="418" y="905"/>
                  </a:cubicBezTo>
                  <a:cubicBezTo>
                    <a:pt x="631" y="1397"/>
                    <a:pt x="747" y="1808"/>
                    <a:pt x="799" y="1808"/>
                  </a:cubicBezTo>
                  <a:cubicBezTo>
                    <a:pt x="800" y="1808"/>
                    <a:pt x="801" y="1808"/>
                    <a:pt x="802" y="1807"/>
                  </a:cubicBezTo>
                  <a:cubicBezTo>
                    <a:pt x="852" y="1807"/>
                    <a:pt x="802" y="1356"/>
                    <a:pt x="585" y="838"/>
                  </a:cubicBezTo>
                  <a:cubicBezTo>
                    <a:pt x="377" y="343"/>
                    <a:pt x="93" y="1"/>
                    <a:pt x="3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0" name="Google Shape;9440;p105"/>
            <p:cNvSpPr/>
            <p:nvPr/>
          </p:nvSpPr>
          <p:spPr>
            <a:xfrm>
              <a:off x="7676581" y="2587253"/>
              <a:ext cx="25750" cy="69170"/>
            </a:xfrm>
            <a:custGeom>
              <a:avLst/>
              <a:gdLst/>
              <a:ahLst/>
              <a:cxnLst/>
              <a:rect l="l" t="t" r="r" b="b"/>
              <a:pathLst>
                <a:path w="803" h="2157" extrusionOk="0">
                  <a:moveTo>
                    <a:pt x="752" y="1"/>
                  </a:moveTo>
                  <a:cubicBezTo>
                    <a:pt x="702" y="1"/>
                    <a:pt x="619" y="502"/>
                    <a:pt x="418" y="1087"/>
                  </a:cubicBezTo>
                  <a:cubicBezTo>
                    <a:pt x="234" y="1672"/>
                    <a:pt x="0" y="2123"/>
                    <a:pt x="50" y="2156"/>
                  </a:cubicBezTo>
                  <a:cubicBezTo>
                    <a:pt x="51" y="2157"/>
                    <a:pt x="52" y="2157"/>
                    <a:pt x="53" y="2157"/>
                  </a:cubicBezTo>
                  <a:cubicBezTo>
                    <a:pt x="95" y="2157"/>
                    <a:pt x="388" y="1743"/>
                    <a:pt x="585" y="1137"/>
                  </a:cubicBezTo>
                  <a:cubicBezTo>
                    <a:pt x="786" y="536"/>
                    <a:pt x="802" y="1"/>
                    <a:pt x="75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1" name="Google Shape;9441;p105"/>
            <p:cNvSpPr/>
            <p:nvPr/>
          </p:nvSpPr>
          <p:spPr>
            <a:xfrm>
              <a:off x="7599426" y="2618231"/>
              <a:ext cx="15553" cy="32837"/>
            </a:xfrm>
            <a:custGeom>
              <a:avLst/>
              <a:gdLst/>
              <a:ahLst/>
              <a:cxnLst/>
              <a:rect l="l" t="t" r="r" b="b"/>
              <a:pathLst>
                <a:path w="485" h="1024" extrusionOk="0">
                  <a:moveTo>
                    <a:pt x="44" y="0"/>
                  </a:moveTo>
                  <a:cubicBezTo>
                    <a:pt x="40" y="0"/>
                    <a:pt x="36" y="1"/>
                    <a:pt x="34" y="4"/>
                  </a:cubicBezTo>
                  <a:cubicBezTo>
                    <a:pt x="0" y="37"/>
                    <a:pt x="117" y="238"/>
                    <a:pt x="217" y="505"/>
                  </a:cubicBezTo>
                  <a:cubicBezTo>
                    <a:pt x="318" y="789"/>
                    <a:pt x="368" y="1023"/>
                    <a:pt x="418" y="1023"/>
                  </a:cubicBezTo>
                  <a:cubicBezTo>
                    <a:pt x="451" y="1023"/>
                    <a:pt x="485" y="756"/>
                    <a:pt x="385" y="455"/>
                  </a:cubicBezTo>
                  <a:cubicBezTo>
                    <a:pt x="277" y="178"/>
                    <a:pt x="98" y="0"/>
                    <a:pt x="4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2" name="Google Shape;9442;p105"/>
            <p:cNvSpPr/>
            <p:nvPr/>
          </p:nvSpPr>
          <p:spPr>
            <a:xfrm>
              <a:off x="7485298" y="2526261"/>
              <a:ext cx="49865" cy="18118"/>
            </a:xfrm>
            <a:custGeom>
              <a:avLst/>
              <a:gdLst/>
              <a:ahLst/>
              <a:cxnLst/>
              <a:rect l="l" t="t" r="r" b="b"/>
              <a:pathLst>
                <a:path w="1555" h="565" extrusionOk="0">
                  <a:moveTo>
                    <a:pt x="64" y="0"/>
                  </a:moveTo>
                  <a:cubicBezTo>
                    <a:pt x="37" y="0"/>
                    <a:pt x="20" y="5"/>
                    <a:pt x="17" y="15"/>
                  </a:cubicBezTo>
                  <a:cubicBezTo>
                    <a:pt x="0" y="48"/>
                    <a:pt x="318" y="215"/>
                    <a:pt x="736" y="366"/>
                  </a:cubicBezTo>
                  <a:cubicBezTo>
                    <a:pt x="1071" y="487"/>
                    <a:pt x="1374" y="564"/>
                    <a:pt x="1489" y="564"/>
                  </a:cubicBezTo>
                  <a:cubicBezTo>
                    <a:pt x="1517" y="564"/>
                    <a:pt x="1534" y="559"/>
                    <a:pt x="1538" y="550"/>
                  </a:cubicBezTo>
                  <a:cubicBezTo>
                    <a:pt x="1554" y="516"/>
                    <a:pt x="1220" y="349"/>
                    <a:pt x="802" y="199"/>
                  </a:cubicBezTo>
                  <a:cubicBezTo>
                    <a:pt x="467" y="78"/>
                    <a:pt x="175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3" name="Google Shape;9443;p105"/>
            <p:cNvSpPr/>
            <p:nvPr/>
          </p:nvSpPr>
          <p:spPr>
            <a:xfrm>
              <a:off x="7474042" y="2406681"/>
              <a:ext cx="18792" cy="52013"/>
            </a:xfrm>
            <a:custGeom>
              <a:avLst/>
              <a:gdLst/>
              <a:ahLst/>
              <a:cxnLst/>
              <a:rect l="l" t="t" r="r" b="b"/>
              <a:pathLst>
                <a:path w="586" h="1622" extrusionOk="0">
                  <a:moveTo>
                    <a:pt x="38" y="1"/>
                  </a:moveTo>
                  <a:cubicBezTo>
                    <a:pt x="37" y="1"/>
                    <a:pt x="35" y="1"/>
                    <a:pt x="34" y="1"/>
                  </a:cubicBezTo>
                  <a:cubicBezTo>
                    <a:pt x="0" y="35"/>
                    <a:pt x="151" y="369"/>
                    <a:pt x="285" y="820"/>
                  </a:cubicBezTo>
                  <a:cubicBezTo>
                    <a:pt x="418" y="1254"/>
                    <a:pt x="468" y="1622"/>
                    <a:pt x="518" y="1622"/>
                  </a:cubicBezTo>
                  <a:cubicBezTo>
                    <a:pt x="569" y="1622"/>
                    <a:pt x="585" y="1221"/>
                    <a:pt x="452" y="770"/>
                  </a:cubicBezTo>
                  <a:cubicBezTo>
                    <a:pt x="305" y="314"/>
                    <a:pt x="95" y="1"/>
                    <a:pt x="38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4" name="Google Shape;9444;p105"/>
            <p:cNvSpPr/>
            <p:nvPr/>
          </p:nvSpPr>
          <p:spPr>
            <a:xfrm>
              <a:off x="7523330" y="2394496"/>
              <a:ext cx="56311" cy="10069"/>
            </a:xfrm>
            <a:custGeom>
              <a:avLst/>
              <a:gdLst/>
              <a:ahLst/>
              <a:cxnLst/>
              <a:rect l="l" t="t" r="r" b="b"/>
              <a:pathLst>
                <a:path w="1756" h="314" extrusionOk="0">
                  <a:moveTo>
                    <a:pt x="1692" y="0"/>
                  </a:moveTo>
                  <a:cubicBezTo>
                    <a:pt x="1574" y="0"/>
                    <a:pt x="1249" y="76"/>
                    <a:pt x="869" y="131"/>
                  </a:cubicBezTo>
                  <a:cubicBezTo>
                    <a:pt x="402" y="181"/>
                    <a:pt x="17" y="181"/>
                    <a:pt x="1" y="231"/>
                  </a:cubicBezTo>
                  <a:cubicBezTo>
                    <a:pt x="1" y="257"/>
                    <a:pt x="244" y="313"/>
                    <a:pt x="580" y="313"/>
                  </a:cubicBezTo>
                  <a:cubicBezTo>
                    <a:pt x="676" y="313"/>
                    <a:pt x="779" y="309"/>
                    <a:pt x="886" y="298"/>
                  </a:cubicBezTo>
                  <a:cubicBezTo>
                    <a:pt x="1387" y="231"/>
                    <a:pt x="1755" y="47"/>
                    <a:pt x="1738" y="14"/>
                  </a:cubicBezTo>
                  <a:cubicBezTo>
                    <a:pt x="1735" y="4"/>
                    <a:pt x="1719" y="0"/>
                    <a:pt x="1692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5" name="Google Shape;9445;p105"/>
            <p:cNvSpPr/>
            <p:nvPr/>
          </p:nvSpPr>
          <p:spPr>
            <a:xfrm>
              <a:off x="7525479" y="2296754"/>
              <a:ext cx="37006" cy="37679"/>
            </a:xfrm>
            <a:custGeom>
              <a:avLst/>
              <a:gdLst/>
              <a:ahLst/>
              <a:cxnLst/>
              <a:rect l="l" t="t" r="r" b="b"/>
              <a:pathLst>
                <a:path w="1154" h="1175" extrusionOk="0">
                  <a:moveTo>
                    <a:pt x="43" y="0"/>
                  </a:moveTo>
                  <a:cubicBezTo>
                    <a:pt x="38" y="0"/>
                    <a:pt x="35" y="1"/>
                    <a:pt x="34" y="4"/>
                  </a:cubicBezTo>
                  <a:cubicBezTo>
                    <a:pt x="0" y="54"/>
                    <a:pt x="268" y="288"/>
                    <a:pt x="569" y="589"/>
                  </a:cubicBezTo>
                  <a:cubicBezTo>
                    <a:pt x="861" y="897"/>
                    <a:pt x="1074" y="1174"/>
                    <a:pt x="1117" y="1174"/>
                  </a:cubicBezTo>
                  <a:cubicBezTo>
                    <a:pt x="1118" y="1174"/>
                    <a:pt x="1119" y="1174"/>
                    <a:pt x="1120" y="1174"/>
                  </a:cubicBezTo>
                  <a:cubicBezTo>
                    <a:pt x="1153" y="1140"/>
                    <a:pt x="1003" y="806"/>
                    <a:pt x="686" y="472"/>
                  </a:cubicBezTo>
                  <a:cubicBezTo>
                    <a:pt x="408" y="179"/>
                    <a:pt x="103" y="0"/>
                    <a:pt x="4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6" name="Google Shape;9446;p105"/>
            <p:cNvSpPr/>
            <p:nvPr/>
          </p:nvSpPr>
          <p:spPr>
            <a:xfrm>
              <a:off x="7631045" y="2235249"/>
              <a:ext cx="13949" cy="48807"/>
            </a:xfrm>
            <a:custGeom>
              <a:avLst/>
              <a:gdLst/>
              <a:ahLst/>
              <a:cxnLst/>
              <a:rect l="l" t="t" r="r" b="b"/>
              <a:pathLst>
                <a:path w="435" h="1522" extrusionOk="0">
                  <a:moveTo>
                    <a:pt x="384" y="0"/>
                  </a:moveTo>
                  <a:cubicBezTo>
                    <a:pt x="351" y="0"/>
                    <a:pt x="234" y="318"/>
                    <a:pt x="134" y="752"/>
                  </a:cubicBezTo>
                  <a:cubicBezTo>
                    <a:pt x="33" y="1170"/>
                    <a:pt x="0" y="1504"/>
                    <a:pt x="33" y="1521"/>
                  </a:cubicBezTo>
                  <a:cubicBezTo>
                    <a:pt x="35" y="1521"/>
                    <a:pt x="36" y="1522"/>
                    <a:pt x="37" y="1522"/>
                  </a:cubicBezTo>
                  <a:cubicBezTo>
                    <a:pt x="89" y="1522"/>
                    <a:pt x="203" y="1193"/>
                    <a:pt x="301" y="786"/>
                  </a:cubicBezTo>
                  <a:cubicBezTo>
                    <a:pt x="401" y="368"/>
                    <a:pt x="434" y="17"/>
                    <a:pt x="3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7" name="Google Shape;9447;p105"/>
            <p:cNvSpPr/>
            <p:nvPr/>
          </p:nvSpPr>
          <p:spPr>
            <a:xfrm>
              <a:off x="7977695" y="2810219"/>
              <a:ext cx="21998" cy="16835"/>
            </a:xfrm>
            <a:custGeom>
              <a:avLst/>
              <a:gdLst/>
              <a:ahLst/>
              <a:cxnLst/>
              <a:rect l="l" t="t" r="r" b="b"/>
              <a:pathLst>
                <a:path w="686" h="525" extrusionOk="0">
                  <a:moveTo>
                    <a:pt x="60" y="1"/>
                  </a:moveTo>
                  <a:cubicBezTo>
                    <a:pt x="46" y="1"/>
                    <a:pt x="37" y="6"/>
                    <a:pt x="34" y="15"/>
                  </a:cubicBezTo>
                  <a:cubicBezTo>
                    <a:pt x="1" y="49"/>
                    <a:pt x="117" y="183"/>
                    <a:pt x="285" y="333"/>
                  </a:cubicBezTo>
                  <a:cubicBezTo>
                    <a:pt x="441" y="447"/>
                    <a:pt x="585" y="524"/>
                    <a:pt x="645" y="524"/>
                  </a:cubicBezTo>
                  <a:cubicBezTo>
                    <a:pt x="656" y="524"/>
                    <a:pt x="664" y="522"/>
                    <a:pt x="669" y="517"/>
                  </a:cubicBezTo>
                  <a:cubicBezTo>
                    <a:pt x="686" y="483"/>
                    <a:pt x="569" y="333"/>
                    <a:pt x="402" y="199"/>
                  </a:cubicBezTo>
                  <a:cubicBezTo>
                    <a:pt x="254" y="79"/>
                    <a:pt x="117" y="1"/>
                    <a:pt x="6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8" name="Google Shape;9448;p105"/>
            <p:cNvSpPr/>
            <p:nvPr/>
          </p:nvSpPr>
          <p:spPr>
            <a:xfrm>
              <a:off x="7576370" y="2868902"/>
              <a:ext cx="63814" cy="6157"/>
            </a:xfrm>
            <a:custGeom>
              <a:avLst/>
              <a:gdLst/>
              <a:ahLst/>
              <a:cxnLst/>
              <a:rect l="l" t="t" r="r" b="b"/>
              <a:pathLst>
                <a:path w="1990" h="192" extrusionOk="0">
                  <a:moveTo>
                    <a:pt x="1401" y="0"/>
                  </a:moveTo>
                  <a:cubicBezTo>
                    <a:pt x="1275" y="0"/>
                    <a:pt x="1134" y="2"/>
                    <a:pt x="987" y="7"/>
                  </a:cubicBezTo>
                  <a:cubicBezTo>
                    <a:pt x="435" y="23"/>
                    <a:pt x="1" y="90"/>
                    <a:pt x="1" y="140"/>
                  </a:cubicBezTo>
                  <a:cubicBezTo>
                    <a:pt x="1" y="173"/>
                    <a:pt x="189" y="191"/>
                    <a:pt x="471" y="191"/>
                  </a:cubicBezTo>
                  <a:cubicBezTo>
                    <a:pt x="625" y="191"/>
                    <a:pt x="808" y="186"/>
                    <a:pt x="1003" y="174"/>
                  </a:cubicBezTo>
                  <a:cubicBezTo>
                    <a:pt x="1538" y="157"/>
                    <a:pt x="1989" y="90"/>
                    <a:pt x="1989" y="40"/>
                  </a:cubicBezTo>
                  <a:cubicBezTo>
                    <a:pt x="1989" y="16"/>
                    <a:pt x="1747" y="0"/>
                    <a:pt x="140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9" name="Google Shape;9449;p105"/>
            <p:cNvSpPr/>
            <p:nvPr/>
          </p:nvSpPr>
          <p:spPr>
            <a:xfrm>
              <a:off x="7829286" y="2619385"/>
              <a:ext cx="196125" cy="114770"/>
            </a:xfrm>
            <a:custGeom>
              <a:avLst/>
              <a:gdLst/>
              <a:ahLst/>
              <a:cxnLst/>
              <a:rect l="l" t="t" r="r" b="b"/>
              <a:pathLst>
                <a:path w="6116" h="3579" extrusionOk="0">
                  <a:moveTo>
                    <a:pt x="21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0" y="52"/>
                    <a:pt x="1337" y="870"/>
                    <a:pt x="3008" y="1856"/>
                  </a:cubicBezTo>
                  <a:cubicBezTo>
                    <a:pt x="4660" y="2821"/>
                    <a:pt x="6008" y="3578"/>
                    <a:pt x="6095" y="3578"/>
                  </a:cubicBezTo>
                  <a:cubicBezTo>
                    <a:pt x="6097" y="3578"/>
                    <a:pt x="6098" y="3578"/>
                    <a:pt x="6099" y="3577"/>
                  </a:cubicBezTo>
                  <a:cubicBezTo>
                    <a:pt x="6116" y="3527"/>
                    <a:pt x="4779" y="2692"/>
                    <a:pt x="3108" y="1722"/>
                  </a:cubicBezTo>
                  <a:cubicBezTo>
                    <a:pt x="1456" y="757"/>
                    <a:pt x="108" y="0"/>
                    <a:pt x="2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0" name="Google Shape;9450;p105"/>
            <p:cNvSpPr/>
            <p:nvPr/>
          </p:nvSpPr>
          <p:spPr>
            <a:xfrm>
              <a:off x="7260248" y="2870698"/>
              <a:ext cx="834813" cy="1756401"/>
            </a:xfrm>
            <a:custGeom>
              <a:avLst/>
              <a:gdLst/>
              <a:ahLst/>
              <a:cxnLst/>
              <a:rect l="l" t="t" r="r" b="b"/>
              <a:pathLst>
                <a:path w="26033" h="54772" extrusionOk="0">
                  <a:moveTo>
                    <a:pt x="24145" y="1"/>
                  </a:moveTo>
                  <a:lnTo>
                    <a:pt x="9575" y="3693"/>
                  </a:lnTo>
                  <a:lnTo>
                    <a:pt x="3844" y="28556"/>
                  </a:lnTo>
                  <a:lnTo>
                    <a:pt x="1" y="54771"/>
                  </a:lnTo>
                  <a:lnTo>
                    <a:pt x="4596" y="54771"/>
                  </a:lnTo>
                  <a:cubicBezTo>
                    <a:pt x="4596" y="54771"/>
                    <a:pt x="10210" y="31797"/>
                    <a:pt x="10527" y="29592"/>
                  </a:cubicBezTo>
                  <a:cubicBezTo>
                    <a:pt x="10778" y="27787"/>
                    <a:pt x="19483" y="15991"/>
                    <a:pt x="22925" y="10728"/>
                  </a:cubicBezTo>
                  <a:cubicBezTo>
                    <a:pt x="23643" y="9608"/>
                    <a:pt x="24211" y="8856"/>
                    <a:pt x="24379" y="8505"/>
                  </a:cubicBezTo>
                  <a:cubicBezTo>
                    <a:pt x="26033" y="5114"/>
                    <a:pt x="24312" y="17"/>
                    <a:pt x="24145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1" name="Google Shape;9451;p105"/>
            <p:cNvSpPr/>
            <p:nvPr/>
          </p:nvSpPr>
          <p:spPr>
            <a:xfrm>
              <a:off x="7529776" y="3736553"/>
              <a:ext cx="79335" cy="247048"/>
            </a:xfrm>
            <a:custGeom>
              <a:avLst/>
              <a:gdLst/>
              <a:ahLst/>
              <a:cxnLst/>
              <a:rect l="l" t="t" r="r" b="b"/>
              <a:pathLst>
                <a:path w="2474" h="7704" extrusionOk="0">
                  <a:moveTo>
                    <a:pt x="1003" y="1"/>
                  </a:moveTo>
                  <a:cubicBezTo>
                    <a:pt x="1003" y="1"/>
                    <a:pt x="84" y="3777"/>
                    <a:pt x="50" y="5347"/>
                  </a:cubicBezTo>
                  <a:cubicBezTo>
                    <a:pt x="0" y="6233"/>
                    <a:pt x="351" y="7102"/>
                    <a:pt x="1003" y="7703"/>
                  </a:cubicBezTo>
                  <a:lnTo>
                    <a:pt x="1404" y="6400"/>
                  </a:lnTo>
                  <a:cubicBezTo>
                    <a:pt x="1404" y="6400"/>
                    <a:pt x="1203" y="6049"/>
                    <a:pt x="1253" y="4963"/>
                  </a:cubicBezTo>
                  <a:cubicBezTo>
                    <a:pt x="1320" y="3994"/>
                    <a:pt x="2473" y="920"/>
                    <a:pt x="2473" y="920"/>
                  </a:cubicBezTo>
                  <a:lnTo>
                    <a:pt x="1003" y="1"/>
                  </a:ln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2" name="Google Shape;9452;p105"/>
            <p:cNvSpPr/>
            <p:nvPr/>
          </p:nvSpPr>
          <p:spPr>
            <a:xfrm>
              <a:off x="7553345" y="3273626"/>
              <a:ext cx="721230" cy="1208816"/>
            </a:xfrm>
            <a:custGeom>
              <a:avLst/>
              <a:gdLst/>
              <a:ahLst/>
              <a:cxnLst/>
              <a:rect l="l" t="t" r="r" b="b"/>
              <a:pathLst>
                <a:path w="22491" h="37696" extrusionOk="0">
                  <a:moveTo>
                    <a:pt x="4545" y="1"/>
                  </a:moveTo>
                  <a:cubicBezTo>
                    <a:pt x="4545" y="1"/>
                    <a:pt x="0" y="17778"/>
                    <a:pt x="385" y="20268"/>
                  </a:cubicBezTo>
                  <a:cubicBezTo>
                    <a:pt x="736" y="22457"/>
                    <a:pt x="19315" y="37695"/>
                    <a:pt x="19315" y="37695"/>
                  </a:cubicBezTo>
                  <a:lnTo>
                    <a:pt x="22490" y="33919"/>
                  </a:lnTo>
                  <a:lnTo>
                    <a:pt x="7369" y="18196"/>
                  </a:lnTo>
                  <a:lnTo>
                    <a:pt x="12198" y="201"/>
                  </a:lnTo>
                  <a:lnTo>
                    <a:pt x="4545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3" name="Google Shape;9453;p105"/>
            <p:cNvSpPr/>
            <p:nvPr/>
          </p:nvSpPr>
          <p:spPr>
            <a:xfrm>
              <a:off x="8088135" y="4338267"/>
              <a:ext cx="193399" cy="239095"/>
            </a:xfrm>
            <a:custGeom>
              <a:avLst/>
              <a:gdLst/>
              <a:ahLst/>
              <a:cxnLst/>
              <a:rect l="l" t="t" r="r" b="b"/>
              <a:pathLst>
                <a:path w="6031" h="7456" extrusionOk="0">
                  <a:moveTo>
                    <a:pt x="5128" y="0"/>
                  </a:moveTo>
                  <a:lnTo>
                    <a:pt x="1736" y="4027"/>
                  </a:lnTo>
                  <a:cubicBezTo>
                    <a:pt x="1736" y="4027"/>
                    <a:pt x="0" y="7455"/>
                    <a:pt x="468" y="7455"/>
                  </a:cubicBezTo>
                  <a:cubicBezTo>
                    <a:pt x="500" y="7455"/>
                    <a:pt x="544" y="7438"/>
                    <a:pt x="600" y="7402"/>
                  </a:cubicBezTo>
                  <a:cubicBezTo>
                    <a:pt x="1369" y="6901"/>
                    <a:pt x="4092" y="3459"/>
                    <a:pt x="4877" y="2406"/>
                  </a:cubicBezTo>
                  <a:lnTo>
                    <a:pt x="6030" y="853"/>
                  </a:lnTo>
                  <a:lnTo>
                    <a:pt x="5128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4" name="Google Shape;9454;p105"/>
            <p:cNvSpPr/>
            <p:nvPr/>
          </p:nvSpPr>
          <p:spPr>
            <a:xfrm>
              <a:off x="8098236" y="4363953"/>
              <a:ext cx="182753" cy="209561"/>
            </a:xfrm>
            <a:custGeom>
              <a:avLst/>
              <a:gdLst/>
              <a:ahLst/>
              <a:cxnLst/>
              <a:rect l="l" t="t" r="r" b="b"/>
              <a:pathLst>
                <a:path w="5699" h="6535" extrusionOk="0">
                  <a:moveTo>
                    <a:pt x="5664" y="1"/>
                  </a:moveTo>
                  <a:cubicBezTo>
                    <a:pt x="5602" y="1"/>
                    <a:pt x="4327" y="1426"/>
                    <a:pt x="2791" y="3209"/>
                  </a:cubicBezTo>
                  <a:cubicBezTo>
                    <a:pt x="1237" y="5014"/>
                    <a:pt x="1" y="6501"/>
                    <a:pt x="34" y="6534"/>
                  </a:cubicBezTo>
                  <a:cubicBezTo>
                    <a:pt x="35" y="6535"/>
                    <a:pt x="35" y="6535"/>
                    <a:pt x="35" y="6535"/>
                  </a:cubicBezTo>
                  <a:cubicBezTo>
                    <a:pt x="83" y="6535"/>
                    <a:pt x="1363" y="5104"/>
                    <a:pt x="2908" y="3310"/>
                  </a:cubicBezTo>
                  <a:cubicBezTo>
                    <a:pt x="4462" y="1522"/>
                    <a:pt x="5699" y="35"/>
                    <a:pt x="5665" y="1"/>
                  </a:cubicBezTo>
                  <a:cubicBezTo>
                    <a:pt x="5665" y="1"/>
                    <a:pt x="5664" y="1"/>
                    <a:pt x="566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5" name="Google Shape;9455;p105"/>
            <p:cNvSpPr/>
            <p:nvPr/>
          </p:nvSpPr>
          <p:spPr>
            <a:xfrm>
              <a:off x="8246132" y="4347727"/>
              <a:ext cx="16098" cy="50057"/>
            </a:xfrm>
            <a:custGeom>
              <a:avLst/>
              <a:gdLst/>
              <a:ahLst/>
              <a:cxnLst/>
              <a:rect l="l" t="t" r="r" b="b"/>
              <a:pathLst>
                <a:path w="502" h="1561" extrusionOk="0">
                  <a:moveTo>
                    <a:pt x="471" y="1"/>
                  </a:moveTo>
                  <a:cubicBezTo>
                    <a:pt x="437" y="1"/>
                    <a:pt x="344" y="30"/>
                    <a:pt x="251" y="123"/>
                  </a:cubicBezTo>
                  <a:cubicBezTo>
                    <a:pt x="117" y="290"/>
                    <a:pt x="34" y="491"/>
                    <a:pt x="17" y="708"/>
                  </a:cubicBezTo>
                  <a:cubicBezTo>
                    <a:pt x="1" y="925"/>
                    <a:pt x="34" y="1126"/>
                    <a:pt x="84" y="1326"/>
                  </a:cubicBezTo>
                  <a:cubicBezTo>
                    <a:pt x="134" y="1477"/>
                    <a:pt x="184" y="1560"/>
                    <a:pt x="201" y="1560"/>
                  </a:cubicBezTo>
                  <a:cubicBezTo>
                    <a:pt x="218" y="1543"/>
                    <a:pt x="218" y="1460"/>
                    <a:pt x="201" y="1309"/>
                  </a:cubicBezTo>
                  <a:cubicBezTo>
                    <a:pt x="168" y="1109"/>
                    <a:pt x="168" y="925"/>
                    <a:pt x="168" y="725"/>
                  </a:cubicBezTo>
                  <a:cubicBezTo>
                    <a:pt x="184" y="541"/>
                    <a:pt x="251" y="357"/>
                    <a:pt x="351" y="207"/>
                  </a:cubicBezTo>
                  <a:cubicBezTo>
                    <a:pt x="418" y="90"/>
                    <a:pt x="502" y="23"/>
                    <a:pt x="485" y="6"/>
                  </a:cubicBezTo>
                  <a:cubicBezTo>
                    <a:pt x="485" y="3"/>
                    <a:pt x="480" y="1"/>
                    <a:pt x="47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6" name="Google Shape;9456;p105"/>
            <p:cNvSpPr/>
            <p:nvPr/>
          </p:nvSpPr>
          <p:spPr>
            <a:xfrm>
              <a:off x="8138962" y="4473271"/>
              <a:ext cx="24147" cy="5932"/>
            </a:xfrm>
            <a:custGeom>
              <a:avLst/>
              <a:gdLst/>
              <a:ahLst/>
              <a:cxnLst/>
              <a:rect l="l" t="t" r="r" b="b"/>
              <a:pathLst>
                <a:path w="753" h="185" extrusionOk="0">
                  <a:moveTo>
                    <a:pt x="368" y="1"/>
                  </a:moveTo>
                  <a:cubicBezTo>
                    <a:pt x="168" y="18"/>
                    <a:pt x="1" y="85"/>
                    <a:pt x="18" y="135"/>
                  </a:cubicBezTo>
                  <a:cubicBezTo>
                    <a:pt x="18" y="185"/>
                    <a:pt x="185" y="185"/>
                    <a:pt x="385" y="185"/>
                  </a:cubicBezTo>
                  <a:cubicBezTo>
                    <a:pt x="569" y="168"/>
                    <a:pt x="736" y="168"/>
                    <a:pt x="736" y="118"/>
                  </a:cubicBezTo>
                  <a:cubicBezTo>
                    <a:pt x="753" y="68"/>
                    <a:pt x="586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7" name="Google Shape;9457;p105"/>
            <p:cNvSpPr/>
            <p:nvPr/>
          </p:nvSpPr>
          <p:spPr>
            <a:xfrm>
              <a:off x="8133094" y="4486547"/>
              <a:ext cx="22511" cy="5516"/>
            </a:xfrm>
            <a:custGeom>
              <a:avLst/>
              <a:gdLst/>
              <a:ahLst/>
              <a:cxnLst/>
              <a:rect l="l" t="t" r="r" b="b"/>
              <a:pathLst>
                <a:path w="702" h="172" extrusionOk="0">
                  <a:moveTo>
                    <a:pt x="446" y="0"/>
                  </a:moveTo>
                  <a:cubicBezTo>
                    <a:pt x="415" y="0"/>
                    <a:pt x="383" y="2"/>
                    <a:pt x="351" y="5"/>
                  </a:cubicBezTo>
                  <a:cubicBezTo>
                    <a:pt x="150" y="5"/>
                    <a:pt x="0" y="38"/>
                    <a:pt x="0" y="88"/>
                  </a:cubicBezTo>
                  <a:cubicBezTo>
                    <a:pt x="0" y="138"/>
                    <a:pt x="167" y="172"/>
                    <a:pt x="351" y="172"/>
                  </a:cubicBezTo>
                  <a:cubicBezTo>
                    <a:pt x="535" y="155"/>
                    <a:pt x="702" y="122"/>
                    <a:pt x="702" y="72"/>
                  </a:cubicBezTo>
                  <a:cubicBezTo>
                    <a:pt x="702" y="30"/>
                    <a:pt x="589" y="0"/>
                    <a:pt x="4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8" name="Google Shape;9458;p105"/>
            <p:cNvSpPr/>
            <p:nvPr/>
          </p:nvSpPr>
          <p:spPr>
            <a:xfrm>
              <a:off x="8128251" y="4498028"/>
              <a:ext cx="18246" cy="6157"/>
            </a:xfrm>
            <a:custGeom>
              <a:avLst/>
              <a:gdLst/>
              <a:ahLst/>
              <a:cxnLst/>
              <a:rect l="l" t="t" r="r" b="b"/>
              <a:pathLst>
                <a:path w="569" h="192" extrusionOk="0">
                  <a:moveTo>
                    <a:pt x="165" y="1"/>
                  </a:moveTo>
                  <a:cubicBezTo>
                    <a:pt x="70" y="1"/>
                    <a:pt x="1" y="28"/>
                    <a:pt x="1" y="64"/>
                  </a:cubicBezTo>
                  <a:cubicBezTo>
                    <a:pt x="1" y="115"/>
                    <a:pt x="118" y="148"/>
                    <a:pt x="268" y="181"/>
                  </a:cubicBezTo>
                  <a:cubicBezTo>
                    <a:pt x="323" y="187"/>
                    <a:pt x="374" y="191"/>
                    <a:pt x="416" y="191"/>
                  </a:cubicBezTo>
                  <a:cubicBezTo>
                    <a:pt x="491" y="191"/>
                    <a:pt x="541" y="180"/>
                    <a:pt x="552" y="148"/>
                  </a:cubicBezTo>
                  <a:cubicBezTo>
                    <a:pt x="569" y="98"/>
                    <a:pt x="452" y="31"/>
                    <a:pt x="285" y="14"/>
                  </a:cubicBezTo>
                  <a:cubicBezTo>
                    <a:pt x="243" y="5"/>
                    <a:pt x="202" y="1"/>
                    <a:pt x="16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9" name="Google Shape;9459;p105"/>
            <p:cNvSpPr/>
            <p:nvPr/>
          </p:nvSpPr>
          <p:spPr>
            <a:xfrm>
              <a:off x="8091278" y="4442198"/>
              <a:ext cx="50410" cy="36493"/>
            </a:xfrm>
            <a:custGeom>
              <a:avLst/>
              <a:gdLst/>
              <a:ahLst/>
              <a:cxnLst/>
              <a:rect l="l" t="t" r="r" b="b"/>
              <a:pathLst>
                <a:path w="1572" h="1138" extrusionOk="0">
                  <a:moveTo>
                    <a:pt x="349" y="178"/>
                  </a:moveTo>
                  <a:cubicBezTo>
                    <a:pt x="392" y="178"/>
                    <a:pt x="440" y="186"/>
                    <a:pt x="485" y="201"/>
                  </a:cubicBezTo>
                  <a:cubicBezTo>
                    <a:pt x="586" y="235"/>
                    <a:pt x="686" y="285"/>
                    <a:pt x="786" y="335"/>
                  </a:cubicBezTo>
                  <a:cubicBezTo>
                    <a:pt x="936" y="435"/>
                    <a:pt x="1070" y="569"/>
                    <a:pt x="1187" y="719"/>
                  </a:cubicBezTo>
                  <a:cubicBezTo>
                    <a:pt x="1285" y="833"/>
                    <a:pt x="1360" y="929"/>
                    <a:pt x="1415" y="1001"/>
                  </a:cubicBezTo>
                  <a:lnTo>
                    <a:pt x="1415" y="1001"/>
                  </a:lnTo>
                  <a:cubicBezTo>
                    <a:pt x="1305" y="946"/>
                    <a:pt x="1195" y="904"/>
                    <a:pt x="1070" y="870"/>
                  </a:cubicBezTo>
                  <a:cubicBezTo>
                    <a:pt x="903" y="786"/>
                    <a:pt x="736" y="703"/>
                    <a:pt x="569" y="602"/>
                  </a:cubicBezTo>
                  <a:cubicBezTo>
                    <a:pt x="469" y="552"/>
                    <a:pt x="385" y="485"/>
                    <a:pt x="285" y="419"/>
                  </a:cubicBezTo>
                  <a:cubicBezTo>
                    <a:pt x="218" y="368"/>
                    <a:pt x="185" y="268"/>
                    <a:pt x="235" y="218"/>
                  </a:cubicBezTo>
                  <a:cubicBezTo>
                    <a:pt x="253" y="190"/>
                    <a:pt x="297" y="178"/>
                    <a:pt x="349" y="178"/>
                  </a:cubicBezTo>
                  <a:close/>
                  <a:moveTo>
                    <a:pt x="335" y="1"/>
                  </a:moveTo>
                  <a:cubicBezTo>
                    <a:pt x="251" y="1"/>
                    <a:pt x="168" y="34"/>
                    <a:pt x="101" y="101"/>
                  </a:cubicBezTo>
                  <a:cubicBezTo>
                    <a:pt x="1" y="252"/>
                    <a:pt x="34" y="452"/>
                    <a:pt x="185" y="552"/>
                  </a:cubicBezTo>
                  <a:cubicBezTo>
                    <a:pt x="268" y="619"/>
                    <a:pt x="385" y="686"/>
                    <a:pt x="485" y="753"/>
                  </a:cubicBezTo>
                  <a:cubicBezTo>
                    <a:pt x="652" y="836"/>
                    <a:pt x="836" y="920"/>
                    <a:pt x="1037" y="970"/>
                  </a:cubicBezTo>
                  <a:cubicBezTo>
                    <a:pt x="1176" y="1040"/>
                    <a:pt x="1327" y="1074"/>
                    <a:pt x="1480" y="1084"/>
                  </a:cubicBezTo>
                  <a:lnTo>
                    <a:pt x="1480" y="1084"/>
                  </a:lnTo>
                  <a:cubicBezTo>
                    <a:pt x="1508" y="1118"/>
                    <a:pt x="1527" y="1137"/>
                    <a:pt x="1538" y="1137"/>
                  </a:cubicBezTo>
                  <a:cubicBezTo>
                    <a:pt x="1533" y="1120"/>
                    <a:pt x="1528" y="1103"/>
                    <a:pt x="1523" y="1086"/>
                  </a:cubicBezTo>
                  <a:lnTo>
                    <a:pt x="1523" y="1086"/>
                  </a:lnTo>
                  <a:cubicBezTo>
                    <a:pt x="1539" y="1087"/>
                    <a:pt x="1555" y="1087"/>
                    <a:pt x="1571" y="1087"/>
                  </a:cubicBezTo>
                  <a:cubicBezTo>
                    <a:pt x="1551" y="1075"/>
                    <a:pt x="1532" y="1063"/>
                    <a:pt x="1512" y="1052"/>
                  </a:cubicBezTo>
                  <a:lnTo>
                    <a:pt x="1512" y="1052"/>
                  </a:lnTo>
                  <a:cubicBezTo>
                    <a:pt x="1461" y="902"/>
                    <a:pt x="1386" y="763"/>
                    <a:pt x="1287" y="636"/>
                  </a:cubicBezTo>
                  <a:cubicBezTo>
                    <a:pt x="1170" y="469"/>
                    <a:pt x="1037" y="318"/>
                    <a:pt x="870" y="201"/>
                  </a:cubicBezTo>
                  <a:cubicBezTo>
                    <a:pt x="769" y="135"/>
                    <a:pt x="652" y="84"/>
                    <a:pt x="535" y="51"/>
                  </a:cubicBezTo>
                  <a:cubicBezTo>
                    <a:pt x="469" y="18"/>
                    <a:pt x="402" y="18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0" name="Google Shape;9460;p105"/>
            <p:cNvSpPr/>
            <p:nvPr/>
          </p:nvSpPr>
          <p:spPr>
            <a:xfrm>
              <a:off x="8081625" y="4470834"/>
              <a:ext cx="57914" cy="23730"/>
            </a:xfrm>
            <a:custGeom>
              <a:avLst/>
              <a:gdLst/>
              <a:ahLst/>
              <a:cxnLst/>
              <a:rect l="l" t="t" r="r" b="b"/>
              <a:pathLst>
                <a:path w="1806" h="740" extrusionOk="0">
                  <a:moveTo>
                    <a:pt x="1034" y="0"/>
                  </a:moveTo>
                  <a:cubicBezTo>
                    <a:pt x="907" y="0"/>
                    <a:pt x="780" y="12"/>
                    <a:pt x="653" y="44"/>
                  </a:cubicBezTo>
                  <a:cubicBezTo>
                    <a:pt x="536" y="60"/>
                    <a:pt x="419" y="94"/>
                    <a:pt x="302" y="144"/>
                  </a:cubicBezTo>
                  <a:cubicBezTo>
                    <a:pt x="235" y="161"/>
                    <a:pt x="168" y="194"/>
                    <a:pt x="118" y="244"/>
                  </a:cubicBezTo>
                  <a:cubicBezTo>
                    <a:pt x="85" y="261"/>
                    <a:pt x="51" y="294"/>
                    <a:pt x="34" y="344"/>
                  </a:cubicBezTo>
                  <a:cubicBezTo>
                    <a:pt x="1" y="394"/>
                    <a:pt x="1" y="445"/>
                    <a:pt x="34" y="495"/>
                  </a:cubicBezTo>
                  <a:cubicBezTo>
                    <a:pt x="118" y="628"/>
                    <a:pt x="252" y="712"/>
                    <a:pt x="419" y="729"/>
                  </a:cubicBezTo>
                  <a:cubicBezTo>
                    <a:pt x="467" y="736"/>
                    <a:pt x="518" y="740"/>
                    <a:pt x="570" y="740"/>
                  </a:cubicBezTo>
                  <a:cubicBezTo>
                    <a:pt x="644" y="740"/>
                    <a:pt x="718" y="731"/>
                    <a:pt x="786" y="712"/>
                  </a:cubicBezTo>
                  <a:cubicBezTo>
                    <a:pt x="987" y="678"/>
                    <a:pt x="1187" y="612"/>
                    <a:pt x="1371" y="511"/>
                  </a:cubicBezTo>
                  <a:cubicBezTo>
                    <a:pt x="1689" y="361"/>
                    <a:pt x="1806" y="161"/>
                    <a:pt x="1789" y="161"/>
                  </a:cubicBezTo>
                  <a:lnTo>
                    <a:pt x="1789" y="161"/>
                  </a:lnTo>
                  <a:cubicBezTo>
                    <a:pt x="1638" y="244"/>
                    <a:pt x="1488" y="328"/>
                    <a:pt x="1321" y="394"/>
                  </a:cubicBezTo>
                  <a:cubicBezTo>
                    <a:pt x="1137" y="478"/>
                    <a:pt x="953" y="528"/>
                    <a:pt x="770" y="562"/>
                  </a:cubicBezTo>
                  <a:cubicBezTo>
                    <a:pt x="711" y="570"/>
                    <a:pt x="657" y="574"/>
                    <a:pt x="602" y="574"/>
                  </a:cubicBezTo>
                  <a:cubicBezTo>
                    <a:pt x="548" y="574"/>
                    <a:pt x="494" y="570"/>
                    <a:pt x="435" y="562"/>
                  </a:cubicBezTo>
                  <a:cubicBezTo>
                    <a:pt x="352" y="545"/>
                    <a:pt x="252" y="511"/>
                    <a:pt x="185" y="428"/>
                  </a:cubicBezTo>
                  <a:cubicBezTo>
                    <a:pt x="151" y="428"/>
                    <a:pt x="268" y="328"/>
                    <a:pt x="369" y="294"/>
                  </a:cubicBezTo>
                  <a:cubicBezTo>
                    <a:pt x="469" y="244"/>
                    <a:pt x="569" y="211"/>
                    <a:pt x="686" y="194"/>
                  </a:cubicBezTo>
                  <a:cubicBezTo>
                    <a:pt x="824" y="156"/>
                    <a:pt x="971" y="138"/>
                    <a:pt x="1114" y="138"/>
                  </a:cubicBezTo>
                  <a:cubicBezTo>
                    <a:pt x="1161" y="138"/>
                    <a:pt x="1208" y="140"/>
                    <a:pt x="1254" y="144"/>
                  </a:cubicBezTo>
                  <a:cubicBezTo>
                    <a:pt x="1346" y="152"/>
                    <a:pt x="1438" y="156"/>
                    <a:pt x="1530" y="156"/>
                  </a:cubicBezTo>
                  <a:cubicBezTo>
                    <a:pt x="1622" y="156"/>
                    <a:pt x="1714" y="152"/>
                    <a:pt x="1806" y="144"/>
                  </a:cubicBezTo>
                  <a:cubicBezTo>
                    <a:pt x="1638" y="60"/>
                    <a:pt x="1455" y="10"/>
                    <a:pt x="1254" y="10"/>
                  </a:cubicBezTo>
                  <a:cubicBezTo>
                    <a:pt x="1181" y="4"/>
                    <a:pt x="1107" y="0"/>
                    <a:pt x="10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1" name="Google Shape;9461;p105"/>
            <p:cNvSpPr/>
            <p:nvPr/>
          </p:nvSpPr>
          <p:spPr>
            <a:xfrm>
              <a:off x="8144317" y="4338780"/>
              <a:ext cx="109895" cy="125993"/>
            </a:xfrm>
            <a:custGeom>
              <a:avLst/>
              <a:gdLst/>
              <a:ahLst/>
              <a:cxnLst/>
              <a:rect l="l" t="t" r="r" b="b"/>
              <a:pathLst>
                <a:path w="3427" h="3929" extrusionOk="0">
                  <a:moveTo>
                    <a:pt x="3373" y="0"/>
                  </a:moveTo>
                  <a:cubicBezTo>
                    <a:pt x="3298" y="0"/>
                    <a:pt x="2574" y="857"/>
                    <a:pt x="1672" y="1923"/>
                  </a:cubicBezTo>
                  <a:cubicBezTo>
                    <a:pt x="769" y="3025"/>
                    <a:pt x="1" y="3894"/>
                    <a:pt x="51" y="3928"/>
                  </a:cubicBezTo>
                  <a:cubicBezTo>
                    <a:pt x="52" y="3928"/>
                    <a:pt x="53" y="3929"/>
                    <a:pt x="55" y="3929"/>
                  </a:cubicBezTo>
                  <a:cubicBezTo>
                    <a:pt x="134" y="3929"/>
                    <a:pt x="954" y="3121"/>
                    <a:pt x="1839" y="2056"/>
                  </a:cubicBezTo>
                  <a:cubicBezTo>
                    <a:pt x="2758" y="954"/>
                    <a:pt x="3426" y="18"/>
                    <a:pt x="3376" y="1"/>
                  </a:cubicBezTo>
                  <a:cubicBezTo>
                    <a:pt x="3375" y="1"/>
                    <a:pt x="3374" y="0"/>
                    <a:pt x="337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2" name="Google Shape;9462;p105"/>
            <p:cNvSpPr/>
            <p:nvPr/>
          </p:nvSpPr>
          <p:spPr>
            <a:xfrm>
              <a:off x="7107030" y="4625464"/>
              <a:ext cx="302204" cy="48711"/>
            </a:xfrm>
            <a:custGeom>
              <a:avLst/>
              <a:gdLst/>
              <a:ahLst/>
              <a:cxnLst/>
              <a:rect l="l" t="t" r="r" b="b"/>
              <a:pathLst>
                <a:path w="9424" h="1519" extrusionOk="0">
                  <a:moveTo>
                    <a:pt x="9424" y="0"/>
                  </a:moveTo>
                  <a:lnTo>
                    <a:pt x="4612" y="50"/>
                  </a:lnTo>
                  <a:cubicBezTo>
                    <a:pt x="4612" y="50"/>
                    <a:pt x="0" y="902"/>
                    <a:pt x="1019" y="1237"/>
                  </a:cubicBezTo>
                  <a:cubicBezTo>
                    <a:pt x="1721" y="1462"/>
                    <a:pt x="5111" y="1519"/>
                    <a:pt x="7347" y="1519"/>
                  </a:cubicBezTo>
                  <a:cubicBezTo>
                    <a:pt x="8092" y="1519"/>
                    <a:pt x="8709" y="1512"/>
                    <a:pt x="9056" y="1504"/>
                  </a:cubicBezTo>
                  <a:lnTo>
                    <a:pt x="9374" y="1504"/>
                  </a:lnTo>
                  <a:lnTo>
                    <a:pt x="9424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3" name="Google Shape;9463;p105"/>
            <p:cNvSpPr/>
            <p:nvPr/>
          </p:nvSpPr>
          <p:spPr>
            <a:xfrm>
              <a:off x="7136500" y="4656986"/>
              <a:ext cx="271131" cy="12538"/>
            </a:xfrm>
            <a:custGeom>
              <a:avLst/>
              <a:gdLst/>
              <a:ahLst/>
              <a:cxnLst/>
              <a:rect l="l" t="t" r="r" b="b"/>
              <a:pathLst>
                <a:path w="8455" h="391" extrusionOk="0">
                  <a:moveTo>
                    <a:pt x="379" y="0"/>
                  </a:moveTo>
                  <a:cubicBezTo>
                    <a:pt x="136" y="0"/>
                    <a:pt x="0" y="6"/>
                    <a:pt x="0" y="20"/>
                  </a:cubicBezTo>
                  <a:cubicBezTo>
                    <a:pt x="0" y="53"/>
                    <a:pt x="1888" y="170"/>
                    <a:pt x="4211" y="270"/>
                  </a:cubicBezTo>
                  <a:cubicBezTo>
                    <a:pt x="5923" y="344"/>
                    <a:pt x="7394" y="390"/>
                    <a:pt x="8059" y="390"/>
                  </a:cubicBezTo>
                  <a:cubicBezTo>
                    <a:pt x="8302" y="390"/>
                    <a:pt x="8438" y="384"/>
                    <a:pt x="8438" y="371"/>
                  </a:cubicBezTo>
                  <a:cubicBezTo>
                    <a:pt x="8455" y="320"/>
                    <a:pt x="6550" y="203"/>
                    <a:pt x="4227" y="120"/>
                  </a:cubicBezTo>
                  <a:cubicBezTo>
                    <a:pt x="2515" y="47"/>
                    <a:pt x="1044" y="0"/>
                    <a:pt x="37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4" name="Google Shape;9464;p105"/>
            <p:cNvSpPr/>
            <p:nvPr/>
          </p:nvSpPr>
          <p:spPr>
            <a:xfrm>
              <a:off x="7357766" y="4639317"/>
              <a:ext cx="48807" cy="26969"/>
            </a:xfrm>
            <a:custGeom>
              <a:avLst/>
              <a:gdLst/>
              <a:ahLst/>
              <a:cxnLst/>
              <a:rect l="l" t="t" r="r" b="b"/>
              <a:pathLst>
                <a:path w="1522" h="841" extrusionOk="0">
                  <a:moveTo>
                    <a:pt x="1187" y="0"/>
                  </a:moveTo>
                  <a:cubicBezTo>
                    <a:pt x="989" y="0"/>
                    <a:pt x="782" y="65"/>
                    <a:pt x="602" y="170"/>
                  </a:cubicBezTo>
                  <a:cubicBezTo>
                    <a:pt x="435" y="287"/>
                    <a:pt x="268" y="437"/>
                    <a:pt x="151" y="604"/>
                  </a:cubicBezTo>
                  <a:cubicBezTo>
                    <a:pt x="51" y="738"/>
                    <a:pt x="1" y="821"/>
                    <a:pt x="17" y="838"/>
                  </a:cubicBezTo>
                  <a:cubicBezTo>
                    <a:pt x="21" y="840"/>
                    <a:pt x="25" y="841"/>
                    <a:pt x="29" y="841"/>
                  </a:cubicBezTo>
                  <a:cubicBezTo>
                    <a:pt x="65" y="841"/>
                    <a:pt x="130" y="778"/>
                    <a:pt x="235" y="688"/>
                  </a:cubicBezTo>
                  <a:cubicBezTo>
                    <a:pt x="385" y="537"/>
                    <a:pt x="535" y="420"/>
                    <a:pt x="702" y="303"/>
                  </a:cubicBezTo>
                  <a:cubicBezTo>
                    <a:pt x="870" y="203"/>
                    <a:pt x="1070" y="136"/>
                    <a:pt x="1254" y="120"/>
                  </a:cubicBezTo>
                  <a:cubicBezTo>
                    <a:pt x="1288" y="116"/>
                    <a:pt x="1319" y="115"/>
                    <a:pt x="1348" y="115"/>
                  </a:cubicBezTo>
                  <a:cubicBezTo>
                    <a:pt x="1399" y="115"/>
                    <a:pt x="1440" y="118"/>
                    <a:pt x="1470" y="118"/>
                  </a:cubicBezTo>
                  <a:cubicBezTo>
                    <a:pt x="1497" y="118"/>
                    <a:pt x="1515" y="115"/>
                    <a:pt x="1521" y="103"/>
                  </a:cubicBezTo>
                  <a:cubicBezTo>
                    <a:pt x="1521" y="86"/>
                    <a:pt x="1438" y="19"/>
                    <a:pt x="1254" y="3"/>
                  </a:cubicBezTo>
                  <a:cubicBezTo>
                    <a:pt x="1232" y="1"/>
                    <a:pt x="1209" y="0"/>
                    <a:pt x="118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5" name="Google Shape;9465;p105"/>
            <p:cNvSpPr/>
            <p:nvPr/>
          </p:nvSpPr>
          <p:spPr>
            <a:xfrm>
              <a:off x="7242579" y="4628959"/>
              <a:ext cx="18246" cy="18663"/>
            </a:xfrm>
            <a:custGeom>
              <a:avLst/>
              <a:gdLst/>
              <a:ahLst/>
              <a:cxnLst/>
              <a:rect l="l" t="t" r="r" b="b"/>
              <a:pathLst>
                <a:path w="569" h="582" extrusionOk="0">
                  <a:moveTo>
                    <a:pt x="51" y="1"/>
                  </a:moveTo>
                  <a:cubicBezTo>
                    <a:pt x="42" y="1"/>
                    <a:pt x="36" y="3"/>
                    <a:pt x="34" y="8"/>
                  </a:cubicBezTo>
                  <a:cubicBezTo>
                    <a:pt x="0" y="58"/>
                    <a:pt x="101" y="175"/>
                    <a:pt x="234" y="326"/>
                  </a:cubicBezTo>
                  <a:cubicBezTo>
                    <a:pt x="339" y="460"/>
                    <a:pt x="444" y="581"/>
                    <a:pt x="500" y="581"/>
                  </a:cubicBezTo>
                  <a:cubicBezTo>
                    <a:pt x="507" y="581"/>
                    <a:pt x="513" y="580"/>
                    <a:pt x="518" y="576"/>
                  </a:cubicBezTo>
                  <a:cubicBezTo>
                    <a:pt x="568" y="560"/>
                    <a:pt x="518" y="392"/>
                    <a:pt x="368" y="225"/>
                  </a:cubicBezTo>
                  <a:cubicBezTo>
                    <a:pt x="254" y="83"/>
                    <a:pt x="103" y="1"/>
                    <a:pt x="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6" name="Google Shape;9466;p105"/>
            <p:cNvSpPr/>
            <p:nvPr/>
          </p:nvSpPr>
          <p:spPr>
            <a:xfrm>
              <a:off x="7228117" y="4631685"/>
              <a:ext cx="17701" cy="17573"/>
            </a:xfrm>
            <a:custGeom>
              <a:avLst/>
              <a:gdLst/>
              <a:ahLst/>
              <a:cxnLst/>
              <a:rect l="l" t="t" r="r" b="b"/>
              <a:pathLst>
                <a:path w="552" h="548" extrusionOk="0">
                  <a:moveTo>
                    <a:pt x="52" y="0"/>
                  </a:moveTo>
                  <a:cubicBezTo>
                    <a:pt x="44" y="0"/>
                    <a:pt x="38" y="2"/>
                    <a:pt x="34" y="7"/>
                  </a:cubicBezTo>
                  <a:cubicBezTo>
                    <a:pt x="0" y="40"/>
                    <a:pt x="67" y="190"/>
                    <a:pt x="201" y="341"/>
                  </a:cubicBezTo>
                  <a:cubicBezTo>
                    <a:pt x="317" y="457"/>
                    <a:pt x="433" y="548"/>
                    <a:pt x="483" y="548"/>
                  </a:cubicBezTo>
                  <a:cubicBezTo>
                    <a:pt x="491" y="548"/>
                    <a:pt x="497" y="546"/>
                    <a:pt x="501" y="541"/>
                  </a:cubicBezTo>
                  <a:cubicBezTo>
                    <a:pt x="552" y="525"/>
                    <a:pt x="468" y="374"/>
                    <a:pt x="334" y="224"/>
                  </a:cubicBezTo>
                  <a:cubicBezTo>
                    <a:pt x="218" y="93"/>
                    <a:pt x="102" y="0"/>
                    <a:pt x="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7" name="Google Shape;9467;p105"/>
            <p:cNvSpPr/>
            <p:nvPr/>
          </p:nvSpPr>
          <p:spPr>
            <a:xfrm>
              <a:off x="7215771" y="4634507"/>
              <a:ext cx="12378" cy="16226"/>
            </a:xfrm>
            <a:custGeom>
              <a:avLst/>
              <a:gdLst/>
              <a:ahLst/>
              <a:cxnLst/>
              <a:rect l="l" t="t" r="r" b="b"/>
              <a:pathLst>
                <a:path w="386" h="506" extrusionOk="0">
                  <a:moveTo>
                    <a:pt x="49" y="0"/>
                  </a:moveTo>
                  <a:cubicBezTo>
                    <a:pt x="43" y="0"/>
                    <a:pt x="39" y="1"/>
                    <a:pt x="34" y="2"/>
                  </a:cubicBezTo>
                  <a:cubicBezTo>
                    <a:pt x="1" y="36"/>
                    <a:pt x="34" y="153"/>
                    <a:pt x="118" y="286"/>
                  </a:cubicBezTo>
                  <a:cubicBezTo>
                    <a:pt x="195" y="410"/>
                    <a:pt x="273" y="505"/>
                    <a:pt x="324" y="505"/>
                  </a:cubicBezTo>
                  <a:cubicBezTo>
                    <a:pt x="328" y="505"/>
                    <a:pt x="331" y="505"/>
                    <a:pt x="335" y="503"/>
                  </a:cubicBezTo>
                  <a:cubicBezTo>
                    <a:pt x="385" y="487"/>
                    <a:pt x="369" y="353"/>
                    <a:pt x="285" y="203"/>
                  </a:cubicBezTo>
                  <a:cubicBezTo>
                    <a:pt x="209" y="80"/>
                    <a:pt x="104" y="0"/>
                    <a:pt x="4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8" name="Google Shape;9468;p105"/>
            <p:cNvSpPr/>
            <p:nvPr/>
          </p:nvSpPr>
          <p:spPr>
            <a:xfrm>
              <a:off x="7229720" y="4574541"/>
              <a:ext cx="24660" cy="56311"/>
            </a:xfrm>
            <a:custGeom>
              <a:avLst/>
              <a:gdLst/>
              <a:ahLst/>
              <a:cxnLst/>
              <a:rect l="l" t="t" r="r" b="b"/>
              <a:pathLst>
                <a:path w="769" h="1756" extrusionOk="0">
                  <a:moveTo>
                    <a:pt x="318" y="168"/>
                  </a:moveTo>
                  <a:cubicBezTo>
                    <a:pt x="401" y="168"/>
                    <a:pt x="468" y="268"/>
                    <a:pt x="502" y="368"/>
                  </a:cubicBezTo>
                  <a:cubicBezTo>
                    <a:pt x="552" y="469"/>
                    <a:pt x="568" y="569"/>
                    <a:pt x="585" y="686"/>
                  </a:cubicBezTo>
                  <a:cubicBezTo>
                    <a:pt x="602" y="870"/>
                    <a:pt x="585" y="1054"/>
                    <a:pt x="552" y="1237"/>
                  </a:cubicBezTo>
                  <a:cubicBezTo>
                    <a:pt x="507" y="1349"/>
                    <a:pt x="477" y="1469"/>
                    <a:pt x="452" y="1586"/>
                  </a:cubicBezTo>
                  <a:lnTo>
                    <a:pt x="452" y="1586"/>
                  </a:lnTo>
                  <a:cubicBezTo>
                    <a:pt x="427" y="1466"/>
                    <a:pt x="397" y="1352"/>
                    <a:pt x="351" y="1237"/>
                  </a:cubicBezTo>
                  <a:cubicBezTo>
                    <a:pt x="284" y="1054"/>
                    <a:pt x="251" y="870"/>
                    <a:pt x="218" y="669"/>
                  </a:cubicBezTo>
                  <a:cubicBezTo>
                    <a:pt x="201" y="569"/>
                    <a:pt x="201" y="452"/>
                    <a:pt x="201" y="352"/>
                  </a:cubicBezTo>
                  <a:cubicBezTo>
                    <a:pt x="201" y="252"/>
                    <a:pt x="268" y="168"/>
                    <a:pt x="318" y="168"/>
                  </a:cubicBezTo>
                  <a:close/>
                  <a:moveTo>
                    <a:pt x="335" y="1"/>
                  </a:moveTo>
                  <a:cubicBezTo>
                    <a:pt x="151" y="1"/>
                    <a:pt x="0" y="151"/>
                    <a:pt x="17" y="335"/>
                  </a:cubicBezTo>
                  <a:cubicBezTo>
                    <a:pt x="17" y="452"/>
                    <a:pt x="34" y="586"/>
                    <a:pt x="50" y="703"/>
                  </a:cubicBezTo>
                  <a:cubicBezTo>
                    <a:pt x="84" y="903"/>
                    <a:pt x="151" y="1087"/>
                    <a:pt x="218" y="1271"/>
                  </a:cubicBezTo>
                  <a:cubicBezTo>
                    <a:pt x="260" y="1426"/>
                    <a:pt x="338" y="1569"/>
                    <a:pt x="431" y="1690"/>
                  </a:cubicBezTo>
                  <a:lnTo>
                    <a:pt x="431" y="1690"/>
                  </a:lnTo>
                  <a:cubicBezTo>
                    <a:pt x="427" y="1712"/>
                    <a:pt x="422" y="1734"/>
                    <a:pt x="418" y="1755"/>
                  </a:cubicBezTo>
                  <a:cubicBezTo>
                    <a:pt x="430" y="1743"/>
                    <a:pt x="442" y="1731"/>
                    <a:pt x="453" y="1718"/>
                  </a:cubicBezTo>
                  <a:lnTo>
                    <a:pt x="453" y="1718"/>
                  </a:lnTo>
                  <a:cubicBezTo>
                    <a:pt x="464" y="1731"/>
                    <a:pt x="474" y="1743"/>
                    <a:pt x="485" y="1755"/>
                  </a:cubicBezTo>
                  <a:cubicBezTo>
                    <a:pt x="481" y="1735"/>
                    <a:pt x="477" y="1714"/>
                    <a:pt x="474" y="1694"/>
                  </a:cubicBezTo>
                  <a:lnTo>
                    <a:pt x="474" y="1694"/>
                  </a:lnTo>
                  <a:cubicBezTo>
                    <a:pt x="575" y="1572"/>
                    <a:pt x="640" y="1428"/>
                    <a:pt x="669" y="1271"/>
                  </a:cubicBezTo>
                  <a:cubicBezTo>
                    <a:pt x="736" y="1070"/>
                    <a:pt x="769" y="870"/>
                    <a:pt x="752" y="669"/>
                  </a:cubicBezTo>
                  <a:cubicBezTo>
                    <a:pt x="752" y="552"/>
                    <a:pt x="719" y="419"/>
                    <a:pt x="685" y="302"/>
                  </a:cubicBezTo>
                  <a:cubicBezTo>
                    <a:pt x="652" y="235"/>
                    <a:pt x="619" y="185"/>
                    <a:pt x="568" y="118"/>
                  </a:cubicBezTo>
                  <a:cubicBezTo>
                    <a:pt x="518" y="51"/>
                    <a:pt x="435" y="18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9" name="Google Shape;9469;p105"/>
            <p:cNvSpPr/>
            <p:nvPr/>
          </p:nvSpPr>
          <p:spPr>
            <a:xfrm>
              <a:off x="7196498" y="4587400"/>
              <a:ext cx="48775" cy="41463"/>
            </a:xfrm>
            <a:custGeom>
              <a:avLst/>
              <a:gdLst/>
              <a:ahLst/>
              <a:cxnLst/>
              <a:rect l="l" t="t" r="r" b="b"/>
              <a:pathLst>
                <a:path w="1521" h="1293" extrusionOk="0">
                  <a:moveTo>
                    <a:pt x="184" y="1"/>
                  </a:moveTo>
                  <a:cubicBezTo>
                    <a:pt x="134" y="18"/>
                    <a:pt x="67" y="51"/>
                    <a:pt x="51" y="101"/>
                  </a:cubicBezTo>
                  <a:cubicBezTo>
                    <a:pt x="0" y="252"/>
                    <a:pt x="17" y="419"/>
                    <a:pt x="117" y="536"/>
                  </a:cubicBezTo>
                  <a:cubicBezTo>
                    <a:pt x="184" y="653"/>
                    <a:pt x="268" y="753"/>
                    <a:pt x="368" y="836"/>
                  </a:cubicBezTo>
                  <a:cubicBezTo>
                    <a:pt x="535" y="970"/>
                    <a:pt x="719" y="1070"/>
                    <a:pt x="919" y="1154"/>
                  </a:cubicBezTo>
                  <a:cubicBezTo>
                    <a:pt x="1134" y="1261"/>
                    <a:pt x="1314" y="1293"/>
                    <a:pt x="1415" y="1293"/>
                  </a:cubicBezTo>
                  <a:cubicBezTo>
                    <a:pt x="1472" y="1293"/>
                    <a:pt x="1504" y="1283"/>
                    <a:pt x="1504" y="1271"/>
                  </a:cubicBezTo>
                  <a:cubicBezTo>
                    <a:pt x="1320" y="1204"/>
                    <a:pt x="1153" y="1137"/>
                    <a:pt x="986" y="1054"/>
                  </a:cubicBezTo>
                  <a:cubicBezTo>
                    <a:pt x="802" y="953"/>
                    <a:pt x="635" y="836"/>
                    <a:pt x="485" y="719"/>
                  </a:cubicBezTo>
                  <a:cubicBezTo>
                    <a:pt x="401" y="636"/>
                    <a:pt x="335" y="552"/>
                    <a:pt x="268" y="469"/>
                  </a:cubicBezTo>
                  <a:cubicBezTo>
                    <a:pt x="218" y="385"/>
                    <a:pt x="184" y="285"/>
                    <a:pt x="201" y="185"/>
                  </a:cubicBezTo>
                  <a:cubicBezTo>
                    <a:pt x="201" y="175"/>
                    <a:pt x="213" y="171"/>
                    <a:pt x="232" y="171"/>
                  </a:cubicBezTo>
                  <a:cubicBezTo>
                    <a:pt x="281" y="171"/>
                    <a:pt x="379" y="199"/>
                    <a:pt x="452" y="235"/>
                  </a:cubicBezTo>
                  <a:cubicBezTo>
                    <a:pt x="552" y="285"/>
                    <a:pt x="652" y="352"/>
                    <a:pt x="736" y="419"/>
                  </a:cubicBezTo>
                  <a:cubicBezTo>
                    <a:pt x="886" y="552"/>
                    <a:pt x="1036" y="686"/>
                    <a:pt x="1153" y="836"/>
                  </a:cubicBezTo>
                  <a:cubicBezTo>
                    <a:pt x="1361" y="1092"/>
                    <a:pt x="1477" y="1272"/>
                    <a:pt x="1516" y="1272"/>
                  </a:cubicBezTo>
                  <a:cubicBezTo>
                    <a:pt x="1518" y="1272"/>
                    <a:pt x="1519" y="1271"/>
                    <a:pt x="1521" y="1271"/>
                  </a:cubicBezTo>
                  <a:cubicBezTo>
                    <a:pt x="1471" y="1087"/>
                    <a:pt x="1387" y="920"/>
                    <a:pt x="1270" y="769"/>
                  </a:cubicBezTo>
                  <a:cubicBezTo>
                    <a:pt x="1153" y="602"/>
                    <a:pt x="1003" y="435"/>
                    <a:pt x="853" y="302"/>
                  </a:cubicBezTo>
                  <a:cubicBezTo>
                    <a:pt x="752" y="218"/>
                    <a:pt x="652" y="151"/>
                    <a:pt x="535" y="84"/>
                  </a:cubicBezTo>
                  <a:cubicBezTo>
                    <a:pt x="468" y="51"/>
                    <a:pt x="401" y="34"/>
                    <a:pt x="3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0" name="Google Shape;9470;p105"/>
            <p:cNvSpPr/>
            <p:nvPr/>
          </p:nvSpPr>
          <p:spPr>
            <a:xfrm>
              <a:off x="7258645" y="4625143"/>
              <a:ext cx="148440" cy="5772"/>
            </a:xfrm>
            <a:custGeom>
              <a:avLst/>
              <a:gdLst/>
              <a:ahLst/>
              <a:cxnLst/>
              <a:rect l="l" t="t" r="r" b="b"/>
              <a:pathLst>
                <a:path w="4629" h="180" extrusionOk="0">
                  <a:moveTo>
                    <a:pt x="3580" y="0"/>
                  </a:moveTo>
                  <a:cubicBezTo>
                    <a:pt x="3215" y="0"/>
                    <a:pt x="2777" y="4"/>
                    <a:pt x="2306" y="10"/>
                  </a:cubicBezTo>
                  <a:cubicBezTo>
                    <a:pt x="1037" y="10"/>
                    <a:pt x="1" y="10"/>
                    <a:pt x="1" y="60"/>
                  </a:cubicBezTo>
                  <a:cubicBezTo>
                    <a:pt x="1" y="91"/>
                    <a:pt x="885" y="179"/>
                    <a:pt x="2021" y="179"/>
                  </a:cubicBezTo>
                  <a:cubicBezTo>
                    <a:pt x="2115" y="179"/>
                    <a:pt x="2210" y="179"/>
                    <a:pt x="2306" y="177"/>
                  </a:cubicBezTo>
                  <a:cubicBezTo>
                    <a:pt x="3593" y="161"/>
                    <a:pt x="4629" y="94"/>
                    <a:pt x="4629" y="44"/>
                  </a:cubicBezTo>
                  <a:cubicBezTo>
                    <a:pt x="4629" y="12"/>
                    <a:pt x="4213" y="0"/>
                    <a:pt x="358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1" name="Google Shape;9471;p105"/>
            <p:cNvSpPr/>
            <p:nvPr/>
          </p:nvSpPr>
          <p:spPr>
            <a:xfrm>
              <a:off x="7645507" y="1778223"/>
              <a:ext cx="251313" cy="491370"/>
            </a:xfrm>
            <a:custGeom>
              <a:avLst/>
              <a:gdLst/>
              <a:ahLst/>
              <a:cxnLst/>
              <a:rect l="l" t="t" r="r" b="b"/>
              <a:pathLst>
                <a:path w="7837" h="15323" extrusionOk="0">
                  <a:moveTo>
                    <a:pt x="3793" y="0"/>
                  </a:moveTo>
                  <a:lnTo>
                    <a:pt x="134" y="1805"/>
                  </a:lnTo>
                  <a:cubicBezTo>
                    <a:pt x="134" y="1805"/>
                    <a:pt x="0" y="6416"/>
                    <a:pt x="134" y="8405"/>
                  </a:cubicBezTo>
                  <a:cubicBezTo>
                    <a:pt x="251" y="10410"/>
                    <a:pt x="2273" y="10627"/>
                    <a:pt x="2273" y="10627"/>
                  </a:cubicBezTo>
                  <a:cubicBezTo>
                    <a:pt x="2273" y="10627"/>
                    <a:pt x="2256" y="11546"/>
                    <a:pt x="2222" y="12565"/>
                  </a:cubicBezTo>
                  <a:cubicBezTo>
                    <a:pt x="2189" y="14052"/>
                    <a:pt x="3375" y="15272"/>
                    <a:pt x="4846" y="15322"/>
                  </a:cubicBezTo>
                  <a:cubicBezTo>
                    <a:pt x="4866" y="15322"/>
                    <a:pt x="4887" y="15323"/>
                    <a:pt x="4907" y="15323"/>
                  </a:cubicBezTo>
                  <a:cubicBezTo>
                    <a:pt x="6367" y="15323"/>
                    <a:pt x="7570" y="14149"/>
                    <a:pt x="7603" y="12699"/>
                  </a:cubicBezTo>
                  <a:lnTo>
                    <a:pt x="7837" y="3058"/>
                  </a:lnTo>
                  <a:lnTo>
                    <a:pt x="3793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2" name="Google Shape;9472;p105"/>
            <p:cNvSpPr/>
            <p:nvPr/>
          </p:nvSpPr>
          <p:spPr>
            <a:xfrm>
              <a:off x="7613889" y="1735284"/>
              <a:ext cx="377755" cy="204238"/>
            </a:xfrm>
            <a:custGeom>
              <a:avLst/>
              <a:gdLst/>
              <a:ahLst/>
              <a:cxnLst/>
              <a:rect l="l" t="t" r="r" b="b"/>
              <a:pathLst>
                <a:path w="11780" h="6369" extrusionOk="0">
                  <a:moveTo>
                    <a:pt x="5282" y="1"/>
                  </a:moveTo>
                  <a:cubicBezTo>
                    <a:pt x="4488" y="1"/>
                    <a:pt x="3391" y="212"/>
                    <a:pt x="1989" y="1673"/>
                  </a:cubicBezTo>
                  <a:cubicBezTo>
                    <a:pt x="0" y="3728"/>
                    <a:pt x="1086" y="5951"/>
                    <a:pt x="1086" y="5951"/>
                  </a:cubicBezTo>
                  <a:lnTo>
                    <a:pt x="4662" y="2642"/>
                  </a:lnTo>
                  <a:cubicBezTo>
                    <a:pt x="5247" y="5633"/>
                    <a:pt x="8538" y="5951"/>
                    <a:pt x="8538" y="5951"/>
                  </a:cubicBezTo>
                  <a:lnTo>
                    <a:pt x="11780" y="6368"/>
                  </a:lnTo>
                  <a:cubicBezTo>
                    <a:pt x="11730" y="6034"/>
                    <a:pt x="11663" y="5282"/>
                    <a:pt x="11579" y="4982"/>
                  </a:cubicBezTo>
                  <a:cubicBezTo>
                    <a:pt x="10493" y="821"/>
                    <a:pt x="6834" y="36"/>
                    <a:pt x="6099" y="36"/>
                  </a:cubicBezTo>
                  <a:cubicBezTo>
                    <a:pt x="5877" y="36"/>
                    <a:pt x="5605" y="1"/>
                    <a:pt x="528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3" name="Google Shape;9473;p105"/>
            <p:cNvSpPr/>
            <p:nvPr/>
          </p:nvSpPr>
          <p:spPr>
            <a:xfrm>
              <a:off x="7663176" y="1935193"/>
              <a:ext cx="19337" cy="16675"/>
            </a:xfrm>
            <a:custGeom>
              <a:avLst/>
              <a:gdLst/>
              <a:ahLst/>
              <a:cxnLst/>
              <a:rect l="l" t="t" r="r" b="b"/>
              <a:pathLst>
                <a:path w="603" h="520" extrusionOk="0">
                  <a:moveTo>
                    <a:pt x="268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18"/>
                    <a:pt x="135" y="520"/>
                    <a:pt x="274" y="520"/>
                  </a:cubicBezTo>
                  <a:cubicBezTo>
                    <a:pt x="336" y="520"/>
                    <a:pt x="400" y="499"/>
                    <a:pt x="452" y="452"/>
                  </a:cubicBezTo>
                  <a:cubicBezTo>
                    <a:pt x="602" y="285"/>
                    <a:pt x="485" y="1"/>
                    <a:pt x="2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4" name="Google Shape;9474;p105"/>
            <p:cNvSpPr/>
            <p:nvPr/>
          </p:nvSpPr>
          <p:spPr>
            <a:xfrm>
              <a:off x="7655128" y="1924771"/>
              <a:ext cx="33254" cy="10069"/>
            </a:xfrm>
            <a:custGeom>
              <a:avLst/>
              <a:gdLst/>
              <a:ahLst/>
              <a:cxnLst/>
              <a:rect l="l" t="t" r="r" b="b"/>
              <a:pathLst>
                <a:path w="1037" h="314" extrusionOk="0">
                  <a:moveTo>
                    <a:pt x="546" y="0"/>
                  </a:moveTo>
                  <a:cubicBezTo>
                    <a:pt x="389" y="0"/>
                    <a:pt x="232" y="56"/>
                    <a:pt x="101" y="159"/>
                  </a:cubicBezTo>
                  <a:cubicBezTo>
                    <a:pt x="18" y="225"/>
                    <a:pt x="1" y="292"/>
                    <a:pt x="18" y="309"/>
                  </a:cubicBezTo>
                  <a:cubicBezTo>
                    <a:pt x="21" y="312"/>
                    <a:pt x="25" y="313"/>
                    <a:pt x="30" y="313"/>
                  </a:cubicBezTo>
                  <a:cubicBezTo>
                    <a:pt x="85" y="313"/>
                    <a:pt x="259" y="175"/>
                    <a:pt x="502" y="175"/>
                  </a:cubicBezTo>
                  <a:cubicBezTo>
                    <a:pt x="531" y="172"/>
                    <a:pt x="559" y="170"/>
                    <a:pt x="586" y="170"/>
                  </a:cubicBezTo>
                  <a:cubicBezTo>
                    <a:pt x="787" y="170"/>
                    <a:pt x="935" y="253"/>
                    <a:pt x="995" y="253"/>
                  </a:cubicBezTo>
                  <a:cubicBezTo>
                    <a:pt x="1007" y="253"/>
                    <a:pt x="1015" y="249"/>
                    <a:pt x="1020" y="242"/>
                  </a:cubicBezTo>
                  <a:cubicBezTo>
                    <a:pt x="1037" y="225"/>
                    <a:pt x="1003" y="175"/>
                    <a:pt x="903" y="109"/>
                  </a:cubicBezTo>
                  <a:cubicBezTo>
                    <a:pt x="793" y="35"/>
                    <a:pt x="669" y="0"/>
                    <a:pt x="5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5" name="Google Shape;9475;p105"/>
            <p:cNvSpPr/>
            <p:nvPr/>
          </p:nvSpPr>
          <p:spPr>
            <a:xfrm>
              <a:off x="7758545" y="1935193"/>
              <a:ext cx="19337" cy="16675"/>
            </a:xfrm>
            <a:custGeom>
              <a:avLst/>
              <a:gdLst/>
              <a:ahLst/>
              <a:cxnLst/>
              <a:rect l="l" t="t" r="r" b="b"/>
              <a:pathLst>
                <a:path w="603" h="520" extrusionOk="0">
                  <a:moveTo>
                    <a:pt x="251" y="1"/>
                  </a:moveTo>
                  <a:cubicBezTo>
                    <a:pt x="118" y="1"/>
                    <a:pt x="1" y="118"/>
                    <a:pt x="1" y="268"/>
                  </a:cubicBezTo>
                  <a:cubicBezTo>
                    <a:pt x="1" y="418"/>
                    <a:pt x="127" y="520"/>
                    <a:pt x="261" y="520"/>
                  </a:cubicBezTo>
                  <a:cubicBezTo>
                    <a:pt x="321" y="520"/>
                    <a:pt x="383" y="499"/>
                    <a:pt x="435" y="452"/>
                  </a:cubicBezTo>
                  <a:cubicBezTo>
                    <a:pt x="602" y="285"/>
                    <a:pt x="485" y="1"/>
                    <a:pt x="2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6" name="Google Shape;9476;p105"/>
            <p:cNvSpPr/>
            <p:nvPr/>
          </p:nvSpPr>
          <p:spPr>
            <a:xfrm>
              <a:off x="7752645" y="1924771"/>
              <a:ext cx="33799" cy="10069"/>
            </a:xfrm>
            <a:custGeom>
              <a:avLst/>
              <a:gdLst/>
              <a:ahLst/>
              <a:cxnLst/>
              <a:rect l="l" t="t" r="r" b="b"/>
              <a:pathLst>
                <a:path w="1054" h="314" extrusionOk="0">
                  <a:moveTo>
                    <a:pt x="562" y="0"/>
                  </a:moveTo>
                  <a:cubicBezTo>
                    <a:pt x="406" y="0"/>
                    <a:pt x="249" y="56"/>
                    <a:pt x="118" y="159"/>
                  </a:cubicBezTo>
                  <a:cubicBezTo>
                    <a:pt x="34" y="225"/>
                    <a:pt x="1" y="292"/>
                    <a:pt x="18" y="309"/>
                  </a:cubicBezTo>
                  <a:cubicBezTo>
                    <a:pt x="21" y="312"/>
                    <a:pt x="25" y="313"/>
                    <a:pt x="31" y="313"/>
                  </a:cubicBezTo>
                  <a:cubicBezTo>
                    <a:pt x="88" y="313"/>
                    <a:pt x="276" y="175"/>
                    <a:pt x="519" y="175"/>
                  </a:cubicBezTo>
                  <a:cubicBezTo>
                    <a:pt x="548" y="172"/>
                    <a:pt x="576" y="170"/>
                    <a:pt x="603" y="170"/>
                  </a:cubicBezTo>
                  <a:cubicBezTo>
                    <a:pt x="803" y="170"/>
                    <a:pt x="952" y="253"/>
                    <a:pt x="1012" y="253"/>
                  </a:cubicBezTo>
                  <a:cubicBezTo>
                    <a:pt x="1024" y="253"/>
                    <a:pt x="1032" y="249"/>
                    <a:pt x="1037" y="242"/>
                  </a:cubicBezTo>
                  <a:cubicBezTo>
                    <a:pt x="1054" y="225"/>
                    <a:pt x="1003" y="175"/>
                    <a:pt x="920" y="109"/>
                  </a:cubicBezTo>
                  <a:cubicBezTo>
                    <a:pt x="809" y="35"/>
                    <a:pt x="686" y="0"/>
                    <a:pt x="56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7" name="Google Shape;9477;p105"/>
            <p:cNvSpPr/>
            <p:nvPr/>
          </p:nvSpPr>
          <p:spPr>
            <a:xfrm>
              <a:off x="7698547" y="1932531"/>
              <a:ext cx="24660" cy="77700"/>
            </a:xfrm>
            <a:custGeom>
              <a:avLst/>
              <a:gdLst/>
              <a:ahLst/>
              <a:cxnLst/>
              <a:rect l="l" t="t" r="r" b="b"/>
              <a:pathLst>
                <a:path w="769" h="2423" extrusionOk="0">
                  <a:moveTo>
                    <a:pt x="769" y="0"/>
                  </a:moveTo>
                  <a:lnTo>
                    <a:pt x="769" y="0"/>
                  </a:lnTo>
                  <a:cubicBezTo>
                    <a:pt x="685" y="117"/>
                    <a:pt x="619" y="268"/>
                    <a:pt x="585" y="418"/>
                  </a:cubicBezTo>
                  <a:cubicBezTo>
                    <a:pt x="485" y="669"/>
                    <a:pt x="368" y="1036"/>
                    <a:pt x="234" y="1454"/>
                  </a:cubicBezTo>
                  <a:cubicBezTo>
                    <a:pt x="167" y="1654"/>
                    <a:pt x="117" y="1838"/>
                    <a:pt x="50" y="2022"/>
                  </a:cubicBezTo>
                  <a:cubicBezTo>
                    <a:pt x="17" y="2105"/>
                    <a:pt x="0" y="2206"/>
                    <a:pt x="34" y="2306"/>
                  </a:cubicBezTo>
                  <a:cubicBezTo>
                    <a:pt x="50" y="2356"/>
                    <a:pt x="84" y="2389"/>
                    <a:pt x="151" y="2406"/>
                  </a:cubicBezTo>
                  <a:cubicBezTo>
                    <a:pt x="184" y="2423"/>
                    <a:pt x="218" y="2423"/>
                    <a:pt x="268" y="2423"/>
                  </a:cubicBezTo>
                  <a:cubicBezTo>
                    <a:pt x="418" y="2423"/>
                    <a:pt x="568" y="2423"/>
                    <a:pt x="719" y="2389"/>
                  </a:cubicBezTo>
                  <a:cubicBezTo>
                    <a:pt x="568" y="2356"/>
                    <a:pt x="418" y="2339"/>
                    <a:pt x="268" y="2339"/>
                  </a:cubicBezTo>
                  <a:cubicBezTo>
                    <a:pt x="201" y="2339"/>
                    <a:pt x="134" y="2323"/>
                    <a:pt x="117" y="2273"/>
                  </a:cubicBezTo>
                  <a:cubicBezTo>
                    <a:pt x="101" y="2189"/>
                    <a:pt x="117" y="2122"/>
                    <a:pt x="151" y="2055"/>
                  </a:cubicBezTo>
                  <a:cubicBezTo>
                    <a:pt x="218" y="1872"/>
                    <a:pt x="268" y="1688"/>
                    <a:pt x="335" y="1487"/>
                  </a:cubicBezTo>
                  <a:cubicBezTo>
                    <a:pt x="468" y="1070"/>
                    <a:pt x="585" y="702"/>
                    <a:pt x="652" y="435"/>
                  </a:cubicBezTo>
                  <a:cubicBezTo>
                    <a:pt x="719" y="301"/>
                    <a:pt x="752" y="151"/>
                    <a:pt x="76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8" name="Google Shape;9478;p105"/>
            <p:cNvSpPr/>
            <p:nvPr/>
          </p:nvSpPr>
          <p:spPr>
            <a:xfrm>
              <a:off x="7708199" y="2017703"/>
              <a:ext cx="47716" cy="24949"/>
            </a:xfrm>
            <a:custGeom>
              <a:avLst/>
              <a:gdLst/>
              <a:ahLst/>
              <a:cxnLst/>
              <a:rect l="l" t="t" r="r" b="b"/>
              <a:pathLst>
                <a:path w="1488" h="778" extrusionOk="0">
                  <a:moveTo>
                    <a:pt x="1320" y="1"/>
                  </a:moveTo>
                  <a:cubicBezTo>
                    <a:pt x="869" y="134"/>
                    <a:pt x="535" y="352"/>
                    <a:pt x="0" y="452"/>
                  </a:cubicBezTo>
                  <a:cubicBezTo>
                    <a:pt x="142" y="665"/>
                    <a:pt x="376" y="777"/>
                    <a:pt x="614" y="777"/>
                  </a:cubicBezTo>
                  <a:cubicBezTo>
                    <a:pt x="711" y="777"/>
                    <a:pt x="810" y="758"/>
                    <a:pt x="902" y="719"/>
                  </a:cubicBezTo>
                  <a:cubicBezTo>
                    <a:pt x="1487" y="469"/>
                    <a:pt x="1320" y="1"/>
                    <a:pt x="132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9" name="Google Shape;9479;p105"/>
            <p:cNvSpPr/>
            <p:nvPr/>
          </p:nvSpPr>
          <p:spPr>
            <a:xfrm>
              <a:off x="7717820" y="2090047"/>
              <a:ext cx="85235" cy="44606"/>
            </a:xfrm>
            <a:custGeom>
              <a:avLst/>
              <a:gdLst/>
              <a:ahLst/>
              <a:cxnLst/>
              <a:rect l="l" t="t" r="r" b="b"/>
              <a:pathLst>
                <a:path w="2658" h="1391" extrusionOk="0">
                  <a:moveTo>
                    <a:pt x="2658" y="0"/>
                  </a:moveTo>
                  <a:cubicBezTo>
                    <a:pt x="1872" y="552"/>
                    <a:pt x="953" y="853"/>
                    <a:pt x="1" y="903"/>
                  </a:cubicBezTo>
                  <a:lnTo>
                    <a:pt x="1" y="1387"/>
                  </a:lnTo>
                  <a:cubicBezTo>
                    <a:pt x="56" y="1390"/>
                    <a:pt x="111" y="1391"/>
                    <a:pt x="164" y="1391"/>
                  </a:cubicBezTo>
                  <a:cubicBezTo>
                    <a:pt x="2041" y="1391"/>
                    <a:pt x="2657" y="1"/>
                    <a:pt x="2658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0" name="Google Shape;9480;p105"/>
            <p:cNvSpPr/>
            <p:nvPr/>
          </p:nvSpPr>
          <p:spPr>
            <a:xfrm>
              <a:off x="7631077" y="1809424"/>
              <a:ext cx="135549" cy="109190"/>
            </a:xfrm>
            <a:custGeom>
              <a:avLst/>
              <a:gdLst/>
              <a:ahLst/>
              <a:cxnLst/>
              <a:rect l="l" t="t" r="r" b="b"/>
              <a:pathLst>
                <a:path w="4227" h="3405" extrusionOk="0">
                  <a:moveTo>
                    <a:pt x="3213" y="0"/>
                  </a:moveTo>
                  <a:cubicBezTo>
                    <a:pt x="1" y="0"/>
                    <a:pt x="601" y="3405"/>
                    <a:pt x="601" y="3405"/>
                  </a:cubicBezTo>
                  <a:lnTo>
                    <a:pt x="3809" y="2569"/>
                  </a:lnTo>
                  <a:cubicBezTo>
                    <a:pt x="3491" y="1500"/>
                    <a:pt x="4226" y="96"/>
                    <a:pt x="4226" y="96"/>
                  </a:cubicBezTo>
                  <a:cubicBezTo>
                    <a:pt x="3852" y="30"/>
                    <a:pt x="3515" y="0"/>
                    <a:pt x="32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1" name="Google Shape;9481;p105"/>
            <p:cNvSpPr/>
            <p:nvPr/>
          </p:nvSpPr>
          <p:spPr>
            <a:xfrm>
              <a:off x="7884987" y="1926086"/>
              <a:ext cx="124903" cy="177910"/>
            </a:xfrm>
            <a:custGeom>
              <a:avLst/>
              <a:gdLst/>
              <a:ahLst/>
              <a:cxnLst/>
              <a:rect l="l" t="t" r="r" b="b"/>
              <a:pathLst>
                <a:path w="3895" h="5548" extrusionOk="0">
                  <a:moveTo>
                    <a:pt x="84" y="1"/>
                  </a:moveTo>
                  <a:lnTo>
                    <a:pt x="1" y="5548"/>
                  </a:lnTo>
                  <a:cubicBezTo>
                    <a:pt x="3894" y="4712"/>
                    <a:pt x="3326" y="418"/>
                    <a:pt x="3326" y="418"/>
                  </a:cubicBezTo>
                  <a:lnTo>
                    <a:pt x="8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2" name="Google Shape;9482;p105"/>
            <p:cNvSpPr/>
            <p:nvPr/>
          </p:nvSpPr>
          <p:spPr>
            <a:xfrm>
              <a:off x="7621393" y="1769821"/>
              <a:ext cx="136127" cy="144528"/>
            </a:xfrm>
            <a:custGeom>
              <a:avLst/>
              <a:gdLst/>
              <a:ahLst/>
              <a:cxnLst/>
              <a:rect l="l" t="t" r="r" b="b"/>
              <a:pathLst>
                <a:path w="4245" h="4507" extrusionOk="0">
                  <a:moveTo>
                    <a:pt x="4134" y="1"/>
                  </a:moveTo>
                  <a:cubicBezTo>
                    <a:pt x="3980" y="1"/>
                    <a:pt x="3670" y="26"/>
                    <a:pt x="3258" y="128"/>
                  </a:cubicBezTo>
                  <a:cubicBezTo>
                    <a:pt x="1654" y="580"/>
                    <a:pt x="451" y="1883"/>
                    <a:pt x="117" y="3520"/>
                  </a:cubicBezTo>
                  <a:cubicBezTo>
                    <a:pt x="0" y="4122"/>
                    <a:pt x="50" y="4506"/>
                    <a:pt x="67" y="4506"/>
                  </a:cubicBezTo>
                  <a:cubicBezTo>
                    <a:pt x="101" y="4506"/>
                    <a:pt x="117" y="4122"/>
                    <a:pt x="268" y="3554"/>
                  </a:cubicBezTo>
                  <a:cubicBezTo>
                    <a:pt x="669" y="2017"/>
                    <a:pt x="1805" y="797"/>
                    <a:pt x="3309" y="279"/>
                  </a:cubicBezTo>
                  <a:cubicBezTo>
                    <a:pt x="3877" y="95"/>
                    <a:pt x="4244" y="62"/>
                    <a:pt x="4244" y="11"/>
                  </a:cubicBezTo>
                  <a:cubicBezTo>
                    <a:pt x="4244" y="6"/>
                    <a:pt x="4206" y="1"/>
                    <a:pt x="4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3" name="Google Shape;9483;p105"/>
            <p:cNvSpPr/>
            <p:nvPr/>
          </p:nvSpPr>
          <p:spPr>
            <a:xfrm>
              <a:off x="7726927" y="1887829"/>
              <a:ext cx="105598" cy="103482"/>
            </a:xfrm>
            <a:custGeom>
              <a:avLst/>
              <a:gdLst/>
              <a:ahLst/>
              <a:cxnLst/>
              <a:rect l="l" t="t" r="r" b="b"/>
              <a:pathLst>
                <a:path w="3293" h="3227" extrusionOk="0">
                  <a:moveTo>
                    <a:pt x="1547" y="1"/>
                  </a:moveTo>
                  <a:cubicBezTo>
                    <a:pt x="1455" y="1"/>
                    <a:pt x="1362" y="8"/>
                    <a:pt x="1271" y="24"/>
                  </a:cubicBezTo>
                  <a:cubicBezTo>
                    <a:pt x="1020" y="74"/>
                    <a:pt x="786" y="191"/>
                    <a:pt x="602" y="342"/>
                  </a:cubicBezTo>
                  <a:cubicBezTo>
                    <a:pt x="318" y="559"/>
                    <a:pt x="118" y="876"/>
                    <a:pt x="34" y="1227"/>
                  </a:cubicBezTo>
                  <a:cubicBezTo>
                    <a:pt x="1" y="1327"/>
                    <a:pt x="1" y="1411"/>
                    <a:pt x="1" y="1511"/>
                  </a:cubicBezTo>
                  <a:cubicBezTo>
                    <a:pt x="1" y="1545"/>
                    <a:pt x="1" y="1578"/>
                    <a:pt x="1" y="1611"/>
                  </a:cubicBezTo>
                  <a:cubicBezTo>
                    <a:pt x="18" y="1611"/>
                    <a:pt x="1" y="1478"/>
                    <a:pt x="68" y="1244"/>
                  </a:cubicBezTo>
                  <a:cubicBezTo>
                    <a:pt x="168" y="910"/>
                    <a:pt x="368" y="609"/>
                    <a:pt x="653" y="408"/>
                  </a:cubicBezTo>
                  <a:cubicBezTo>
                    <a:pt x="913" y="202"/>
                    <a:pt x="1236" y="95"/>
                    <a:pt x="1563" y="95"/>
                  </a:cubicBezTo>
                  <a:cubicBezTo>
                    <a:pt x="1741" y="95"/>
                    <a:pt x="1919" y="127"/>
                    <a:pt x="2089" y="191"/>
                  </a:cubicBezTo>
                  <a:cubicBezTo>
                    <a:pt x="2374" y="291"/>
                    <a:pt x="2607" y="475"/>
                    <a:pt x="2791" y="726"/>
                  </a:cubicBezTo>
                  <a:cubicBezTo>
                    <a:pt x="3176" y="1261"/>
                    <a:pt x="3176" y="1979"/>
                    <a:pt x="2791" y="2514"/>
                  </a:cubicBezTo>
                  <a:cubicBezTo>
                    <a:pt x="2607" y="2748"/>
                    <a:pt x="2374" y="2931"/>
                    <a:pt x="2089" y="3032"/>
                  </a:cubicBezTo>
                  <a:cubicBezTo>
                    <a:pt x="1917" y="3097"/>
                    <a:pt x="1736" y="3129"/>
                    <a:pt x="1557" y="3129"/>
                  </a:cubicBezTo>
                  <a:cubicBezTo>
                    <a:pt x="1232" y="3129"/>
                    <a:pt x="911" y="3025"/>
                    <a:pt x="653" y="2831"/>
                  </a:cubicBezTo>
                  <a:cubicBezTo>
                    <a:pt x="368" y="2631"/>
                    <a:pt x="168" y="2330"/>
                    <a:pt x="68" y="1996"/>
                  </a:cubicBezTo>
                  <a:cubicBezTo>
                    <a:pt x="1" y="1762"/>
                    <a:pt x="18" y="1611"/>
                    <a:pt x="1" y="1611"/>
                  </a:cubicBezTo>
                  <a:cubicBezTo>
                    <a:pt x="1" y="1645"/>
                    <a:pt x="1" y="1678"/>
                    <a:pt x="1" y="1712"/>
                  </a:cubicBezTo>
                  <a:cubicBezTo>
                    <a:pt x="1" y="1812"/>
                    <a:pt x="1" y="1912"/>
                    <a:pt x="34" y="1996"/>
                  </a:cubicBezTo>
                  <a:cubicBezTo>
                    <a:pt x="118" y="2363"/>
                    <a:pt x="318" y="2664"/>
                    <a:pt x="602" y="2898"/>
                  </a:cubicBezTo>
                  <a:cubicBezTo>
                    <a:pt x="786" y="3048"/>
                    <a:pt x="1020" y="3149"/>
                    <a:pt x="1271" y="3199"/>
                  </a:cubicBezTo>
                  <a:cubicBezTo>
                    <a:pt x="1373" y="3217"/>
                    <a:pt x="1477" y="3226"/>
                    <a:pt x="1581" y="3226"/>
                  </a:cubicBezTo>
                  <a:cubicBezTo>
                    <a:pt x="1766" y="3226"/>
                    <a:pt x="1952" y="3196"/>
                    <a:pt x="2123" y="3132"/>
                  </a:cubicBezTo>
                  <a:cubicBezTo>
                    <a:pt x="2424" y="3032"/>
                    <a:pt x="2691" y="2831"/>
                    <a:pt x="2875" y="2580"/>
                  </a:cubicBezTo>
                  <a:cubicBezTo>
                    <a:pt x="3292" y="2012"/>
                    <a:pt x="3292" y="1227"/>
                    <a:pt x="2875" y="659"/>
                  </a:cubicBezTo>
                  <a:cubicBezTo>
                    <a:pt x="2691" y="392"/>
                    <a:pt x="2424" y="208"/>
                    <a:pt x="2123" y="91"/>
                  </a:cubicBezTo>
                  <a:cubicBezTo>
                    <a:pt x="1941" y="34"/>
                    <a:pt x="1744" y="1"/>
                    <a:pt x="154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4" name="Google Shape;9484;p105"/>
            <p:cNvSpPr/>
            <p:nvPr/>
          </p:nvSpPr>
          <p:spPr>
            <a:xfrm>
              <a:off x="7610682" y="1887701"/>
              <a:ext cx="102905" cy="103738"/>
            </a:xfrm>
            <a:custGeom>
              <a:avLst/>
              <a:gdLst/>
              <a:ahLst/>
              <a:cxnLst/>
              <a:rect l="l" t="t" r="r" b="b"/>
              <a:pathLst>
                <a:path w="3209" h="3235" extrusionOk="0">
                  <a:moveTo>
                    <a:pt x="1581" y="1"/>
                  </a:moveTo>
                  <a:cubicBezTo>
                    <a:pt x="1484" y="1"/>
                    <a:pt x="1386" y="10"/>
                    <a:pt x="1287" y="28"/>
                  </a:cubicBezTo>
                  <a:cubicBezTo>
                    <a:pt x="1036" y="78"/>
                    <a:pt x="802" y="195"/>
                    <a:pt x="618" y="346"/>
                  </a:cubicBezTo>
                  <a:cubicBezTo>
                    <a:pt x="318" y="563"/>
                    <a:pt x="117" y="880"/>
                    <a:pt x="50" y="1231"/>
                  </a:cubicBezTo>
                  <a:cubicBezTo>
                    <a:pt x="17" y="1331"/>
                    <a:pt x="17" y="1415"/>
                    <a:pt x="17" y="1515"/>
                  </a:cubicBezTo>
                  <a:cubicBezTo>
                    <a:pt x="0" y="1549"/>
                    <a:pt x="17" y="1582"/>
                    <a:pt x="17" y="1615"/>
                  </a:cubicBezTo>
                  <a:cubicBezTo>
                    <a:pt x="34" y="1615"/>
                    <a:pt x="17" y="1482"/>
                    <a:pt x="84" y="1248"/>
                  </a:cubicBezTo>
                  <a:cubicBezTo>
                    <a:pt x="184" y="914"/>
                    <a:pt x="384" y="613"/>
                    <a:pt x="652" y="412"/>
                  </a:cubicBezTo>
                  <a:cubicBezTo>
                    <a:pt x="923" y="206"/>
                    <a:pt x="1250" y="99"/>
                    <a:pt x="1578" y="99"/>
                  </a:cubicBezTo>
                  <a:cubicBezTo>
                    <a:pt x="1757" y="99"/>
                    <a:pt x="1935" y="131"/>
                    <a:pt x="2105" y="195"/>
                  </a:cubicBezTo>
                  <a:cubicBezTo>
                    <a:pt x="2389" y="295"/>
                    <a:pt x="2623" y="479"/>
                    <a:pt x="2807" y="730"/>
                  </a:cubicBezTo>
                  <a:cubicBezTo>
                    <a:pt x="3191" y="1265"/>
                    <a:pt x="3191" y="1983"/>
                    <a:pt x="2807" y="2518"/>
                  </a:cubicBezTo>
                  <a:cubicBezTo>
                    <a:pt x="2623" y="2752"/>
                    <a:pt x="2389" y="2935"/>
                    <a:pt x="2105" y="3036"/>
                  </a:cubicBezTo>
                  <a:cubicBezTo>
                    <a:pt x="1933" y="3101"/>
                    <a:pt x="1752" y="3133"/>
                    <a:pt x="1572" y="3133"/>
                  </a:cubicBezTo>
                  <a:cubicBezTo>
                    <a:pt x="1246" y="3133"/>
                    <a:pt x="921" y="3029"/>
                    <a:pt x="652" y="2835"/>
                  </a:cubicBezTo>
                  <a:cubicBezTo>
                    <a:pt x="384" y="2635"/>
                    <a:pt x="184" y="2334"/>
                    <a:pt x="84" y="2000"/>
                  </a:cubicBezTo>
                  <a:cubicBezTo>
                    <a:pt x="17" y="1766"/>
                    <a:pt x="34" y="1615"/>
                    <a:pt x="17" y="1615"/>
                  </a:cubicBezTo>
                  <a:cubicBezTo>
                    <a:pt x="17" y="1649"/>
                    <a:pt x="0" y="1682"/>
                    <a:pt x="17" y="1716"/>
                  </a:cubicBezTo>
                  <a:cubicBezTo>
                    <a:pt x="17" y="1816"/>
                    <a:pt x="17" y="1916"/>
                    <a:pt x="50" y="2000"/>
                  </a:cubicBezTo>
                  <a:cubicBezTo>
                    <a:pt x="117" y="2367"/>
                    <a:pt x="318" y="2668"/>
                    <a:pt x="618" y="2902"/>
                  </a:cubicBezTo>
                  <a:cubicBezTo>
                    <a:pt x="802" y="3052"/>
                    <a:pt x="1036" y="3153"/>
                    <a:pt x="1287" y="3203"/>
                  </a:cubicBezTo>
                  <a:cubicBezTo>
                    <a:pt x="1393" y="3224"/>
                    <a:pt x="1499" y="3235"/>
                    <a:pt x="1603" y="3235"/>
                  </a:cubicBezTo>
                  <a:cubicBezTo>
                    <a:pt x="2463" y="3235"/>
                    <a:pt x="3208" y="2525"/>
                    <a:pt x="3208" y="1615"/>
                  </a:cubicBezTo>
                  <a:cubicBezTo>
                    <a:pt x="3208" y="713"/>
                    <a:pt x="2451" y="1"/>
                    <a:pt x="15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5" name="Google Shape;9485;p105"/>
            <p:cNvSpPr/>
            <p:nvPr/>
          </p:nvSpPr>
          <p:spPr>
            <a:xfrm>
              <a:off x="7711406" y="1939490"/>
              <a:ext cx="18792" cy="3784"/>
            </a:xfrm>
            <a:custGeom>
              <a:avLst/>
              <a:gdLst/>
              <a:ahLst/>
              <a:cxnLst/>
              <a:rect l="l" t="t" r="r" b="b"/>
              <a:pathLst>
                <a:path w="586" h="118" extrusionOk="0">
                  <a:moveTo>
                    <a:pt x="301" y="0"/>
                  </a:moveTo>
                  <a:cubicBezTo>
                    <a:pt x="134" y="0"/>
                    <a:pt x="0" y="17"/>
                    <a:pt x="0" y="51"/>
                  </a:cubicBezTo>
                  <a:cubicBezTo>
                    <a:pt x="0" y="84"/>
                    <a:pt x="134" y="117"/>
                    <a:pt x="301" y="117"/>
                  </a:cubicBezTo>
                  <a:cubicBezTo>
                    <a:pt x="451" y="117"/>
                    <a:pt x="585" y="84"/>
                    <a:pt x="585" y="51"/>
                  </a:cubicBezTo>
                  <a:cubicBezTo>
                    <a:pt x="585" y="17"/>
                    <a:pt x="451" y="0"/>
                    <a:pt x="3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6" name="Google Shape;9486;p105"/>
            <p:cNvSpPr/>
            <p:nvPr/>
          </p:nvSpPr>
          <p:spPr>
            <a:xfrm>
              <a:off x="7825534" y="1950201"/>
              <a:ext cx="88955" cy="17701"/>
            </a:xfrm>
            <a:custGeom>
              <a:avLst/>
              <a:gdLst/>
              <a:ahLst/>
              <a:cxnLst/>
              <a:rect l="l" t="t" r="r" b="b"/>
              <a:pathLst>
                <a:path w="2774" h="552" extrusionOk="0">
                  <a:moveTo>
                    <a:pt x="0" y="1"/>
                  </a:moveTo>
                  <a:lnTo>
                    <a:pt x="0" y="1"/>
                  </a:lnTo>
                  <a:cubicBezTo>
                    <a:pt x="919" y="251"/>
                    <a:pt x="1838" y="435"/>
                    <a:pt x="2774" y="552"/>
                  </a:cubicBezTo>
                  <a:cubicBezTo>
                    <a:pt x="1872" y="285"/>
                    <a:pt x="936" y="10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7" name="Google Shape;9487;p105"/>
            <p:cNvSpPr/>
            <p:nvPr/>
          </p:nvSpPr>
          <p:spPr>
            <a:xfrm>
              <a:off x="7894640" y="1965016"/>
              <a:ext cx="45055" cy="64616"/>
            </a:xfrm>
            <a:custGeom>
              <a:avLst/>
              <a:gdLst/>
              <a:ahLst/>
              <a:cxnLst/>
              <a:rect l="l" t="t" r="r" b="b"/>
              <a:pathLst>
                <a:path w="1405" h="2015" extrusionOk="0">
                  <a:moveTo>
                    <a:pt x="572" y="1"/>
                  </a:moveTo>
                  <a:cubicBezTo>
                    <a:pt x="402" y="1"/>
                    <a:pt x="233" y="47"/>
                    <a:pt x="84" y="140"/>
                  </a:cubicBezTo>
                  <a:lnTo>
                    <a:pt x="1" y="1894"/>
                  </a:lnTo>
                  <a:cubicBezTo>
                    <a:pt x="134" y="1975"/>
                    <a:pt x="284" y="2015"/>
                    <a:pt x="433" y="2015"/>
                  </a:cubicBezTo>
                  <a:cubicBezTo>
                    <a:pt x="656" y="2015"/>
                    <a:pt x="876" y="1925"/>
                    <a:pt x="1037" y="1744"/>
                  </a:cubicBezTo>
                  <a:cubicBezTo>
                    <a:pt x="1304" y="1460"/>
                    <a:pt x="1404" y="1059"/>
                    <a:pt x="1321" y="675"/>
                  </a:cubicBezTo>
                  <a:cubicBezTo>
                    <a:pt x="1271" y="441"/>
                    <a:pt x="1154" y="240"/>
                    <a:pt x="970" y="90"/>
                  </a:cubicBezTo>
                  <a:cubicBezTo>
                    <a:pt x="844" y="31"/>
                    <a:pt x="707" y="1"/>
                    <a:pt x="57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8" name="Google Shape;9488;p105"/>
            <p:cNvSpPr/>
            <p:nvPr/>
          </p:nvSpPr>
          <p:spPr>
            <a:xfrm>
              <a:off x="7905895" y="1978003"/>
              <a:ext cx="27899" cy="38257"/>
            </a:xfrm>
            <a:custGeom>
              <a:avLst/>
              <a:gdLst/>
              <a:ahLst/>
              <a:cxnLst/>
              <a:rect l="l" t="t" r="r" b="b"/>
              <a:pathLst>
                <a:path w="870" h="1193" extrusionOk="0">
                  <a:moveTo>
                    <a:pt x="157" y="1"/>
                  </a:moveTo>
                  <a:cubicBezTo>
                    <a:pt x="55" y="1"/>
                    <a:pt x="1" y="40"/>
                    <a:pt x="1" y="53"/>
                  </a:cubicBezTo>
                  <a:cubicBezTo>
                    <a:pt x="1" y="69"/>
                    <a:pt x="118" y="69"/>
                    <a:pt x="234" y="136"/>
                  </a:cubicBezTo>
                  <a:cubicBezTo>
                    <a:pt x="602" y="303"/>
                    <a:pt x="652" y="804"/>
                    <a:pt x="318" y="1038"/>
                  </a:cubicBezTo>
                  <a:cubicBezTo>
                    <a:pt x="201" y="1122"/>
                    <a:pt x="101" y="1139"/>
                    <a:pt x="101" y="1155"/>
                  </a:cubicBezTo>
                  <a:lnTo>
                    <a:pt x="118" y="1172"/>
                  </a:lnTo>
                  <a:cubicBezTo>
                    <a:pt x="109" y="1180"/>
                    <a:pt x="134" y="1193"/>
                    <a:pt x="182" y="1193"/>
                  </a:cubicBezTo>
                  <a:cubicBezTo>
                    <a:pt x="230" y="1193"/>
                    <a:pt x="301" y="1180"/>
                    <a:pt x="385" y="1139"/>
                  </a:cubicBezTo>
                  <a:cubicBezTo>
                    <a:pt x="869" y="888"/>
                    <a:pt x="803" y="169"/>
                    <a:pt x="285" y="19"/>
                  </a:cubicBezTo>
                  <a:cubicBezTo>
                    <a:pt x="236" y="6"/>
                    <a:pt x="193" y="1"/>
                    <a:pt x="157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9" name="Google Shape;9489;p105"/>
            <p:cNvSpPr/>
            <p:nvPr/>
          </p:nvSpPr>
          <p:spPr>
            <a:xfrm>
              <a:off x="7323485" y="2838566"/>
              <a:ext cx="811757" cy="952148"/>
            </a:xfrm>
            <a:custGeom>
              <a:avLst/>
              <a:gdLst/>
              <a:ahLst/>
              <a:cxnLst/>
              <a:rect l="l" t="t" r="r" b="b"/>
              <a:pathLst>
                <a:path w="25314" h="29692" extrusionOk="0">
                  <a:moveTo>
                    <a:pt x="21805" y="0"/>
                  </a:moveTo>
                  <a:lnTo>
                    <a:pt x="7185" y="1972"/>
                  </a:lnTo>
                  <a:lnTo>
                    <a:pt x="0" y="27753"/>
                  </a:lnTo>
                  <a:cubicBezTo>
                    <a:pt x="0" y="27753"/>
                    <a:pt x="1454" y="27200"/>
                    <a:pt x="3460" y="27200"/>
                  </a:cubicBezTo>
                  <a:cubicBezTo>
                    <a:pt x="4973" y="27200"/>
                    <a:pt x="6801" y="27515"/>
                    <a:pt x="8555" y="28622"/>
                  </a:cubicBezTo>
                  <a:cubicBezTo>
                    <a:pt x="9556" y="29257"/>
                    <a:pt x="10479" y="29518"/>
                    <a:pt x="11351" y="29518"/>
                  </a:cubicBezTo>
                  <a:cubicBezTo>
                    <a:pt x="13070" y="29518"/>
                    <a:pt x="14589" y="28505"/>
                    <a:pt x="16107" y="27352"/>
                  </a:cubicBezTo>
                  <a:cubicBezTo>
                    <a:pt x="16510" y="27047"/>
                    <a:pt x="16980" y="26921"/>
                    <a:pt x="17483" y="26921"/>
                  </a:cubicBezTo>
                  <a:cubicBezTo>
                    <a:pt x="19842" y="26921"/>
                    <a:pt x="22908" y="29691"/>
                    <a:pt x="22908" y="29691"/>
                  </a:cubicBezTo>
                  <a:cubicBezTo>
                    <a:pt x="22908" y="29691"/>
                    <a:pt x="23860" y="19215"/>
                    <a:pt x="24579" y="11429"/>
                  </a:cubicBezTo>
                  <a:cubicBezTo>
                    <a:pt x="25314" y="3643"/>
                    <a:pt x="21805" y="0"/>
                    <a:pt x="218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0" name="Google Shape;9490;p105"/>
            <p:cNvSpPr/>
            <p:nvPr/>
          </p:nvSpPr>
          <p:spPr>
            <a:xfrm>
              <a:off x="7876425" y="2868037"/>
              <a:ext cx="123267" cy="93669"/>
            </a:xfrm>
            <a:custGeom>
              <a:avLst/>
              <a:gdLst/>
              <a:ahLst/>
              <a:cxnLst/>
              <a:rect l="l" t="t" r="r" b="b"/>
              <a:pathLst>
                <a:path w="3844" h="2921" extrusionOk="0">
                  <a:moveTo>
                    <a:pt x="1" y="0"/>
                  </a:moveTo>
                  <a:cubicBezTo>
                    <a:pt x="1" y="268"/>
                    <a:pt x="51" y="535"/>
                    <a:pt x="151" y="769"/>
                  </a:cubicBezTo>
                  <a:cubicBezTo>
                    <a:pt x="602" y="2022"/>
                    <a:pt x="1755" y="2857"/>
                    <a:pt x="3075" y="2908"/>
                  </a:cubicBezTo>
                  <a:cubicBezTo>
                    <a:pt x="3138" y="2916"/>
                    <a:pt x="3201" y="2920"/>
                    <a:pt x="3266" y="2920"/>
                  </a:cubicBezTo>
                  <a:cubicBezTo>
                    <a:pt x="3458" y="2920"/>
                    <a:pt x="3656" y="2882"/>
                    <a:pt x="3844" y="2807"/>
                  </a:cubicBezTo>
                  <a:cubicBezTo>
                    <a:pt x="3844" y="2798"/>
                    <a:pt x="3821" y="2795"/>
                    <a:pt x="3777" y="2795"/>
                  </a:cubicBezTo>
                  <a:cubicBezTo>
                    <a:pt x="3708" y="2795"/>
                    <a:pt x="3585" y="2803"/>
                    <a:pt x="3422" y="2803"/>
                  </a:cubicBezTo>
                  <a:cubicBezTo>
                    <a:pt x="3321" y="2803"/>
                    <a:pt x="3204" y="2800"/>
                    <a:pt x="3075" y="2791"/>
                  </a:cubicBezTo>
                  <a:cubicBezTo>
                    <a:pt x="1839" y="2674"/>
                    <a:pt x="752" y="1888"/>
                    <a:pt x="268" y="735"/>
                  </a:cubicBezTo>
                  <a:cubicBezTo>
                    <a:pt x="67" y="301"/>
                    <a:pt x="34" y="0"/>
                    <a:pt x="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1" name="Google Shape;9491;p105"/>
            <p:cNvSpPr/>
            <p:nvPr/>
          </p:nvSpPr>
          <p:spPr>
            <a:xfrm>
              <a:off x="7966984" y="2846551"/>
              <a:ext cx="11288" cy="24756"/>
            </a:xfrm>
            <a:custGeom>
              <a:avLst/>
              <a:gdLst/>
              <a:ahLst/>
              <a:cxnLst/>
              <a:rect l="l" t="t" r="r" b="b"/>
              <a:pathLst>
                <a:path w="352" h="772" extrusionOk="0">
                  <a:moveTo>
                    <a:pt x="56" y="1"/>
                  </a:moveTo>
                  <a:cubicBezTo>
                    <a:pt x="54" y="1"/>
                    <a:pt x="52" y="1"/>
                    <a:pt x="50" y="2"/>
                  </a:cubicBezTo>
                  <a:cubicBezTo>
                    <a:pt x="0" y="19"/>
                    <a:pt x="34" y="202"/>
                    <a:pt x="101" y="420"/>
                  </a:cubicBezTo>
                  <a:cubicBezTo>
                    <a:pt x="164" y="626"/>
                    <a:pt x="258" y="772"/>
                    <a:pt x="310" y="772"/>
                  </a:cubicBezTo>
                  <a:cubicBezTo>
                    <a:pt x="313" y="772"/>
                    <a:pt x="315" y="771"/>
                    <a:pt x="318" y="770"/>
                  </a:cubicBezTo>
                  <a:cubicBezTo>
                    <a:pt x="351" y="754"/>
                    <a:pt x="335" y="570"/>
                    <a:pt x="268" y="369"/>
                  </a:cubicBezTo>
                  <a:cubicBezTo>
                    <a:pt x="188" y="162"/>
                    <a:pt x="93" y="1"/>
                    <a:pt x="56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2" name="Google Shape;9492;p105"/>
            <p:cNvSpPr/>
            <p:nvPr/>
          </p:nvSpPr>
          <p:spPr>
            <a:xfrm>
              <a:off x="7989495" y="2920531"/>
              <a:ext cx="13949" cy="49865"/>
            </a:xfrm>
            <a:custGeom>
              <a:avLst/>
              <a:gdLst/>
              <a:ahLst/>
              <a:cxnLst/>
              <a:rect l="l" t="t" r="r" b="b"/>
              <a:pathLst>
                <a:path w="435" h="1555" extrusionOk="0">
                  <a:moveTo>
                    <a:pt x="53" y="0"/>
                  </a:moveTo>
                  <a:cubicBezTo>
                    <a:pt x="52" y="0"/>
                    <a:pt x="51" y="0"/>
                    <a:pt x="50" y="1"/>
                  </a:cubicBezTo>
                  <a:cubicBezTo>
                    <a:pt x="0" y="1"/>
                    <a:pt x="34" y="368"/>
                    <a:pt x="134" y="786"/>
                  </a:cubicBezTo>
                  <a:cubicBezTo>
                    <a:pt x="217" y="1220"/>
                    <a:pt x="334" y="1555"/>
                    <a:pt x="384" y="1555"/>
                  </a:cubicBezTo>
                  <a:cubicBezTo>
                    <a:pt x="435" y="1538"/>
                    <a:pt x="384" y="1187"/>
                    <a:pt x="301" y="753"/>
                  </a:cubicBezTo>
                  <a:cubicBezTo>
                    <a:pt x="203" y="329"/>
                    <a:pt x="89" y="0"/>
                    <a:pt x="5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3" name="Google Shape;9493;p105"/>
            <p:cNvSpPr/>
            <p:nvPr/>
          </p:nvSpPr>
          <p:spPr>
            <a:xfrm>
              <a:off x="8008223" y="3020197"/>
              <a:ext cx="8081" cy="50923"/>
            </a:xfrm>
            <a:custGeom>
              <a:avLst/>
              <a:gdLst/>
              <a:ahLst/>
              <a:cxnLst/>
              <a:rect l="l" t="t" r="r" b="b"/>
              <a:pathLst>
                <a:path w="252" h="1588" extrusionOk="0">
                  <a:moveTo>
                    <a:pt x="51" y="0"/>
                  </a:moveTo>
                  <a:cubicBezTo>
                    <a:pt x="1" y="17"/>
                    <a:pt x="1" y="368"/>
                    <a:pt x="34" y="802"/>
                  </a:cubicBezTo>
                  <a:cubicBezTo>
                    <a:pt x="84" y="1237"/>
                    <a:pt x="151" y="1588"/>
                    <a:pt x="201" y="1588"/>
                  </a:cubicBezTo>
                  <a:cubicBezTo>
                    <a:pt x="252" y="1588"/>
                    <a:pt x="252" y="1220"/>
                    <a:pt x="201" y="786"/>
                  </a:cubicBezTo>
                  <a:cubicBezTo>
                    <a:pt x="168" y="351"/>
                    <a:pt x="84" y="0"/>
                    <a:pt x="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4" name="Google Shape;9494;p105"/>
            <p:cNvSpPr/>
            <p:nvPr/>
          </p:nvSpPr>
          <p:spPr>
            <a:xfrm>
              <a:off x="8014123" y="3122011"/>
              <a:ext cx="5932" cy="50923"/>
            </a:xfrm>
            <a:custGeom>
              <a:avLst/>
              <a:gdLst/>
              <a:ahLst/>
              <a:cxnLst/>
              <a:rect l="l" t="t" r="r" b="b"/>
              <a:pathLst>
                <a:path w="185" h="1588" extrusionOk="0">
                  <a:moveTo>
                    <a:pt x="101" y="0"/>
                  </a:moveTo>
                  <a:cubicBezTo>
                    <a:pt x="51" y="0"/>
                    <a:pt x="1" y="351"/>
                    <a:pt x="17" y="785"/>
                  </a:cubicBezTo>
                  <a:cubicBezTo>
                    <a:pt x="17" y="1220"/>
                    <a:pt x="51" y="1587"/>
                    <a:pt x="101" y="1587"/>
                  </a:cubicBezTo>
                  <a:cubicBezTo>
                    <a:pt x="134" y="1587"/>
                    <a:pt x="184" y="1237"/>
                    <a:pt x="184" y="785"/>
                  </a:cubicBezTo>
                  <a:cubicBezTo>
                    <a:pt x="184" y="351"/>
                    <a:pt x="134" y="0"/>
                    <a:pt x="10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5" name="Google Shape;9495;p105"/>
            <p:cNvSpPr/>
            <p:nvPr/>
          </p:nvSpPr>
          <p:spPr>
            <a:xfrm>
              <a:off x="8009313" y="3223793"/>
              <a:ext cx="7536" cy="50923"/>
            </a:xfrm>
            <a:custGeom>
              <a:avLst/>
              <a:gdLst/>
              <a:ahLst/>
              <a:cxnLst/>
              <a:rect l="l" t="t" r="r" b="b"/>
              <a:pathLst>
                <a:path w="235" h="1588" extrusionOk="0">
                  <a:moveTo>
                    <a:pt x="184" y="1"/>
                  </a:moveTo>
                  <a:cubicBezTo>
                    <a:pt x="134" y="1"/>
                    <a:pt x="67" y="352"/>
                    <a:pt x="34" y="786"/>
                  </a:cubicBezTo>
                  <a:cubicBezTo>
                    <a:pt x="0" y="1220"/>
                    <a:pt x="0" y="1571"/>
                    <a:pt x="50" y="1571"/>
                  </a:cubicBezTo>
                  <a:lnTo>
                    <a:pt x="50" y="1588"/>
                  </a:lnTo>
                  <a:cubicBezTo>
                    <a:pt x="101" y="1588"/>
                    <a:pt x="167" y="1237"/>
                    <a:pt x="201" y="803"/>
                  </a:cubicBezTo>
                  <a:cubicBezTo>
                    <a:pt x="234" y="352"/>
                    <a:pt x="218" y="1"/>
                    <a:pt x="18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6" name="Google Shape;9496;p105"/>
            <p:cNvSpPr/>
            <p:nvPr/>
          </p:nvSpPr>
          <p:spPr>
            <a:xfrm>
              <a:off x="7996454" y="3325063"/>
              <a:ext cx="10197" cy="50410"/>
            </a:xfrm>
            <a:custGeom>
              <a:avLst/>
              <a:gdLst/>
              <a:ahLst/>
              <a:cxnLst/>
              <a:rect l="l" t="t" r="r" b="b"/>
              <a:pathLst>
                <a:path w="318" h="1572" extrusionOk="0">
                  <a:moveTo>
                    <a:pt x="268" y="1"/>
                  </a:moveTo>
                  <a:cubicBezTo>
                    <a:pt x="218" y="1"/>
                    <a:pt x="134" y="335"/>
                    <a:pt x="84" y="769"/>
                  </a:cubicBezTo>
                  <a:cubicBezTo>
                    <a:pt x="17" y="1204"/>
                    <a:pt x="0" y="1571"/>
                    <a:pt x="50" y="1571"/>
                  </a:cubicBezTo>
                  <a:cubicBezTo>
                    <a:pt x="52" y="1572"/>
                    <a:pt x="53" y="1572"/>
                    <a:pt x="54" y="1572"/>
                  </a:cubicBezTo>
                  <a:cubicBezTo>
                    <a:pt x="104" y="1572"/>
                    <a:pt x="186" y="1227"/>
                    <a:pt x="251" y="803"/>
                  </a:cubicBezTo>
                  <a:cubicBezTo>
                    <a:pt x="301" y="368"/>
                    <a:pt x="318" y="1"/>
                    <a:pt x="26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7" name="Google Shape;9497;p105"/>
            <p:cNvSpPr/>
            <p:nvPr/>
          </p:nvSpPr>
          <p:spPr>
            <a:xfrm>
              <a:off x="7978240" y="3425787"/>
              <a:ext cx="12891" cy="49865"/>
            </a:xfrm>
            <a:custGeom>
              <a:avLst/>
              <a:gdLst/>
              <a:ahLst/>
              <a:cxnLst/>
              <a:rect l="l" t="t" r="r" b="b"/>
              <a:pathLst>
                <a:path w="402" h="1555" extrusionOk="0">
                  <a:moveTo>
                    <a:pt x="348" y="0"/>
                  </a:moveTo>
                  <a:cubicBezTo>
                    <a:pt x="296" y="0"/>
                    <a:pt x="199" y="345"/>
                    <a:pt x="117" y="753"/>
                  </a:cubicBezTo>
                  <a:cubicBezTo>
                    <a:pt x="34" y="1187"/>
                    <a:pt x="0" y="1538"/>
                    <a:pt x="34" y="1555"/>
                  </a:cubicBezTo>
                  <a:cubicBezTo>
                    <a:pt x="84" y="1555"/>
                    <a:pt x="201" y="1221"/>
                    <a:pt x="284" y="786"/>
                  </a:cubicBezTo>
                  <a:cubicBezTo>
                    <a:pt x="368" y="352"/>
                    <a:pt x="401" y="1"/>
                    <a:pt x="351" y="1"/>
                  </a:cubicBezTo>
                  <a:cubicBezTo>
                    <a:pt x="350" y="0"/>
                    <a:pt x="349" y="0"/>
                    <a:pt x="3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8" name="Google Shape;9498;p105"/>
            <p:cNvSpPr/>
            <p:nvPr/>
          </p:nvSpPr>
          <p:spPr>
            <a:xfrm>
              <a:off x="7955183" y="3525452"/>
              <a:ext cx="14495" cy="49320"/>
            </a:xfrm>
            <a:custGeom>
              <a:avLst/>
              <a:gdLst/>
              <a:ahLst/>
              <a:cxnLst/>
              <a:rect l="l" t="t" r="r" b="b"/>
              <a:pathLst>
                <a:path w="452" h="1538" extrusionOk="0">
                  <a:moveTo>
                    <a:pt x="415" y="0"/>
                  </a:moveTo>
                  <a:cubicBezTo>
                    <a:pt x="363" y="0"/>
                    <a:pt x="249" y="328"/>
                    <a:pt x="134" y="736"/>
                  </a:cubicBezTo>
                  <a:cubicBezTo>
                    <a:pt x="34" y="1170"/>
                    <a:pt x="1" y="1521"/>
                    <a:pt x="34" y="1538"/>
                  </a:cubicBezTo>
                  <a:cubicBezTo>
                    <a:pt x="84" y="1538"/>
                    <a:pt x="201" y="1204"/>
                    <a:pt x="302" y="786"/>
                  </a:cubicBezTo>
                  <a:cubicBezTo>
                    <a:pt x="402" y="351"/>
                    <a:pt x="452" y="1"/>
                    <a:pt x="418" y="1"/>
                  </a:cubicBezTo>
                  <a:cubicBezTo>
                    <a:pt x="417" y="0"/>
                    <a:pt x="416" y="0"/>
                    <a:pt x="41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9" name="Google Shape;9499;p105"/>
            <p:cNvSpPr/>
            <p:nvPr/>
          </p:nvSpPr>
          <p:spPr>
            <a:xfrm>
              <a:off x="7935911" y="3623996"/>
              <a:ext cx="9652" cy="25301"/>
            </a:xfrm>
            <a:custGeom>
              <a:avLst/>
              <a:gdLst/>
              <a:ahLst/>
              <a:cxnLst/>
              <a:rect l="l" t="t" r="r" b="b"/>
              <a:pathLst>
                <a:path w="301" h="789" extrusionOk="0">
                  <a:moveTo>
                    <a:pt x="244" y="1"/>
                  </a:moveTo>
                  <a:cubicBezTo>
                    <a:pt x="193" y="1"/>
                    <a:pt x="115" y="162"/>
                    <a:pt x="67" y="370"/>
                  </a:cubicBezTo>
                  <a:cubicBezTo>
                    <a:pt x="17" y="603"/>
                    <a:pt x="0" y="787"/>
                    <a:pt x="50" y="787"/>
                  </a:cubicBezTo>
                  <a:cubicBezTo>
                    <a:pt x="53" y="788"/>
                    <a:pt x="55" y="788"/>
                    <a:pt x="58" y="788"/>
                  </a:cubicBezTo>
                  <a:cubicBezTo>
                    <a:pt x="108" y="788"/>
                    <a:pt x="186" y="627"/>
                    <a:pt x="234" y="420"/>
                  </a:cubicBezTo>
                  <a:cubicBezTo>
                    <a:pt x="284" y="202"/>
                    <a:pt x="301" y="19"/>
                    <a:pt x="251" y="2"/>
                  </a:cubicBezTo>
                  <a:cubicBezTo>
                    <a:pt x="249" y="1"/>
                    <a:pt x="246" y="1"/>
                    <a:pt x="244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0" name="Google Shape;9500;p105"/>
            <p:cNvSpPr/>
            <p:nvPr/>
          </p:nvSpPr>
          <p:spPr>
            <a:xfrm>
              <a:off x="7676036" y="2883557"/>
              <a:ext cx="15585" cy="215429"/>
            </a:xfrm>
            <a:custGeom>
              <a:avLst/>
              <a:gdLst/>
              <a:ahLst/>
              <a:cxnLst/>
              <a:rect l="l" t="t" r="r" b="b"/>
              <a:pathLst>
                <a:path w="486" h="6718" extrusionOk="0">
                  <a:moveTo>
                    <a:pt x="418" y="1"/>
                  </a:moveTo>
                  <a:cubicBezTo>
                    <a:pt x="368" y="318"/>
                    <a:pt x="335" y="652"/>
                    <a:pt x="335" y="987"/>
                  </a:cubicBezTo>
                  <a:cubicBezTo>
                    <a:pt x="318" y="1588"/>
                    <a:pt x="268" y="2424"/>
                    <a:pt x="201" y="3359"/>
                  </a:cubicBezTo>
                  <a:cubicBezTo>
                    <a:pt x="134" y="4278"/>
                    <a:pt x="67" y="5114"/>
                    <a:pt x="34" y="5732"/>
                  </a:cubicBezTo>
                  <a:cubicBezTo>
                    <a:pt x="1" y="6049"/>
                    <a:pt x="1" y="6383"/>
                    <a:pt x="34" y="6718"/>
                  </a:cubicBezTo>
                  <a:cubicBezTo>
                    <a:pt x="101" y="6383"/>
                    <a:pt x="134" y="6066"/>
                    <a:pt x="151" y="5732"/>
                  </a:cubicBezTo>
                  <a:cubicBezTo>
                    <a:pt x="218" y="5130"/>
                    <a:pt x="301" y="4295"/>
                    <a:pt x="368" y="3359"/>
                  </a:cubicBezTo>
                  <a:cubicBezTo>
                    <a:pt x="435" y="2440"/>
                    <a:pt x="468" y="1588"/>
                    <a:pt x="468" y="987"/>
                  </a:cubicBezTo>
                  <a:cubicBezTo>
                    <a:pt x="485" y="652"/>
                    <a:pt x="468" y="318"/>
                    <a:pt x="418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1" name="Google Shape;9501;p105"/>
            <p:cNvSpPr/>
            <p:nvPr/>
          </p:nvSpPr>
          <p:spPr>
            <a:xfrm>
              <a:off x="7647111" y="2888399"/>
              <a:ext cx="30015" cy="210619"/>
            </a:xfrm>
            <a:custGeom>
              <a:avLst/>
              <a:gdLst/>
              <a:ahLst/>
              <a:cxnLst/>
              <a:rect l="l" t="t" r="r" b="b"/>
              <a:pathLst>
                <a:path w="936" h="6568" extrusionOk="0">
                  <a:moveTo>
                    <a:pt x="385" y="0"/>
                  </a:moveTo>
                  <a:cubicBezTo>
                    <a:pt x="318" y="334"/>
                    <a:pt x="284" y="669"/>
                    <a:pt x="268" y="1003"/>
                  </a:cubicBezTo>
                  <a:cubicBezTo>
                    <a:pt x="218" y="1638"/>
                    <a:pt x="167" y="2490"/>
                    <a:pt x="117" y="3459"/>
                  </a:cubicBezTo>
                  <a:cubicBezTo>
                    <a:pt x="84" y="3927"/>
                    <a:pt x="67" y="4378"/>
                    <a:pt x="50" y="4796"/>
                  </a:cubicBezTo>
                  <a:cubicBezTo>
                    <a:pt x="0" y="5180"/>
                    <a:pt x="50" y="5564"/>
                    <a:pt x="167" y="5915"/>
                  </a:cubicBezTo>
                  <a:cubicBezTo>
                    <a:pt x="251" y="6166"/>
                    <a:pt x="435" y="6366"/>
                    <a:pt x="652" y="6500"/>
                  </a:cubicBezTo>
                  <a:cubicBezTo>
                    <a:pt x="771" y="6559"/>
                    <a:pt x="865" y="6568"/>
                    <a:pt x="909" y="6568"/>
                  </a:cubicBezTo>
                  <a:cubicBezTo>
                    <a:pt x="926" y="6568"/>
                    <a:pt x="936" y="6567"/>
                    <a:pt x="936" y="6567"/>
                  </a:cubicBezTo>
                  <a:cubicBezTo>
                    <a:pt x="936" y="6550"/>
                    <a:pt x="836" y="6533"/>
                    <a:pt x="685" y="6433"/>
                  </a:cubicBezTo>
                  <a:cubicBezTo>
                    <a:pt x="502" y="6299"/>
                    <a:pt x="351" y="6099"/>
                    <a:pt x="284" y="5882"/>
                  </a:cubicBezTo>
                  <a:cubicBezTo>
                    <a:pt x="184" y="5531"/>
                    <a:pt x="151" y="5163"/>
                    <a:pt x="201" y="4812"/>
                  </a:cubicBezTo>
                  <a:cubicBezTo>
                    <a:pt x="234" y="4395"/>
                    <a:pt x="251" y="3943"/>
                    <a:pt x="284" y="3459"/>
                  </a:cubicBezTo>
                  <a:cubicBezTo>
                    <a:pt x="335" y="2506"/>
                    <a:pt x="368" y="1638"/>
                    <a:pt x="385" y="1019"/>
                  </a:cubicBezTo>
                  <a:cubicBezTo>
                    <a:pt x="418" y="669"/>
                    <a:pt x="418" y="334"/>
                    <a:pt x="385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2" name="Google Shape;9502;p105"/>
            <p:cNvSpPr/>
            <p:nvPr/>
          </p:nvSpPr>
          <p:spPr>
            <a:xfrm>
              <a:off x="7529231" y="2898565"/>
              <a:ext cx="74493" cy="91136"/>
            </a:xfrm>
            <a:custGeom>
              <a:avLst/>
              <a:gdLst/>
              <a:ahLst/>
              <a:cxnLst/>
              <a:rect l="l" t="t" r="r" b="b"/>
              <a:pathLst>
                <a:path w="2323" h="2842" extrusionOk="0">
                  <a:moveTo>
                    <a:pt x="2290" y="1"/>
                  </a:moveTo>
                  <a:cubicBezTo>
                    <a:pt x="2223" y="184"/>
                    <a:pt x="2189" y="368"/>
                    <a:pt x="2156" y="552"/>
                  </a:cubicBezTo>
                  <a:cubicBezTo>
                    <a:pt x="1905" y="1438"/>
                    <a:pt x="1320" y="2173"/>
                    <a:pt x="518" y="2590"/>
                  </a:cubicBezTo>
                  <a:cubicBezTo>
                    <a:pt x="335" y="2657"/>
                    <a:pt x="168" y="2741"/>
                    <a:pt x="0" y="2841"/>
                  </a:cubicBezTo>
                  <a:cubicBezTo>
                    <a:pt x="201" y="2841"/>
                    <a:pt x="385" y="2791"/>
                    <a:pt x="569" y="2707"/>
                  </a:cubicBezTo>
                  <a:cubicBezTo>
                    <a:pt x="1437" y="2323"/>
                    <a:pt x="2089" y="1521"/>
                    <a:pt x="2273" y="585"/>
                  </a:cubicBezTo>
                  <a:cubicBezTo>
                    <a:pt x="2323" y="402"/>
                    <a:pt x="2323" y="201"/>
                    <a:pt x="2290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3" name="Google Shape;9503;p105"/>
            <p:cNvSpPr/>
            <p:nvPr/>
          </p:nvSpPr>
          <p:spPr>
            <a:xfrm>
              <a:off x="7327237" y="3643044"/>
              <a:ext cx="739958" cy="75327"/>
            </a:xfrm>
            <a:custGeom>
              <a:avLst/>
              <a:gdLst/>
              <a:ahLst/>
              <a:cxnLst/>
              <a:rect l="l" t="t" r="r" b="b"/>
              <a:pathLst>
                <a:path w="23075" h="2349" extrusionOk="0">
                  <a:moveTo>
                    <a:pt x="17623" y="0"/>
                  </a:moveTo>
                  <a:cubicBezTo>
                    <a:pt x="17160" y="0"/>
                    <a:pt x="16692" y="37"/>
                    <a:pt x="16224" y="126"/>
                  </a:cubicBezTo>
                  <a:cubicBezTo>
                    <a:pt x="15472" y="260"/>
                    <a:pt x="14737" y="511"/>
                    <a:pt x="14052" y="878"/>
                  </a:cubicBezTo>
                  <a:cubicBezTo>
                    <a:pt x="13350" y="1263"/>
                    <a:pt x="12682" y="1764"/>
                    <a:pt x="11897" y="1981"/>
                  </a:cubicBezTo>
                  <a:cubicBezTo>
                    <a:pt x="11657" y="2051"/>
                    <a:pt x="11416" y="2081"/>
                    <a:pt x="11176" y="2081"/>
                  </a:cubicBezTo>
                  <a:cubicBezTo>
                    <a:pt x="10613" y="2081"/>
                    <a:pt x="10056" y="1918"/>
                    <a:pt x="9541" y="1730"/>
                  </a:cubicBezTo>
                  <a:cubicBezTo>
                    <a:pt x="8806" y="1430"/>
                    <a:pt x="8104" y="1096"/>
                    <a:pt x="7402" y="895"/>
                  </a:cubicBezTo>
                  <a:cubicBezTo>
                    <a:pt x="6306" y="588"/>
                    <a:pt x="5171" y="434"/>
                    <a:pt x="4031" y="434"/>
                  </a:cubicBezTo>
                  <a:cubicBezTo>
                    <a:pt x="3868" y="434"/>
                    <a:pt x="3705" y="438"/>
                    <a:pt x="3543" y="444"/>
                  </a:cubicBezTo>
                  <a:cubicBezTo>
                    <a:pt x="2674" y="477"/>
                    <a:pt x="1788" y="578"/>
                    <a:pt x="936" y="728"/>
                  </a:cubicBezTo>
                  <a:cubicBezTo>
                    <a:pt x="635" y="778"/>
                    <a:pt x="401" y="828"/>
                    <a:pt x="234" y="862"/>
                  </a:cubicBezTo>
                  <a:cubicBezTo>
                    <a:pt x="151" y="878"/>
                    <a:pt x="67" y="912"/>
                    <a:pt x="0" y="928"/>
                  </a:cubicBezTo>
                  <a:cubicBezTo>
                    <a:pt x="84" y="928"/>
                    <a:pt x="167" y="912"/>
                    <a:pt x="251" y="895"/>
                  </a:cubicBezTo>
                  <a:lnTo>
                    <a:pt x="953" y="795"/>
                  </a:lnTo>
                  <a:cubicBezTo>
                    <a:pt x="1805" y="661"/>
                    <a:pt x="2674" y="594"/>
                    <a:pt x="3543" y="578"/>
                  </a:cubicBezTo>
                  <a:cubicBezTo>
                    <a:pt x="3692" y="572"/>
                    <a:pt x="3842" y="569"/>
                    <a:pt x="3992" y="569"/>
                  </a:cubicBezTo>
                  <a:cubicBezTo>
                    <a:pt x="5128" y="569"/>
                    <a:pt x="6260" y="735"/>
                    <a:pt x="7352" y="1045"/>
                  </a:cubicBezTo>
                  <a:cubicBezTo>
                    <a:pt x="8054" y="1246"/>
                    <a:pt x="8739" y="1580"/>
                    <a:pt x="9491" y="1881"/>
                  </a:cubicBezTo>
                  <a:cubicBezTo>
                    <a:pt x="9858" y="2031"/>
                    <a:pt x="10259" y="2148"/>
                    <a:pt x="10660" y="2215"/>
                  </a:cubicBezTo>
                  <a:cubicBezTo>
                    <a:pt x="10828" y="2241"/>
                    <a:pt x="10993" y="2254"/>
                    <a:pt x="11156" y="2254"/>
                  </a:cubicBezTo>
                  <a:cubicBezTo>
                    <a:pt x="11417" y="2254"/>
                    <a:pt x="11673" y="2220"/>
                    <a:pt x="11930" y="2148"/>
                  </a:cubicBezTo>
                  <a:cubicBezTo>
                    <a:pt x="12782" y="1914"/>
                    <a:pt x="13451" y="1413"/>
                    <a:pt x="14136" y="1029"/>
                  </a:cubicBezTo>
                  <a:cubicBezTo>
                    <a:pt x="14804" y="661"/>
                    <a:pt x="15523" y="410"/>
                    <a:pt x="16258" y="277"/>
                  </a:cubicBezTo>
                  <a:cubicBezTo>
                    <a:pt x="16714" y="188"/>
                    <a:pt x="17171" y="143"/>
                    <a:pt x="17628" y="143"/>
                  </a:cubicBezTo>
                  <a:cubicBezTo>
                    <a:pt x="17856" y="143"/>
                    <a:pt x="18085" y="154"/>
                    <a:pt x="18313" y="177"/>
                  </a:cubicBezTo>
                  <a:cubicBezTo>
                    <a:pt x="18898" y="227"/>
                    <a:pt x="19483" y="344"/>
                    <a:pt x="20051" y="527"/>
                  </a:cubicBezTo>
                  <a:cubicBezTo>
                    <a:pt x="20886" y="795"/>
                    <a:pt x="21655" y="1196"/>
                    <a:pt x="22340" y="1730"/>
                  </a:cubicBezTo>
                  <a:cubicBezTo>
                    <a:pt x="22540" y="1881"/>
                    <a:pt x="22707" y="2031"/>
                    <a:pt x="22874" y="2198"/>
                  </a:cubicBezTo>
                  <a:cubicBezTo>
                    <a:pt x="22941" y="2248"/>
                    <a:pt x="23008" y="2299"/>
                    <a:pt x="23075" y="2349"/>
                  </a:cubicBezTo>
                  <a:cubicBezTo>
                    <a:pt x="23025" y="2282"/>
                    <a:pt x="22975" y="2232"/>
                    <a:pt x="22908" y="2165"/>
                  </a:cubicBezTo>
                  <a:cubicBezTo>
                    <a:pt x="22741" y="1998"/>
                    <a:pt x="22574" y="1831"/>
                    <a:pt x="22390" y="1680"/>
                  </a:cubicBezTo>
                  <a:cubicBezTo>
                    <a:pt x="21705" y="1129"/>
                    <a:pt x="20919" y="695"/>
                    <a:pt x="20101" y="410"/>
                  </a:cubicBezTo>
                  <a:cubicBezTo>
                    <a:pt x="19516" y="227"/>
                    <a:pt x="18914" y="93"/>
                    <a:pt x="18313" y="26"/>
                  </a:cubicBezTo>
                  <a:cubicBezTo>
                    <a:pt x="18085" y="9"/>
                    <a:pt x="17854" y="0"/>
                    <a:pt x="17623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4" name="Google Shape;9504;p105"/>
            <p:cNvSpPr/>
            <p:nvPr/>
          </p:nvSpPr>
          <p:spPr>
            <a:xfrm>
              <a:off x="7179887" y="2582379"/>
              <a:ext cx="821409" cy="270457"/>
            </a:xfrm>
            <a:custGeom>
              <a:avLst/>
              <a:gdLst/>
              <a:ahLst/>
              <a:cxnLst/>
              <a:rect l="l" t="t" r="r" b="b"/>
              <a:pathLst>
                <a:path w="25615" h="8434" extrusionOk="0">
                  <a:moveTo>
                    <a:pt x="6462" y="1"/>
                  </a:moveTo>
                  <a:cubicBezTo>
                    <a:pt x="6359" y="1"/>
                    <a:pt x="6258" y="49"/>
                    <a:pt x="6199" y="153"/>
                  </a:cubicBezTo>
                  <a:cubicBezTo>
                    <a:pt x="6099" y="337"/>
                    <a:pt x="6099" y="821"/>
                    <a:pt x="6300" y="1389"/>
                  </a:cubicBezTo>
                  <a:cubicBezTo>
                    <a:pt x="6467" y="1874"/>
                    <a:pt x="6350" y="2409"/>
                    <a:pt x="5982" y="2776"/>
                  </a:cubicBezTo>
                  <a:cubicBezTo>
                    <a:pt x="5598" y="3010"/>
                    <a:pt x="5113" y="3311"/>
                    <a:pt x="4612" y="3578"/>
                  </a:cubicBezTo>
                  <a:cubicBezTo>
                    <a:pt x="4612" y="3578"/>
                    <a:pt x="2940" y="3891"/>
                    <a:pt x="2343" y="3891"/>
                  </a:cubicBezTo>
                  <a:cubicBezTo>
                    <a:pt x="2278" y="3891"/>
                    <a:pt x="2225" y="3887"/>
                    <a:pt x="2189" y="3879"/>
                  </a:cubicBezTo>
                  <a:cubicBezTo>
                    <a:pt x="1928" y="3820"/>
                    <a:pt x="1152" y="3583"/>
                    <a:pt x="749" y="3583"/>
                  </a:cubicBezTo>
                  <a:cubicBezTo>
                    <a:pt x="585" y="3583"/>
                    <a:pt x="482" y="3622"/>
                    <a:pt x="502" y="3729"/>
                  </a:cubicBezTo>
                  <a:cubicBezTo>
                    <a:pt x="535" y="3929"/>
                    <a:pt x="2022" y="4547"/>
                    <a:pt x="2791" y="4714"/>
                  </a:cubicBezTo>
                  <a:cubicBezTo>
                    <a:pt x="2121" y="4702"/>
                    <a:pt x="989" y="4485"/>
                    <a:pt x="393" y="4485"/>
                  </a:cubicBezTo>
                  <a:cubicBezTo>
                    <a:pt x="157" y="4485"/>
                    <a:pt x="5" y="4519"/>
                    <a:pt x="0" y="4614"/>
                  </a:cubicBezTo>
                  <a:cubicBezTo>
                    <a:pt x="0" y="4831"/>
                    <a:pt x="2507" y="5433"/>
                    <a:pt x="2507" y="5433"/>
                  </a:cubicBezTo>
                  <a:lnTo>
                    <a:pt x="6985" y="6970"/>
                  </a:lnTo>
                  <a:cubicBezTo>
                    <a:pt x="6985" y="6970"/>
                    <a:pt x="12185" y="8433"/>
                    <a:pt x="17127" y="8433"/>
                  </a:cubicBezTo>
                  <a:cubicBezTo>
                    <a:pt x="20960" y="8433"/>
                    <a:pt x="24637" y="7554"/>
                    <a:pt x="25615" y="4430"/>
                  </a:cubicBezTo>
                  <a:lnTo>
                    <a:pt x="20769" y="1506"/>
                  </a:lnTo>
                  <a:cubicBezTo>
                    <a:pt x="20034" y="2392"/>
                    <a:pt x="19416" y="2609"/>
                    <a:pt x="19416" y="2609"/>
                  </a:cubicBezTo>
                  <a:cubicBezTo>
                    <a:pt x="17677" y="3047"/>
                    <a:pt x="15838" y="3194"/>
                    <a:pt x="14149" y="3194"/>
                  </a:cubicBezTo>
                  <a:cubicBezTo>
                    <a:pt x="11651" y="3194"/>
                    <a:pt x="9482" y="2872"/>
                    <a:pt x="8455" y="2693"/>
                  </a:cubicBezTo>
                  <a:cubicBezTo>
                    <a:pt x="8254" y="2526"/>
                    <a:pt x="8037" y="2342"/>
                    <a:pt x="7787" y="2108"/>
                  </a:cubicBezTo>
                  <a:cubicBezTo>
                    <a:pt x="7569" y="1891"/>
                    <a:pt x="7369" y="1657"/>
                    <a:pt x="7235" y="1373"/>
                  </a:cubicBezTo>
                  <a:cubicBezTo>
                    <a:pt x="7051" y="1039"/>
                    <a:pt x="6918" y="688"/>
                    <a:pt x="6818" y="337"/>
                  </a:cubicBezTo>
                  <a:cubicBezTo>
                    <a:pt x="6797" y="122"/>
                    <a:pt x="6626" y="1"/>
                    <a:pt x="646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5" name="Google Shape;9505;p105"/>
            <p:cNvSpPr/>
            <p:nvPr/>
          </p:nvSpPr>
          <p:spPr>
            <a:xfrm>
              <a:off x="7717306" y="2176308"/>
              <a:ext cx="171465" cy="99409"/>
            </a:xfrm>
            <a:custGeom>
              <a:avLst/>
              <a:gdLst/>
              <a:ahLst/>
              <a:cxnLst/>
              <a:rect l="l" t="t" r="r" b="b"/>
              <a:pathLst>
                <a:path w="5347" h="3100" extrusionOk="0">
                  <a:moveTo>
                    <a:pt x="5313" y="1"/>
                  </a:moveTo>
                  <a:cubicBezTo>
                    <a:pt x="5280" y="418"/>
                    <a:pt x="5180" y="819"/>
                    <a:pt x="5046" y="1220"/>
                  </a:cubicBezTo>
                  <a:cubicBezTo>
                    <a:pt x="4862" y="1638"/>
                    <a:pt x="4612" y="2006"/>
                    <a:pt x="4278" y="2306"/>
                  </a:cubicBezTo>
                  <a:cubicBezTo>
                    <a:pt x="3877" y="2674"/>
                    <a:pt x="3359" y="2891"/>
                    <a:pt x="2807" y="2925"/>
                  </a:cubicBezTo>
                  <a:cubicBezTo>
                    <a:pt x="2757" y="2928"/>
                    <a:pt x="2707" y="2929"/>
                    <a:pt x="2657" y="2929"/>
                  </a:cubicBezTo>
                  <a:cubicBezTo>
                    <a:pt x="2159" y="2929"/>
                    <a:pt x="1680" y="2779"/>
                    <a:pt x="1270" y="2490"/>
                  </a:cubicBezTo>
                  <a:cubicBezTo>
                    <a:pt x="902" y="2223"/>
                    <a:pt x="618" y="1889"/>
                    <a:pt x="401" y="1488"/>
                  </a:cubicBezTo>
                  <a:cubicBezTo>
                    <a:pt x="217" y="1103"/>
                    <a:pt x="84" y="719"/>
                    <a:pt x="17" y="301"/>
                  </a:cubicBezTo>
                  <a:cubicBezTo>
                    <a:pt x="0" y="418"/>
                    <a:pt x="0" y="535"/>
                    <a:pt x="17" y="652"/>
                  </a:cubicBezTo>
                  <a:cubicBezTo>
                    <a:pt x="134" y="1437"/>
                    <a:pt x="552" y="2139"/>
                    <a:pt x="1186" y="2624"/>
                  </a:cubicBezTo>
                  <a:cubicBezTo>
                    <a:pt x="1603" y="2921"/>
                    <a:pt x="2113" y="3100"/>
                    <a:pt x="2632" y="3100"/>
                  </a:cubicBezTo>
                  <a:cubicBezTo>
                    <a:pt x="2696" y="3100"/>
                    <a:pt x="2760" y="3097"/>
                    <a:pt x="2824" y="3092"/>
                  </a:cubicBezTo>
                  <a:cubicBezTo>
                    <a:pt x="3409" y="3058"/>
                    <a:pt x="3960" y="2824"/>
                    <a:pt x="4378" y="2423"/>
                  </a:cubicBezTo>
                  <a:cubicBezTo>
                    <a:pt x="4963" y="1889"/>
                    <a:pt x="5297" y="1137"/>
                    <a:pt x="5330" y="335"/>
                  </a:cubicBezTo>
                  <a:cubicBezTo>
                    <a:pt x="5347" y="234"/>
                    <a:pt x="5347" y="118"/>
                    <a:pt x="531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06" name="Google Shape;9506;p10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72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11" name="Google Shape;951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725" y="1163075"/>
            <a:ext cx="3402425" cy="3078025"/>
          </a:xfrm>
          <a:prstGeom prst="rect">
            <a:avLst/>
          </a:prstGeom>
          <a:noFill/>
          <a:ln>
            <a:noFill/>
          </a:ln>
        </p:spPr>
      </p:pic>
      <p:sp>
        <p:nvSpPr>
          <p:cNvPr id="9512" name="Google Shape;9512;p10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73</a:t>
            </a:fld>
            <a:endParaRPr dirty="0"/>
          </a:p>
        </p:txBody>
      </p:sp>
      <p:sp>
        <p:nvSpPr>
          <p:cNvPr id="9513" name="Google Shape;9513;p106"/>
          <p:cNvSpPr txBox="1">
            <a:spLocks noGrp="1"/>
          </p:cNvSpPr>
          <p:nvPr>
            <p:ph type="title" idx="4294967295"/>
          </p:nvPr>
        </p:nvSpPr>
        <p:spPr>
          <a:xfrm>
            <a:off x="3237151" y="438375"/>
            <a:ext cx="2669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700"/>
              <a:t>Web-App</a:t>
            </a:r>
            <a:endParaRPr sz="3700" dirty="0"/>
          </a:p>
        </p:txBody>
      </p:sp>
      <p:grpSp>
        <p:nvGrpSpPr>
          <p:cNvPr id="9514" name="Google Shape;9514;p106"/>
          <p:cNvGrpSpPr/>
          <p:nvPr/>
        </p:nvGrpSpPr>
        <p:grpSpPr>
          <a:xfrm>
            <a:off x="7294565" y="1163064"/>
            <a:ext cx="623188" cy="538506"/>
            <a:chOff x="3952456" y="1524280"/>
            <a:chExt cx="370196" cy="300154"/>
          </a:xfrm>
        </p:grpSpPr>
        <p:sp>
          <p:nvSpPr>
            <p:cNvPr id="9515" name="Google Shape;9515;p106"/>
            <p:cNvSpPr/>
            <p:nvPr/>
          </p:nvSpPr>
          <p:spPr>
            <a:xfrm>
              <a:off x="3952456" y="1550482"/>
              <a:ext cx="370195" cy="248064"/>
            </a:xfrm>
            <a:custGeom>
              <a:avLst/>
              <a:gdLst/>
              <a:ahLst/>
              <a:cxnLst/>
              <a:rect l="l" t="t" r="r" b="b"/>
              <a:pathLst>
                <a:path w="24725" h="16568" extrusionOk="0">
                  <a:moveTo>
                    <a:pt x="484" y="1"/>
                  </a:moveTo>
                  <a:cubicBezTo>
                    <a:pt x="211" y="1"/>
                    <a:pt x="0" y="232"/>
                    <a:pt x="0" y="505"/>
                  </a:cubicBezTo>
                  <a:lnTo>
                    <a:pt x="0" y="16063"/>
                  </a:lnTo>
                  <a:cubicBezTo>
                    <a:pt x="0" y="16337"/>
                    <a:pt x="211" y="16568"/>
                    <a:pt x="484" y="16568"/>
                  </a:cubicBezTo>
                  <a:lnTo>
                    <a:pt x="24241" y="16568"/>
                  </a:lnTo>
                  <a:cubicBezTo>
                    <a:pt x="24515" y="16568"/>
                    <a:pt x="24725" y="16337"/>
                    <a:pt x="24725" y="16063"/>
                  </a:cubicBezTo>
                  <a:lnTo>
                    <a:pt x="24725" y="15138"/>
                  </a:lnTo>
                  <a:lnTo>
                    <a:pt x="24725" y="505"/>
                  </a:lnTo>
                  <a:cubicBezTo>
                    <a:pt x="24725" y="232"/>
                    <a:pt x="24515" y="1"/>
                    <a:pt x="242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6" name="Google Shape;9516;p106"/>
            <p:cNvSpPr/>
            <p:nvPr/>
          </p:nvSpPr>
          <p:spPr>
            <a:xfrm>
              <a:off x="3977955" y="1550482"/>
              <a:ext cx="344697" cy="226669"/>
            </a:xfrm>
            <a:custGeom>
              <a:avLst/>
              <a:gdLst/>
              <a:ahLst/>
              <a:cxnLst/>
              <a:rect l="l" t="t" r="r" b="b"/>
              <a:pathLst>
                <a:path w="23022" h="15139" extrusionOk="0">
                  <a:moveTo>
                    <a:pt x="21" y="1"/>
                  </a:moveTo>
                  <a:lnTo>
                    <a:pt x="21" y="14634"/>
                  </a:lnTo>
                  <a:cubicBezTo>
                    <a:pt x="0" y="14907"/>
                    <a:pt x="232" y="15138"/>
                    <a:pt x="505" y="15138"/>
                  </a:cubicBezTo>
                  <a:lnTo>
                    <a:pt x="23022" y="15138"/>
                  </a:lnTo>
                  <a:lnTo>
                    <a:pt x="23022" y="505"/>
                  </a:lnTo>
                  <a:cubicBezTo>
                    <a:pt x="23022" y="232"/>
                    <a:pt x="22812" y="1"/>
                    <a:pt x="225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7" name="Google Shape;9517;p106"/>
            <p:cNvSpPr/>
            <p:nvPr/>
          </p:nvSpPr>
          <p:spPr>
            <a:xfrm>
              <a:off x="3990232" y="1524280"/>
              <a:ext cx="294644" cy="251613"/>
            </a:xfrm>
            <a:custGeom>
              <a:avLst/>
              <a:gdLst/>
              <a:ahLst/>
              <a:cxnLst/>
              <a:rect l="l" t="t" r="r" b="b"/>
              <a:pathLst>
                <a:path w="19679" h="16805" extrusionOk="0">
                  <a:moveTo>
                    <a:pt x="4933" y="0"/>
                  </a:moveTo>
                  <a:cubicBezTo>
                    <a:pt x="3281" y="0"/>
                    <a:pt x="1628" y="347"/>
                    <a:pt x="84" y="1036"/>
                  </a:cubicBezTo>
                  <a:cubicBezTo>
                    <a:pt x="42" y="1057"/>
                    <a:pt x="0" y="1099"/>
                    <a:pt x="0" y="1141"/>
                  </a:cubicBezTo>
                  <a:lnTo>
                    <a:pt x="0" y="16615"/>
                  </a:lnTo>
                  <a:cubicBezTo>
                    <a:pt x="0" y="16688"/>
                    <a:pt x="79" y="16745"/>
                    <a:pt x="142" y="16745"/>
                  </a:cubicBezTo>
                  <a:cubicBezTo>
                    <a:pt x="151" y="16745"/>
                    <a:pt x="160" y="16744"/>
                    <a:pt x="168" y="16741"/>
                  </a:cubicBezTo>
                  <a:cubicBezTo>
                    <a:pt x="1684" y="16071"/>
                    <a:pt x="3301" y="15739"/>
                    <a:pt x="4918" y="15739"/>
                  </a:cubicBezTo>
                  <a:cubicBezTo>
                    <a:pt x="6597" y="15739"/>
                    <a:pt x="8276" y="16097"/>
                    <a:pt x="9840" y="16804"/>
                  </a:cubicBezTo>
                  <a:cubicBezTo>
                    <a:pt x="11404" y="16097"/>
                    <a:pt x="13082" y="15739"/>
                    <a:pt x="14762" y="15739"/>
                  </a:cubicBezTo>
                  <a:cubicBezTo>
                    <a:pt x="16378" y="15739"/>
                    <a:pt x="17995" y="16071"/>
                    <a:pt x="19511" y="16741"/>
                  </a:cubicBezTo>
                  <a:cubicBezTo>
                    <a:pt x="19519" y="16744"/>
                    <a:pt x="19528" y="16745"/>
                    <a:pt x="19537" y="16745"/>
                  </a:cubicBezTo>
                  <a:cubicBezTo>
                    <a:pt x="19600" y="16745"/>
                    <a:pt x="19679" y="16688"/>
                    <a:pt x="19679" y="16615"/>
                  </a:cubicBezTo>
                  <a:lnTo>
                    <a:pt x="19679" y="1141"/>
                  </a:lnTo>
                  <a:cubicBezTo>
                    <a:pt x="19679" y="1099"/>
                    <a:pt x="19637" y="1057"/>
                    <a:pt x="19595" y="1036"/>
                  </a:cubicBezTo>
                  <a:cubicBezTo>
                    <a:pt x="18051" y="347"/>
                    <a:pt x="16398" y="0"/>
                    <a:pt x="14747" y="0"/>
                  </a:cubicBezTo>
                  <a:cubicBezTo>
                    <a:pt x="13071" y="0"/>
                    <a:pt x="11396" y="358"/>
                    <a:pt x="9840" y="1078"/>
                  </a:cubicBezTo>
                  <a:cubicBezTo>
                    <a:pt x="8283" y="358"/>
                    <a:pt x="6609" y="0"/>
                    <a:pt x="4933" y="0"/>
                  </a:cubicBezTo>
                  <a:close/>
                </a:path>
              </a:pathLst>
            </a:custGeom>
            <a:solidFill>
              <a:srgbClr val="223D5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8" name="Google Shape;9518;p106"/>
            <p:cNvSpPr/>
            <p:nvPr/>
          </p:nvSpPr>
          <p:spPr>
            <a:xfrm>
              <a:off x="4003138" y="1524430"/>
              <a:ext cx="281738" cy="230367"/>
            </a:xfrm>
            <a:custGeom>
              <a:avLst/>
              <a:gdLst/>
              <a:ahLst/>
              <a:cxnLst/>
              <a:rect l="l" t="t" r="r" b="b"/>
              <a:pathLst>
                <a:path w="18817" h="15386" extrusionOk="0">
                  <a:moveTo>
                    <a:pt x="13885" y="1"/>
                  </a:moveTo>
                  <a:cubicBezTo>
                    <a:pt x="12209" y="1"/>
                    <a:pt x="10534" y="358"/>
                    <a:pt x="8978" y="1068"/>
                  </a:cubicBezTo>
                  <a:cubicBezTo>
                    <a:pt x="7423" y="360"/>
                    <a:pt x="5747" y="5"/>
                    <a:pt x="4069" y="5"/>
                  </a:cubicBezTo>
                  <a:cubicBezTo>
                    <a:pt x="2706" y="5"/>
                    <a:pt x="1343" y="239"/>
                    <a:pt x="42" y="711"/>
                  </a:cubicBezTo>
                  <a:lnTo>
                    <a:pt x="0" y="711"/>
                  </a:lnTo>
                  <a:lnTo>
                    <a:pt x="0" y="15196"/>
                  </a:lnTo>
                  <a:cubicBezTo>
                    <a:pt x="0" y="15262"/>
                    <a:pt x="51" y="15315"/>
                    <a:pt x="114" y="15315"/>
                  </a:cubicBezTo>
                  <a:cubicBezTo>
                    <a:pt x="132" y="15315"/>
                    <a:pt x="150" y="15311"/>
                    <a:pt x="168" y="15301"/>
                  </a:cubicBezTo>
                  <a:cubicBezTo>
                    <a:pt x="1858" y="14556"/>
                    <a:pt x="3381" y="14304"/>
                    <a:pt x="4666" y="14304"/>
                  </a:cubicBezTo>
                  <a:cubicBezTo>
                    <a:pt x="7332" y="14304"/>
                    <a:pt x="8978" y="15386"/>
                    <a:pt x="8978" y="15386"/>
                  </a:cubicBezTo>
                  <a:cubicBezTo>
                    <a:pt x="10765" y="14671"/>
                    <a:pt x="12657" y="14313"/>
                    <a:pt x="14570" y="14313"/>
                  </a:cubicBezTo>
                  <a:cubicBezTo>
                    <a:pt x="14626" y="14313"/>
                    <a:pt x="14682" y="14312"/>
                    <a:pt x="14738" y="14312"/>
                  </a:cubicBezTo>
                  <a:cubicBezTo>
                    <a:pt x="16131" y="14312"/>
                    <a:pt x="17503" y="14563"/>
                    <a:pt x="18817" y="15028"/>
                  </a:cubicBezTo>
                  <a:lnTo>
                    <a:pt x="18817" y="1131"/>
                  </a:lnTo>
                  <a:cubicBezTo>
                    <a:pt x="18817" y="1089"/>
                    <a:pt x="18775" y="1047"/>
                    <a:pt x="18733" y="1047"/>
                  </a:cubicBezTo>
                  <a:cubicBezTo>
                    <a:pt x="17189" y="348"/>
                    <a:pt x="15536" y="1"/>
                    <a:pt x="13885" y="1"/>
                  </a:cubicBezTo>
                  <a:close/>
                </a:path>
              </a:pathLst>
            </a:custGeom>
            <a:solidFill>
              <a:srgbClr val="4E677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9" name="Google Shape;9519;p106"/>
            <p:cNvSpPr/>
            <p:nvPr/>
          </p:nvSpPr>
          <p:spPr>
            <a:xfrm>
              <a:off x="4137547" y="1524280"/>
              <a:ext cx="147329" cy="230517"/>
            </a:xfrm>
            <a:custGeom>
              <a:avLst/>
              <a:gdLst/>
              <a:ahLst/>
              <a:cxnLst/>
              <a:rect l="l" t="t" r="r" b="b"/>
              <a:pathLst>
                <a:path w="9840" h="15396" extrusionOk="0">
                  <a:moveTo>
                    <a:pt x="4908" y="0"/>
                  </a:moveTo>
                  <a:cubicBezTo>
                    <a:pt x="3232" y="0"/>
                    <a:pt x="1557" y="358"/>
                    <a:pt x="1" y="1078"/>
                  </a:cubicBezTo>
                  <a:lnTo>
                    <a:pt x="1" y="15396"/>
                  </a:lnTo>
                  <a:cubicBezTo>
                    <a:pt x="1788" y="14681"/>
                    <a:pt x="3680" y="14323"/>
                    <a:pt x="5593" y="14323"/>
                  </a:cubicBezTo>
                  <a:cubicBezTo>
                    <a:pt x="5649" y="14323"/>
                    <a:pt x="5705" y="14322"/>
                    <a:pt x="5761" y="14322"/>
                  </a:cubicBezTo>
                  <a:cubicBezTo>
                    <a:pt x="7154" y="14322"/>
                    <a:pt x="8526" y="14573"/>
                    <a:pt x="9840" y="15038"/>
                  </a:cubicBezTo>
                  <a:lnTo>
                    <a:pt x="9840" y="1141"/>
                  </a:lnTo>
                  <a:cubicBezTo>
                    <a:pt x="9840" y="1099"/>
                    <a:pt x="9798" y="1057"/>
                    <a:pt x="9756" y="1036"/>
                  </a:cubicBezTo>
                  <a:cubicBezTo>
                    <a:pt x="8212" y="347"/>
                    <a:pt x="6559" y="0"/>
                    <a:pt x="490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0" name="Google Shape;9520;p106"/>
            <p:cNvSpPr/>
            <p:nvPr/>
          </p:nvSpPr>
          <p:spPr>
            <a:xfrm>
              <a:off x="4137547" y="1766430"/>
              <a:ext cx="25828" cy="58003"/>
            </a:xfrm>
            <a:custGeom>
              <a:avLst/>
              <a:gdLst/>
              <a:ahLst/>
              <a:cxnLst/>
              <a:rect l="l" t="t" r="r" b="b"/>
              <a:pathLst>
                <a:path w="1725" h="3874" extrusionOk="0">
                  <a:moveTo>
                    <a:pt x="1725" y="0"/>
                  </a:moveTo>
                  <a:cubicBezTo>
                    <a:pt x="1136" y="148"/>
                    <a:pt x="547" y="379"/>
                    <a:pt x="1" y="631"/>
                  </a:cubicBezTo>
                  <a:lnTo>
                    <a:pt x="1" y="3743"/>
                  </a:lnTo>
                  <a:cubicBezTo>
                    <a:pt x="1" y="3819"/>
                    <a:pt x="67" y="3873"/>
                    <a:pt x="127" y="3873"/>
                  </a:cubicBezTo>
                  <a:cubicBezTo>
                    <a:pt x="150" y="3873"/>
                    <a:pt x="172" y="3865"/>
                    <a:pt x="190" y="3848"/>
                  </a:cubicBezTo>
                  <a:lnTo>
                    <a:pt x="799" y="3364"/>
                  </a:lnTo>
                  <a:cubicBezTo>
                    <a:pt x="821" y="3343"/>
                    <a:pt x="847" y="3333"/>
                    <a:pt x="876" y="3333"/>
                  </a:cubicBezTo>
                  <a:cubicBezTo>
                    <a:pt x="905" y="3333"/>
                    <a:pt x="936" y="3343"/>
                    <a:pt x="968" y="3364"/>
                  </a:cubicBezTo>
                  <a:lnTo>
                    <a:pt x="1514" y="3827"/>
                  </a:lnTo>
                  <a:cubicBezTo>
                    <a:pt x="1541" y="3847"/>
                    <a:pt x="1573" y="3857"/>
                    <a:pt x="1603" y="3857"/>
                  </a:cubicBezTo>
                  <a:cubicBezTo>
                    <a:pt x="1666" y="3857"/>
                    <a:pt x="1725" y="3814"/>
                    <a:pt x="1725" y="3743"/>
                  </a:cubicBezTo>
                  <a:lnTo>
                    <a:pt x="1725" y="0"/>
                  </a:lnTo>
                  <a:close/>
                </a:path>
              </a:pathLst>
            </a:custGeom>
            <a:solidFill>
              <a:srgbClr val="C6D2D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21" name="Google Shape;9521;p106"/>
          <p:cNvSpPr txBox="1"/>
          <p:nvPr/>
        </p:nvSpPr>
        <p:spPr>
          <a:xfrm>
            <a:off x="6703775" y="1794725"/>
            <a:ext cx="180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Borrow </a:t>
            </a:r>
            <a:r>
              <a:rPr lang="en" dirty="0" smtClean="0">
                <a:latin typeface="Josefin Sans"/>
                <a:ea typeface="Josefin Sans"/>
                <a:cs typeface="Josefin Sans"/>
                <a:sym typeface="Josefin Sans"/>
              </a:rPr>
              <a:t>And </a:t>
            </a: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R</a:t>
            </a:r>
            <a:r>
              <a:rPr lang="en" dirty="0" smtClean="0">
                <a:latin typeface="Josefin Sans"/>
                <a:ea typeface="Josefin Sans"/>
                <a:cs typeface="Josefin Sans"/>
                <a:sym typeface="Josefin Sans"/>
              </a:rPr>
              <a:t>eturn </a:t>
            </a: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r>
              <a:rPr lang="en" dirty="0" smtClean="0">
                <a:latin typeface="Josefin Sans"/>
                <a:ea typeface="Josefin Sans"/>
                <a:cs typeface="Josefin Sans"/>
                <a:sym typeface="Josefin Sans"/>
              </a:rPr>
              <a:t>ooks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522" name="Google Shape;9522;p106"/>
          <p:cNvGrpSpPr/>
          <p:nvPr/>
        </p:nvGrpSpPr>
        <p:grpSpPr>
          <a:xfrm>
            <a:off x="1045762" y="1163074"/>
            <a:ext cx="623186" cy="538514"/>
            <a:chOff x="2617693" y="3817325"/>
            <a:chExt cx="420475" cy="326491"/>
          </a:xfrm>
        </p:grpSpPr>
        <p:sp>
          <p:nvSpPr>
            <p:cNvPr id="9523" name="Google Shape;9523;p106"/>
            <p:cNvSpPr/>
            <p:nvPr/>
          </p:nvSpPr>
          <p:spPr>
            <a:xfrm>
              <a:off x="2688542" y="3845712"/>
              <a:ext cx="337047" cy="217170"/>
            </a:xfrm>
            <a:custGeom>
              <a:avLst/>
              <a:gdLst/>
              <a:ahLst/>
              <a:cxnLst/>
              <a:rect l="l" t="t" r="r" b="b"/>
              <a:pathLst>
                <a:path w="12835" h="8270" extrusionOk="0">
                  <a:moveTo>
                    <a:pt x="12835" y="1"/>
                  </a:moveTo>
                  <a:lnTo>
                    <a:pt x="1" y="10"/>
                  </a:lnTo>
                  <a:lnTo>
                    <a:pt x="1" y="5284"/>
                  </a:lnTo>
                  <a:lnTo>
                    <a:pt x="900" y="5284"/>
                  </a:lnTo>
                  <a:lnTo>
                    <a:pt x="900" y="5867"/>
                  </a:lnTo>
                  <a:lnTo>
                    <a:pt x="1140" y="5944"/>
                  </a:lnTo>
                  <a:cubicBezTo>
                    <a:pt x="1274" y="5982"/>
                    <a:pt x="1417" y="6040"/>
                    <a:pt x="1542" y="6116"/>
                  </a:cubicBezTo>
                  <a:lnTo>
                    <a:pt x="1771" y="6231"/>
                  </a:lnTo>
                  <a:lnTo>
                    <a:pt x="2183" y="5819"/>
                  </a:lnTo>
                  <a:lnTo>
                    <a:pt x="2843" y="6480"/>
                  </a:lnTo>
                  <a:lnTo>
                    <a:pt x="2432" y="6891"/>
                  </a:lnTo>
                  <a:lnTo>
                    <a:pt x="2547" y="7121"/>
                  </a:lnTo>
                  <a:cubicBezTo>
                    <a:pt x="2623" y="7245"/>
                    <a:pt x="2681" y="7379"/>
                    <a:pt x="2719" y="7523"/>
                  </a:cubicBezTo>
                  <a:lnTo>
                    <a:pt x="2795" y="7762"/>
                  </a:lnTo>
                  <a:lnTo>
                    <a:pt x="3379" y="7762"/>
                  </a:lnTo>
                  <a:lnTo>
                    <a:pt x="3379" y="8269"/>
                  </a:lnTo>
                  <a:lnTo>
                    <a:pt x="12835" y="8269"/>
                  </a:lnTo>
                  <a:lnTo>
                    <a:pt x="12835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4" name="Google Shape;9524;p106"/>
            <p:cNvSpPr/>
            <p:nvPr/>
          </p:nvSpPr>
          <p:spPr>
            <a:xfrm>
              <a:off x="2734786" y="4063119"/>
              <a:ext cx="57089" cy="27153"/>
            </a:xfrm>
            <a:custGeom>
              <a:avLst/>
              <a:gdLst/>
              <a:ahLst/>
              <a:cxnLst/>
              <a:rect l="l" t="t" r="r" b="b"/>
              <a:pathLst>
                <a:path w="2174" h="1034" extrusionOk="0">
                  <a:moveTo>
                    <a:pt x="1235" y="0"/>
                  </a:moveTo>
                  <a:lnTo>
                    <a:pt x="1235" y="38"/>
                  </a:lnTo>
                  <a:lnTo>
                    <a:pt x="479" y="38"/>
                  </a:lnTo>
                  <a:lnTo>
                    <a:pt x="479" y="48"/>
                  </a:lnTo>
                  <a:cubicBezTo>
                    <a:pt x="460" y="431"/>
                    <a:pt x="288" y="775"/>
                    <a:pt x="1" y="1034"/>
                  </a:cubicBezTo>
                  <a:lnTo>
                    <a:pt x="1379" y="1034"/>
                  </a:lnTo>
                  <a:cubicBezTo>
                    <a:pt x="1446" y="890"/>
                    <a:pt x="1494" y="747"/>
                    <a:pt x="1532" y="593"/>
                  </a:cubicBezTo>
                  <a:lnTo>
                    <a:pt x="2173" y="593"/>
                  </a:lnTo>
                  <a:lnTo>
                    <a:pt x="2173" y="0"/>
                  </a:lnTo>
                  <a:close/>
                </a:path>
              </a:pathLst>
            </a:custGeom>
            <a:solidFill>
              <a:srgbClr val="AAB6C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5" name="Google Shape;9525;p106"/>
            <p:cNvSpPr/>
            <p:nvPr/>
          </p:nvSpPr>
          <p:spPr>
            <a:xfrm>
              <a:off x="2747864" y="3991981"/>
              <a:ext cx="44012" cy="70902"/>
            </a:xfrm>
            <a:custGeom>
              <a:avLst/>
              <a:gdLst/>
              <a:ahLst/>
              <a:cxnLst/>
              <a:rect l="l" t="t" r="r" b="b"/>
              <a:pathLst>
                <a:path w="1676" h="2700" extrusionOk="0">
                  <a:moveTo>
                    <a:pt x="307" y="1"/>
                  </a:moveTo>
                  <a:lnTo>
                    <a:pt x="0" y="307"/>
                  </a:lnTo>
                  <a:lnTo>
                    <a:pt x="594" y="910"/>
                  </a:lnTo>
                  <a:lnTo>
                    <a:pt x="182" y="1321"/>
                  </a:lnTo>
                  <a:lnTo>
                    <a:pt x="297" y="1551"/>
                  </a:lnTo>
                  <a:cubicBezTo>
                    <a:pt x="364" y="1675"/>
                    <a:pt x="422" y="1819"/>
                    <a:pt x="469" y="1963"/>
                  </a:cubicBezTo>
                  <a:lnTo>
                    <a:pt x="546" y="2202"/>
                  </a:lnTo>
                  <a:lnTo>
                    <a:pt x="1130" y="2202"/>
                  </a:lnTo>
                  <a:lnTo>
                    <a:pt x="1130" y="2699"/>
                  </a:lnTo>
                  <a:lnTo>
                    <a:pt x="1675" y="2699"/>
                  </a:lnTo>
                  <a:lnTo>
                    <a:pt x="1675" y="2030"/>
                  </a:lnTo>
                  <a:lnTo>
                    <a:pt x="1034" y="2030"/>
                  </a:lnTo>
                  <a:cubicBezTo>
                    <a:pt x="977" y="1790"/>
                    <a:pt x="881" y="1561"/>
                    <a:pt x="757" y="1360"/>
                  </a:cubicBezTo>
                  <a:lnTo>
                    <a:pt x="1206" y="910"/>
                  </a:lnTo>
                  <a:lnTo>
                    <a:pt x="3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6" name="Google Shape;9526;p106"/>
            <p:cNvSpPr/>
            <p:nvPr/>
          </p:nvSpPr>
          <p:spPr>
            <a:xfrm>
              <a:off x="2692823" y="3979927"/>
              <a:ext cx="49027" cy="29411"/>
            </a:xfrm>
            <a:custGeom>
              <a:avLst/>
              <a:gdLst/>
              <a:ahLst/>
              <a:cxnLst/>
              <a:rect l="l" t="t" r="r" b="b"/>
              <a:pathLst>
                <a:path w="1867" h="1120" extrusionOk="0">
                  <a:moveTo>
                    <a:pt x="1" y="0"/>
                  </a:moveTo>
                  <a:lnTo>
                    <a:pt x="1" y="163"/>
                  </a:lnTo>
                  <a:lnTo>
                    <a:pt x="737" y="163"/>
                  </a:lnTo>
                  <a:lnTo>
                    <a:pt x="737" y="756"/>
                  </a:lnTo>
                  <a:lnTo>
                    <a:pt x="977" y="833"/>
                  </a:lnTo>
                  <a:cubicBezTo>
                    <a:pt x="1111" y="871"/>
                    <a:pt x="1254" y="929"/>
                    <a:pt x="1379" y="996"/>
                  </a:cubicBezTo>
                  <a:lnTo>
                    <a:pt x="1608" y="1120"/>
                  </a:lnTo>
                  <a:lnTo>
                    <a:pt x="1867" y="862"/>
                  </a:lnTo>
                  <a:cubicBezTo>
                    <a:pt x="1675" y="766"/>
                    <a:pt x="1484" y="689"/>
                    <a:pt x="1283" y="632"/>
                  </a:cubicBezTo>
                  <a:lnTo>
                    <a:pt x="128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7" name="Google Shape;9527;p106"/>
            <p:cNvSpPr/>
            <p:nvPr/>
          </p:nvSpPr>
          <p:spPr>
            <a:xfrm>
              <a:off x="2688542" y="3845975"/>
              <a:ext cx="11344" cy="133979"/>
            </a:xfrm>
            <a:custGeom>
              <a:avLst/>
              <a:gdLst/>
              <a:ahLst/>
              <a:cxnLst/>
              <a:rect l="l" t="t" r="r" b="b"/>
              <a:pathLst>
                <a:path w="432" h="5102" extrusionOk="0">
                  <a:moveTo>
                    <a:pt x="1" y="0"/>
                  </a:moveTo>
                  <a:lnTo>
                    <a:pt x="1" y="5101"/>
                  </a:lnTo>
                  <a:lnTo>
                    <a:pt x="432" y="5101"/>
                  </a:lnTo>
                  <a:lnTo>
                    <a:pt x="43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8" name="Google Shape;9528;p106"/>
            <p:cNvSpPr/>
            <p:nvPr/>
          </p:nvSpPr>
          <p:spPr>
            <a:xfrm>
              <a:off x="2688542" y="3844977"/>
              <a:ext cx="337047" cy="11082"/>
            </a:xfrm>
            <a:custGeom>
              <a:avLst/>
              <a:gdLst/>
              <a:ahLst/>
              <a:cxnLst/>
              <a:rect l="l" t="t" r="r" b="b"/>
              <a:pathLst>
                <a:path w="12835" h="422" extrusionOk="0">
                  <a:moveTo>
                    <a:pt x="1" y="0"/>
                  </a:moveTo>
                  <a:lnTo>
                    <a:pt x="1" y="421"/>
                  </a:lnTo>
                  <a:lnTo>
                    <a:pt x="12835" y="421"/>
                  </a:lnTo>
                  <a:lnTo>
                    <a:pt x="1283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9" name="Google Shape;9529;p106"/>
            <p:cNvSpPr/>
            <p:nvPr/>
          </p:nvSpPr>
          <p:spPr>
            <a:xfrm>
              <a:off x="2723232" y="4061596"/>
              <a:ext cx="314936" cy="29936"/>
            </a:xfrm>
            <a:custGeom>
              <a:avLst/>
              <a:gdLst/>
              <a:ahLst/>
              <a:cxnLst/>
              <a:rect l="l" t="t" r="r" b="b"/>
              <a:pathLst>
                <a:path w="11993" h="1140" extrusionOk="0">
                  <a:moveTo>
                    <a:pt x="1675" y="1"/>
                  </a:moveTo>
                  <a:cubicBezTo>
                    <a:pt x="1647" y="1"/>
                    <a:pt x="1628" y="20"/>
                    <a:pt x="1628" y="39"/>
                  </a:cubicBezTo>
                  <a:lnTo>
                    <a:pt x="546" y="39"/>
                  </a:lnTo>
                  <a:cubicBezTo>
                    <a:pt x="517" y="39"/>
                    <a:pt x="498" y="68"/>
                    <a:pt x="498" y="96"/>
                  </a:cubicBezTo>
                  <a:lnTo>
                    <a:pt x="498" y="163"/>
                  </a:lnTo>
                  <a:lnTo>
                    <a:pt x="498" y="202"/>
                  </a:lnTo>
                  <a:lnTo>
                    <a:pt x="498" y="221"/>
                  </a:lnTo>
                  <a:lnTo>
                    <a:pt x="498" y="240"/>
                  </a:lnTo>
                  <a:cubicBezTo>
                    <a:pt x="460" y="565"/>
                    <a:pt x="297" y="852"/>
                    <a:pt x="39" y="1044"/>
                  </a:cubicBezTo>
                  <a:cubicBezTo>
                    <a:pt x="1" y="1072"/>
                    <a:pt x="20" y="1139"/>
                    <a:pt x="68" y="1139"/>
                  </a:cubicBezTo>
                  <a:lnTo>
                    <a:pt x="11935" y="1139"/>
                  </a:lnTo>
                  <a:cubicBezTo>
                    <a:pt x="11963" y="1139"/>
                    <a:pt x="11992" y="1111"/>
                    <a:pt x="11992" y="1082"/>
                  </a:cubicBezTo>
                  <a:lnTo>
                    <a:pt x="11992" y="48"/>
                  </a:lnTo>
                  <a:cubicBezTo>
                    <a:pt x="11983" y="20"/>
                    <a:pt x="11963" y="1"/>
                    <a:pt x="11935" y="1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0" name="Google Shape;9530;p106"/>
            <p:cNvSpPr/>
            <p:nvPr/>
          </p:nvSpPr>
          <p:spPr>
            <a:xfrm>
              <a:off x="2676226" y="3817325"/>
              <a:ext cx="361679" cy="29936"/>
            </a:xfrm>
            <a:custGeom>
              <a:avLst/>
              <a:gdLst/>
              <a:ahLst/>
              <a:cxnLst/>
              <a:rect l="l" t="t" r="r" b="b"/>
              <a:pathLst>
                <a:path w="13773" h="1140" extrusionOk="0">
                  <a:moveTo>
                    <a:pt x="49" y="0"/>
                  </a:moveTo>
                  <a:cubicBezTo>
                    <a:pt x="20" y="0"/>
                    <a:pt x="1" y="19"/>
                    <a:pt x="1" y="48"/>
                  </a:cubicBezTo>
                  <a:lnTo>
                    <a:pt x="1" y="1082"/>
                  </a:lnTo>
                  <a:cubicBezTo>
                    <a:pt x="1" y="1110"/>
                    <a:pt x="20" y="1139"/>
                    <a:pt x="49" y="1139"/>
                  </a:cubicBezTo>
                  <a:lnTo>
                    <a:pt x="13725" y="1139"/>
                  </a:lnTo>
                  <a:cubicBezTo>
                    <a:pt x="13753" y="1139"/>
                    <a:pt x="13773" y="1110"/>
                    <a:pt x="13773" y="1082"/>
                  </a:cubicBezTo>
                  <a:lnTo>
                    <a:pt x="13773" y="48"/>
                  </a:lnTo>
                  <a:cubicBezTo>
                    <a:pt x="13773" y="19"/>
                    <a:pt x="13753" y="0"/>
                    <a:pt x="13725" y="0"/>
                  </a:cubicBezTo>
                  <a:close/>
                </a:path>
              </a:pathLst>
            </a:custGeom>
            <a:solidFill>
              <a:srgbClr val="465C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1" name="Google Shape;9531;p106"/>
            <p:cNvSpPr/>
            <p:nvPr/>
          </p:nvSpPr>
          <p:spPr>
            <a:xfrm>
              <a:off x="2812463" y="3959051"/>
              <a:ext cx="28413" cy="66123"/>
            </a:xfrm>
            <a:custGeom>
              <a:avLst/>
              <a:gdLst/>
              <a:ahLst/>
              <a:cxnLst/>
              <a:rect l="l" t="t" r="r" b="b"/>
              <a:pathLst>
                <a:path w="1082" h="2518" extrusionOk="0">
                  <a:moveTo>
                    <a:pt x="0" y="1"/>
                  </a:moveTo>
                  <a:lnTo>
                    <a:pt x="0" y="2518"/>
                  </a:lnTo>
                  <a:lnTo>
                    <a:pt x="1081" y="2518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7F91A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2" name="Google Shape;9532;p106"/>
            <p:cNvSpPr/>
            <p:nvPr/>
          </p:nvSpPr>
          <p:spPr>
            <a:xfrm>
              <a:off x="2860966" y="3930664"/>
              <a:ext cx="28413" cy="94510"/>
            </a:xfrm>
            <a:custGeom>
              <a:avLst/>
              <a:gdLst/>
              <a:ahLst/>
              <a:cxnLst/>
              <a:rect l="l" t="t" r="r" b="b"/>
              <a:pathLst>
                <a:path w="1082" h="3599" extrusionOk="0">
                  <a:moveTo>
                    <a:pt x="0" y="0"/>
                  </a:moveTo>
                  <a:lnTo>
                    <a:pt x="0" y="3599"/>
                  </a:lnTo>
                  <a:lnTo>
                    <a:pt x="1082" y="3599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657A8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3" name="Google Shape;9533;p106"/>
            <p:cNvSpPr/>
            <p:nvPr/>
          </p:nvSpPr>
          <p:spPr>
            <a:xfrm>
              <a:off x="2908207" y="3947759"/>
              <a:ext cx="28413" cy="77414"/>
            </a:xfrm>
            <a:custGeom>
              <a:avLst/>
              <a:gdLst/>
              <a:ahLst/>
              <a:cxnLst/>
              <a:rect l="l" t="t" r="r" b="b"/>
              <a:pathLst>
                <a:path w="1082" h="2948" extrusionOk="0">
                  <a:moveTo>
                    <a:pt x="0" y="0"/>
                  </a:moveTo>
                  <a:lnTo>
                    <a:pt x="0" y="2948"/>
                  </a:lnTo>
                  <a:lnTo>
                    <a:pt x="1082" y="2948"/>
                  </a:lnTo>
                  <a:lnTo>
                    <a:pt x="1082" y="0"/>
                  </a:lnTo>
                  <a:close/>
                </a:path>
              </a:pathLst>
            </a:custGeom>
            <a:solidFill>
              <a:srgbClr val="99A8B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4" name="Google Shape;9534;p106"/>
            <p:cNvSpPr/>
            <p:nvPr/>
          </p:nvSpPr>
          <p:spPr>
            <a:xfrm>
              <a:off x="2716693" y="3882161"/>
              <a:ext cx="54069" cy="13603"/>
            </a:xfrm>
            <a:custGeom>
              <a:avLst/>
              <a:gdLst/>
              <a:ahLst/>
              <a:cxnLst/>
              <a:rect l="l" t="t" r="r" b="b"/>
              <a:pathLst>
                <a:path w="2059" h="518" extrusionOk="0">
                  <a:moveTo>
                    <a:pt x="345" y="0"/>
                  </a:moveTo>
                  <a:cubicBezTo>
                    <a:pt x="1" y="0"/>
                    <a:pt x="1" y="517"/>
                    <a:pt x="345" y="517"/>
                  </a:cubicBezTo>
                  <a:lnTo>
                    <a:pt x="1714" y="517"/>
                  </a:lnTo>
                  <a:cubicBezTo>
                    <a:pt x="2058" y="517"/>
                    <a:pt x="2058" y="0"/>
                    <a:pt x="171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5" name="Google Shape;9535;p106"/>
            <p:cNvSpPr/>
            <p:nvPr/>
          </p:nvSpPr>
          <p:spPr>
            <a:xfrm>
              <a:off x="2716693" y="3904771"/>
              <a:ext cx="73659" cy="13340"/>
            </a:xfrm>
            <a:custGeom>
              <a:avLst/>
              <a:gdLst/>
              <a:ahLst/>
              <a:cxnLst/>
              <a:rect l="l" t="t" r="r" b="b"/>
              <a:pathLst>
                <a:path w="2805" h="508" extrusionOk="0">
                  <a:moveTo>
                    <a:pt x="345" y="1"/>
                  </a:moveTo>
                  <a:cubicBezTo>
                    <a:pt x="1" y="1"/>
                    <a:pt x="1" y="508"/>
                    <a:pt x="345" y="508"/>
                  </a:cubicBezTo>
                  <a:lnTo>
                    <a:pt x="2470" y="508"/>
                  </a:lnTo>
                  <a:cubicBezTo>
                    <a:pt x="2805" y="508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6" name="Google Shape;9536;p106"/>
            <p:cNvSpPr/>
            <p:nvPr/>
          </p:nvSpPr>
          <p:spPr>
            <a:xfrm>
              <a:off x="2716693" y="3927145"/>
              <a:ext cx="73659" cy="13603"/>
            </a:xfrm>
            <a:custGeom>
              <a:avLst/>
              <a:gdLst/>
              <a:ahLst/>
              <a:cxnLst/>
              <a:rect l="l" t="t" r="r" b="b"/>
              <a:pathLst>
                <a:path w="2805" h="518" extrusionOk="0">
                  <a:moveTo>
                    <a:pt x="345" y="1"/>
                  </a:moveTo>
                  <a:cubicBezTo>
                    <a:pt x="1" y="1"/>
                    <a:pt x="1" y="517"/>
                    <a:pt x="345" y="517"/>
                  </a:cubicBezTo>
                  <a:lnTo>
                    <a:pt x="2470" y="517"/>
                  </a:lnTo>
                  <a:cubicBezTo>
                    <a:pt x="2805" y="517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7" name="Google Shape;9537;p106"/>
            <p:cNvSpPr/>
            <p:nvPr/>
          </p:nvSpPr>
          <p:spPr>
            <a:xfrm>
              <a:off x="2716693" y="3949755"/>
              <a:ext cx="73659" cy="13603"/>
            </a:xfrm>
            <a:custGeom>
              <a:avLst/>
              <a:gdLst/>
              <a:ahLst/>
              <a:cxnLst/>
              <a:rect l="l" t="t" r="r" b="b"/>
              <a:pathLst>
                <a:path w="2805" h="518" extrusionOk="0">
                  <a:moveTo>
                    <a:pt x="345" y="1"/>
                  </a:moveTo>
                  <a:cubicBezTo>
                    <a:pt x="1" y="1"/>
                    <a:pt x="1" y="518"/>
                    <a:pt x="345" y="518"/>
                  </a:cubicBezTo>
                  <a:lnTo>
                    <a:pt x="2470" y="518"/>
                  </a:lnTo>
                  <a:cubicBezTo>
                    <a:pt x="2805" y="518"/>
                    <a:pt x="2805" y="1"/>
                    <a:pt x="247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8" name="Google Shape;9538;p106"/>
            <p:cNvSpPr/>
            <p:nvPr/>
          </p:nvSpPr>
          <p:spPr>
            <a:xfrm>
              <a:off x="2617693" y="3979428"/>
              <a:ext cx="164125" cy="164388"/>
            </a:xfrm>
            <a:custGeom>
              <a:avLst/>
              <a:gdLst/>
              <a:ahLst/>
              <a:cxnLst/>
              <a:rect l="l" t="t" r="r" b="b"/>
              <a:pathLst>
                <a:path w="6250" h="6260" extrusionOk="0">
                  <a:moveTo>
                    <a:pt x="3302" y="1866"/>
                  </a:moveTo>
                  <a:lnTo>
                    <a:pt x="3331" y="1876"/>
                  </a:lnTo>
                  <a:lnTo>
                    <a:pt x="3359" y="1876"/>
                  </a:lnTo>
                  <a:lnTo>
                    <a:pt x="3388" y="1885"/>
                  </a:lnTo>
                  <a:lnTo>
                    <a:pt x="3417" y="1895"/>
                  </a:lnTo>
                  <a:lnTo>
                    <a:pt x="3445" y="1905"/>
                  </a:lnTo>
                  <a:lnTo>
                    <a:pt x="3474" y="1905"/>
                  </a:lnTo>
                  <a:lnTo>
                    <a:pt x="3503" y="1924"/>
                  </a:lnTo>
                  <a:lnTo>
                    <a:pt x="3532" y="1933"/>
                  </a:lnTo>
                  <a:lnTo>
                    <a:pt x="3560" y="1943"/>
                  </a:lnTo>
                  <a:lnTo>
                    <a:pt x="3589" y="1952"/>
                  </a:lnTo>
                  <a:lnTo>
                    <a:pt x="3618" y="1972"/>
                  </a:lnTo>
                  <a:lnTo>
                    <a:pt x="3646" y="1981"/>
                  </a:lnTo>
                  <a:lnTo>
                    <a:pt x="3675" y="1991"/>
                  </a:lnTo>
                  <a:lnTo>
                    <a:pt x="3704" y="2010"/>
                  </a:lnTo>
                  <a:lnTo>
                    <a:pt x="3732" y="2019"/>
                  </a:lnTo>
                  <a:lnTo>
                    <a:pt x="3752" y="2039"/>
                  </a:lnTo>
                  <a:lnTo>
                    <a:pt x="3780" y="2058"/>
                  </a:lnTo>
                  <a:lnTo>
                    <a:pt x="3799" y="2067"/>
                  </a:lnTo>
                  <a:lnTo>
                    <a:pt x="3819" y="2086"/>
                  </a:lnTo>
                  <a:lnTo>
                    <a:pt x="3828" y="2086"/>
                  </a:lnTo>
                  <a:lnTo>
                    <a:pt x="3847" y="2096"/>
                  </a:lnTo>
                  <a:lnTo>
                    <a:pt x="3866" y="2115"/>
                  </a:lnTo>
                  <a:lnTo>
                    <a:pt x="3876" y="2115"/>
                  </a:lnTo>
                  <a:lnTo>
                    <a:pt x="3895" y="2125"/>
                  </a:lnTo>
                  <a:lnTo>
                    <a:pt x="3924" y="2153"/>
                  </a:lnTo>
                  <a:lnTo>
                    <a:pt x="3953" y="2182"/>
                  </a:lnTo>
                  <a:lnTo>
                    <a:pt x="3981" y="2211"/>
                  </a:lnTo>
                  <a:lnTo>
                    <a:pt x="3991" y="2220"/>
                  </a:lnTo>
                  <a:lnTo>
                    <a:pt x="4000" y="2230"/>
                  </a:lnTo>
                  <a:lnTo>
                    <a:pt x="4020" y="2249"/>
                  </a:lnTo>
                  <a:lnTo>
                    <a:pt x="4039" y="2268"/>
                  </a:lnTo>
                  <a:lnTo>
                    <a:pt x="4039" y="2278"/>
                  </a:lnTo>
                  <a:lnTo>
                    <a:pt x="4058" y="2297"/>
                  </a:lnTo>
                  <a:lnTo>
                    <a:pt x="4077" y="2316"/>
                  </a:lnTo>
                  <a:lnTo>
                    <a:pt x="4077" y="2326"/>
                  </a:lnTo>
                  <a:lnTo>
                    <a:pt x="4096" y="2345"/>
                  </a:lnTo>
                  <a:lnTo>
                    <a:pt x="4115" y="2364"/>
                  </a:lnTo>
                  <a:lnTo>
                    <a:pt x="4134" y="2393"/>
                  </a:lnTo>
                  <a:lnTo>
                    <a:pt x="4144" y="2421"/>
                  </a:lnTo>
                  <a:lnTo>
                    <a:pt x="4163" y="2441"/>
                  </a:lnTo>
                  <a:lnTo>
                    <a:pt x="4182" y="2469"/>
                  </a:lnTo>
                  <a:lnTo>
                    <a:pt x="4201" y="2498"/>
                  </a:lnTo>
                  <a:lnTo>
                    <a:pt x="4211" y="2527"/>
                  </a:lnTo>
                  <a:lnTo>
                    <a:pt x="4230" y="2555"/>
                  </a:lnTo>
                  <a:lnTo>
                    <a:pt x="4240" y="2575"/>
                  </a:lnTo>
                  <a:lnTo>
                    <a:pt x="4249" y="2603"/>
                  </a:lnTo>
                  <a:lnTo>
                    <a:pt x="4268" y="2632"/>
                  </a:lnTo>
                  <a:lnTo>
                    <a:pt x="4278" y="2661"/>
                  </a:lnTo>
                  <a:lnTo>
                    <a:pt x="4288" y="2689"/>
                  </a:lnTo>
                  <a:lnTo>
                    <a:pt x="4297" y="2728"/>
                  </a:lnTo>
                  <a:lnTo>
                    <a:pt x="4307" y="2747"/>
                  </a:lnTo>
                  <a:lnTo>
                    <a:pt x="4316" y="2775"/>
                  </a:lnTo>
                  <a:lnTo>
                    <a:pt x="4316" y="2785"/>
                  </a:lnTo>
                  <a:lnTo>
                    <a:pt x="4316" y="2814"/>
                  </a:lnTo>
                  <a:lnTo>
                    <a:pt x="4326" y="2842"/>
                  </a:lnTo>
                  <a:lnTo>
                    <a:pt x="4326" y="2852"/>
                  </a:lnTo>
                  <a:lnTo>
                    <a:pt x="4326" y="2871"/>
                  </a:lnTo>
                  <a:cubicBezTo>
                    <a:pt x="4326" y="2881"/>
                    <a:pt x="4326" y="2890"/>
                    <a:pt x="4326" y="2900"/>
                  </a:cubicBezTo>
                  <a:lnTo>
                    <a:pt x="4326" y="2909"/>
                  </a:lnTo>
                  <a:lnTo>
                    <a:pt x="4326" y="2929"/>
                  </a:lnTo>
                  <a:cubicBezTo>
                    <a:pt x="4326" y="2948"/>
                    <a:pt x="4326" y="2967"/>
                    <a:pt x="4335" y="2986"/>
                  </a:cubicBezTo>
                  <a:lnTo>
                    <a:pt x="4335" y="2996"/>
                  </a:lnTo>
                  <a:lnTo>
                    <a:pt x="4335" y="3024"/>
                  </a:lnTo>
                  <a:lnTo>
                    <a:pt x="4335" y="3034"/>
                  </a:lnTo>
                  <a:cubicBezTo>
                    <a:pt x="4422" y="3072"/>
                    <a:pt x="4431" y="3101"/>
                    <a:pt x="4431" y="3130"/>
                  </a:cubicBezTo>
                  <a:lnTo>
                    <a:pt x="4422" y="3130"/>
                  </a:lnTo>
                  <a:lnTo>
                    <a:pt x="4422" y="3206"/>
                  </a:lnTo>
                  <a:lnTo>
                    <a:pt x="4422" y="3225"/>
                  </a:lnTo>
                  <a:lnTo>
                    <a:pt x="4422" y="3283"/>
                  </a:lnTo>
                  <a:lnTo>
                    <a:pt x="4422" y="3302"/>
                  </a:lnTo>
                  <a:cubicBezTo>
                    <a:pt x="4422" y="3321"/>
                    <a:pt x="4422" y="3350"/>
                    <a:pt x="4412" y="3369"/>
                  </a:cubicBezTo>
                  <a:lnTo>
                    <a:pt x="4412" y="3378"/>
                  </a:lnTo>
                  <a:cubicBezTo>
                    <a:pt x="4412" y="3407"/>
                    <a:pt x="4402" y="3426"/>
                    <a:pt x="4402" y="3455"/>
                  </a:cubicBezTo>
                  <a:lnTo>
                    <a:pt x="4402" y="3465"/>
                  </a:lnTo>
                  <a:cubicBezTo>
                    <a:pt x="4402" y="3484"/>
                    <a:pt x="4383" y="3503"/>
                    <a:pt x="4383" y="3532"/>
                  </a:cubicBezTo>
                  <a:lnTo>
                    <a:pt x="4374" y="3551"/>
                  </a:lnTo>
                  <a:cubicBezTo>
                    <a:pt x="4364" y="3570"/>
                    <a:pt x="4364" y="3589"/>
                    <a:pt x="4355" y="3608"/>
                  </a:cubicBezTo>
                  <a:lnTo>
                    <a:pt x="4355" y="3618"/>
                  </a:lnTo>
                  <a:cubicBezTo>
                    <a:pt x="4335" y="3666"/>
                    <a:pt x="4307" y="3713"/>
                    <a:pt x="4288" y="3761"/>
                  </a:cubicBezTo>
                  <a:lnTo>
                    <a:pt x="4288" y="3771"/>
                  </a:lnTo>
                  <a:lnTo>
                    <a:pt x="4249" y="3828"/>
                  </a:lnTo>
                  <a:lnTo>
                    <a:pt x="4240" y="3838"/>
                  </a:lnTo>
                  <a:cubicBezTo>
                    <a:pt x="4201" y="3905"/>
                    <a:pt x="4154" y="3962"/>
                    <a:pt x="4096" y="4020"/>
                  </a:cubicBezTo>
                  <a:cubicBezTo>
                    <a:pt x="4048" y="4077"/>
                    <a:pt x="3981" y="4125"/>
                    <a:pt x="3924" y="4173"/>
                  </a:cubicBezTo>
                  <a:lnTo>
                    <a:pt x="3895" y="4192"/>
                  </a:lnTo>
                  <a:lnTo>
                    <a:pt x="3857" y="4221"/>
                  </a:lnTo>
                  <a:lnTo>
                    <a:pt x="3838" y="4230"/>
                  </a:lnTo>
                  <a:lnTo>
                    <a:pt x="3809" y="4240"/>
                  </a:lnTo>
                  <a:lnTo>
                    <a:pt x="3799" y="4249"/>
                  </a:lnTo>
                  <a:lnTo>
                    <a:pt x="3771" y="4268"/>
                  </a:lnTo>
                  <a:lnTo>
                    <a:pt x="3761" y="4268"/>
                  </a:lnTo>
                  <a:lnTo>
                    <a:pt x="3704" y="4297"/>
                  </a:lnTo>
                  <a:lnTo>
                    <a:pt x="3665" y="4307"/>
                  </a:lnTo>
                  <a:lnTo>
                    <a:pt x="3637" y="4326"/>
                  </a:lnTo>
                  <a:lnTo>
                    <a:pt x="3627" y="4326"/>
                  </a:lnTo>
                  <a:lnTo>
                    <a:pt x="3579" y="4335"/>
                  </a:lnTo>
                  <a:lnTo>
                    <a:pt x="3541" y="4335"/>
                  </a:lnTo>
                  <a:lnTo>
                    <a:pt x="3503" y="4355"/>
                  </a:lnTo>
                  <a:lnTo>
                    <a:pt x="3455" y="4355"/>
                  </a:lnTo>
                  <a:lnTo>
                    <a:pt x="3378" y="4374"/>
                  </a:lnTo>
                  <a:lnTo>
                    <a:pt x="3359" y="4374"/>
                  </a:lnTo>
                  <a:lnTo>
                    <a:pt x="3292" y="4383"/>
                  </a:lnTo>
                  <a:lnTo>
                    <a:pt x="2929" y="4383"/>
                  </a:lnTo>
                  <a:lnTo>
                    <a:pt x="2842" y="4364"/>
                  </a:lnTo>
                  <a:lnTo>
                    <a:pt x="2814" y="4364"/>
                  </a:lnTo>
                  <a:lnTo>
                    <a:pt x="2766" y="4345"/>
                  </a:lnTo>
                  <a:lnTo>
                    <a:pt x="2728" y="4335"/>
                  </a:lnTo>
                  <a:lnTo>
                    <a:pt x="2680" y="4316"/>
                  </a:lnTo>
                  <a:lnTo>
                    <a:pt x="2670" y="4316"/>
                  </a:lnTo>
                  <a:lnTo>
                    <a:pt x="2632" y="4307"/>
                  </a:lnTo>
                  <a:lnTo>
                    <a:pt x="2594" y="4288"/>
                  </a:lnTo>
                  <a:lnTo>
                    <a:pt x="2527" y="4259"/>
                  </a:lnTo>
                  <a:lnTo>
                    <a:pt x="2517" y="4259"/>
                  </a:lnTo>
                  <a:lnTo>
                    <a:pt x="2498" y="4249"/>
                  </a:lnTo>
                  <a:lnTo>
                    <a:pt x="2460" y="4221"/>
                  </a:lnTo>
                  <a:lnTo>
                    <a:pt x="2440" y="4211"/>
                  </a:lnTo>
                  <a:lnTo>
                    <a:pt x="2431" y="4211"/>
                  </a:lnTo>
                  <a:cubicBezTo>
                    <a:pt x="2106" y="4010"/>
                    <a:pt x="1895" y="3675"/>
                    <a:pt x="1838" y="3292"/>
                  </a:cubicBezTo>
                  <a:lnTo>
                    <a:pt x="1838" y="3283"/>
                  </a:lnTo>
                  <a:cubicBezTo>
                    <a:pt x="1838" y="3264"/>
                    <a:pt x="1838" y="3235"/>
                    <a:pt x="1838" y="3216"/>
                  </a:cubicBezTo>
                  <a:lnTo>
                    <a:pt x="1838" y="3197"/>
                  </a:lnTo>
                  <a:lnTo>
                    <a:pt x="1838" y="3120"/>
                  </a:lnTo>
                  <a:lnTo>
                    <a:pt x="1838" y="3024"/>
                  </a:lnTo>
                  <a:lnTo>
                    <a:pt x="1838" y="3015"/>
                  </a:lnTo>
                  <a:lnTo>
                    <a:pt x="1838" y="2986"/>
                  </a:lnTo>
                  <a:lnTo>
                    <a:pt x="1838" y="2976"/>
                  </a:lnTo>
                  <a:cubicBezTo>
                    <a:pt x="1838" y="2957"/>
                    <a:pt x="1838" y="2938"/>
                    <a:pt x="1838" y="2919"/>
                  </a:cubicBezTo>
                  <a:lnTo>
                    <a:pt x="1838" y="2909"/>
                  </a:lnTo>
                  <a:cubicBezTo>
                    <a:pt x="1838" y="2890"/>
                    <a:pt x="1838" y="2881"/>
                    <a:pt x="1847" y="2871"/>
                  </a:cubicBezTo>
                  <a:lnTo>
                    <a:pt x="1847" y="2842"/>
                  </a:lnTo>
                  <a:lnTo>
                    <a:pt x="1847" y="2833"/>
                  </a:lnTo>
                  <a:lnTo>
                    <a:pt x="1857" y="2804"/>
                  </a:lnTo>
                  <a:lnTo>
                    <a:pt x="1857" y="2785"/>
                  </a:lnTo>
                  <a:lnTo>
                    <a:pt x="1857" y="2775"/>
                  </a:lnTo>
                  <a:lnTo>
                    <a:pt x="1866" y="2747"/>
                  </a:lnTo>
                  <a:lnTo>
                    <a:pt x="1866" y="2718"/>
                  </a:lnTo>
                  <a:lnTo>
                    <a:pt x="1885" y="2689"/>
                  </a:lnTo>
                  <a:lnTo>
                    <a:pt x="1895" y="2661"/>
                  </a:lnTo>
                  <a:lnTo>
                    <a:pt x="1905" y="2632"/>
                  </a:lnTo>
                  <a:lnTo>
                    <a:pt x="1914" y="2603"/>
                  </a:lnTo>
                  <a:lnTo>
                    <a:pt x="1933" y="2575"/>
                  </a:lnTo>
                  <a:lnTo>
                    <a:pt x="1943" y="2546"/>
                  </a:lnTo>
                  <a:lnTo>
                    <a:pt x="1962" y="2517"/>
                  </a:lnTo>
                  <a:lnTo>
                    <a:pt x="1972" y="2498"/>
                  </a:lnTo>
                  <a:lnTo>
                    <a:pt x="1991" y="2469"/>
                  </a:lnTo>
                  <a:lnTo>
                    <a:pt x="2000" y="2441"/>
                  </a:lnTo>
                  <a:lnTo>
                    <a:pt x="2019" y="2412"/>
                  </a:lnTo>
                  <a:lnTo>
                    <a:pt x="2039" y="2393"/>
                  </a:lnTo>
                  <a:lnTo>
                    <a:pt x="2058" y="2364"/>
                  </a:lnTo>
                  <a:lnTo>
                    <a:pt x="2067" y="2335"/>
                  </a:lnTo>
                  <a:lnTo>
                    <a:pt x="2096" y="2316"/>
                  </a:lnTo>
                  <a:lnTo>
                    <a:pt x="2106" y="2297"/>
                  </a:lnTo>
                  <a:lnTo>
                    <a:pt x="2125" y="2268"/>
                  </a:lnTo>
                  <a:lnTo>
                    <a:pt x="2144" y="2259"/>
                  </a:lnTo>
                  <a:lnTo>
                    <a:pt x="2163" y="2230"/>
                  </a:lnTo>
                  <a:lnTo>
                    <a:pt x="2173" y="2220"/>
                  </a:lnTo>
                  <a:lnTo>
                    <a:pt x="2182" y="2211"/>
                  </a:lnTo>
                  <a:lnTo>
                    <a:pt x="2220" y="2173"/>
                  </a:lnTo>
                  <a:lnTo>
                    <a:pt x="2230" y="2173"/>
                  </a:lnTo>
                  <a:lnTo>
                    <a:pt x="2268" y="2134"/>
                  </a:lnTo>
                  <a:lnTo>
                    <a:pt x="2287" y="2125"/>
                  </a:lnTo>
                  <a:lnTo>
                    <a:pt x="2316" y="2096"/>
                  </a:lnTo>
                  <a:lnTo>
                    <a:pt x="2335" y="2086"/>
                  </a:lnTo>
                  <a:lnTo>
                    <a:pt x="2364" y="2067"/>
                  </a:lnTo>
                  <a:lnTo>
                    <a:pt x="2383" y="2048"/>
                  </a:lnTo>
                  <a:lnTo>
                    <a:pt x="2412" y="2029"/>
                  </a:lnTo>
                  <a:lnTo>
                    <a:pt x="2431" y="2019"/>
                  </a:lnTo>
                  <a:lnTo>
                    <a:pt x="2460" y="2010"/>
                  </a:lnTo>
                  <a:lnTo>
                    <a:pt x="2479" y="1991"/>
                  </a:lnTo>
                  <a:lnTo>
                    <a:pt x="2507" y="1981"/>
                  </a:lnTo>
                  <a:lnTo>
                    <a:pt x="2536" y="1972"/>
                  </a:lnTo>
                  <a:lnTo>
                    <a:pt x="2565" y="1952"/>
                  </a:lnTo>
                  <a:lnTo>
                    <a:pt x="2594" y="1943"/>
                  </a:lnTo>
                  <a:lnTo>
                    <a:pt x="2622" y="1933"/>
                  </a:lnTo>
                  <a:lnTo>
                    <a:pt x="2651" y="1924"/>
                  </a:lnTo>
                  <a:lnTo>
                    <a:pt x="2680" y="1905"/>
                  </a:lnTo>
                  <a:lnTo>
                    <a:pt x="2708" y="1905"/>
                  </a:lnTo>
                  <a:lnTo>
                    <a:pt x="2737" y="1895"/>
                  </a:lnTo>
                  <a:lnTo>
                    <a:pt x="2766" y="1885"/>
                  </a:lnTo>
                  <a:lnTo>
                    <a:pt x="2804" y="1876"/>
                  </a:lnTo>
                  <a:lnTo>
                    <a:pt x="2833" y="1876"/>
                  </a:lnTo>
                  <a:lnTo>
                    <a:pt x="2862" y="1866"/>
                  </a:lnTo>
                  <a:close/>
                  <a:moveTo>
                    <a:pt x="2507" y="0"/>
                  </a:moveTo>
                  <a:cubicBezTo>
                    <a:pt x="2460" y="0"/>
                    <a:pt x="2421" y="48"/>
                    <a:pt x="2421" y="96"/>
                  </a:cubicBezTo>
                  <a:lnTo>
                    <a:pt x="2421" y="641"/>
                  </a:lnTo>
                  <a:cubicBezTo>
                    <a:pt x="2230" y="699"/>
                    <a:pt x="2039" y="775"/>
                    <a:pt x="1866" y="871"/>
                  </a:cubicBezTo>
                  <a:lnTo>
                    <a:pt x="1483" y="488"/>
                  </a:lnTo>
                  <a:cubicBezTo>
                    <a:pt x="1464" y="469"/>
                    <a:pt x="1440" y="459"/>
                    <a:pt x="1416" y="459"/>
                  </a:cubicBezTo>
                  <a:cubicBezTo>
                    <a:pt x="1393" y="459"/>
                    <a:pt x="1369" y="469"/>
                    <a:pt x="1349" y="488"/>
                  </a:cubicBezTo>
                  <a:lnTo>
                    <a:pt x="479" y="1350"/>
                  </a:lnTo>
                  <a:cubicBezTo>
                    <a:pt x="440" y="1388"/>
                    <a:pt x="440" y="1445"/>
                    <a:pt x="479" y="1484"/>
                  </a:cubicBezTo>
                  <a:lnTo>
                    <a:pt x="871" y="1876"/>
                  </a:lnTo>
                  <a:cubicBezTo>
                    <a:pt x="775" y="2048"/>
                    <a:pt x="699" y="2230"/>
                    <a:pt x="641" y="2421"/>
                  </a:cubicBezTo>
                  <a:lnTo>
                    <a:pt x="96" y="2421"/>
                  </a:lnTo>
                  <a:cubicBezTo>
                    <a:pt x="38" y="2421"/>
                    <a:pt x="0" y="2460"/>
                    <a:pt x="0" y="2517"/>
                  </a:cubicBezTo>
                  <a:lnTo>
                    <a:pt x="0" y="3742"/>
                  </a:lnTo>
                  <a:cubicBezTo>
                    <a:pt x="0" y="3800"/>
                    <a:pt x="38" y="3838"/>
                    <a:pt x="96" y="3838"/>
                  </a:cubicBezTo>
                  <a:lnTo>
                    <a:pt x="641" y="3838"/>
                  </a:lnTo>
                  <a:cubicBezTo>
                    <a:pt x="699" y="4029"/>
                    <a:pt x="775" y="4211"/>
                    <a:pt x="871" y="4383"/>
                  </a:cubicBezTo>
                  <a:lnTo>
                    <a:pt x="479" y="4776"/>
                  </a:lnTo>
                  <a:cubicBezTo>
                    <a:pt x="440" y="4804"/>
                    <a:pt x="440" y="4871"/>
                    <a:pt x="479" y="4900"/>
                  </a:cubicBezTo>
                  <a:lnTo>
                    <a:pt x="1349" y="5771"/>
                  </a:lnTo>
                  <a:cubicBezTo>
                    <a:pt x="1369" y="5790"/>
                    <a:pt x="1393" y="5800"/>
                    <a:pt x="1416" y="5800"/>
                  </a:cubicBezTo>
                  <a:cubicBezTo>
                    <a:pt x="1440" y="5800"/>
                    <a:pt x="1464" y="5790"/>
                    <a:pt x="1483" y="5771"/>
                  </a:cubicBezTo>
                  <a:lnTo>
                    <a:pt x="1866" y="5388"/>
                  </a:lnTo>
                  <a:cubicBezTo>
                    <a:pt x="2039" y="5484"/>
                    <a:pt x="2230" y="5560"/>
                    <a:pt x="2421" y="5618"/>
                  </a:cubicBezTo>
                  <a:lnTo>
                    <a:pt x="2421" y="6163"/>
                  </a:lnTo>
                  <a:cubicBezTo>
                    <a:pt x="2421" y="6211"/>
                    <a:pt x="2460" y="6259"/>
                    <a:pt x="2507" y="6259"/>
                  </a:cubicBezTo>
                  <a:lnTo>
                    <a:pt x="3742" y="6259"/>
                  </a:lnTo>
                  <a:cubicBezTo>
                    <a:pt x="3790" y="6259"/>
                    <a:pt x="3838" y="6211"/>
                    <a:pt x="3838" y="6163"/>
                  </a:cubicBezTo>
                  <a:lnTo>
                    <a:pt x="3838" y="5618"/>
                  </a:lnTo>
                  <a:cubicBezTo>
                    <a:pt x="4029" y="5560"/>
                    <a:pt x="4211" y="5484"/>
                    <a:pt x="4383" y="5388"/>
                  </a:cubicBezTo>
                  <a:lnTo>
                    <a:pt x="4766" y="5771"/>
                  </a:lnTo>
                  <a:cubicBezTo>
                    <a:pt x="4785" y="5790"/>
                    <a:pt x="4809" y="5800"/>
                    <a:pt x="4833" y="5800"/>
                  </a:cubicBezTo>
                  <a:cubicBezTo>
                    <a:pt x="4857" y="5800"/>
                    <a:pt x="4881" y="5790"/>
                    <a:pt x="4900" y="5771"/>
                  </a:cubicBezTo>
                  <a:lnTo>
                    <a:pt x="5771" y="4900"/>
                  </a:lnTo>
                  <a:cubicBezTo>
                    <a:pt x="5809" y="4871"/>
                    <a:pt x="5809" y="4804"/>
                    <a:pt x="5771" y="4776"/>
                  </a:cubicBezTo>
                  <a:lnTo>
                    <a:pt x="5388" y="4383"/>
                  </a:lnTo>
                  <a:cubicBezTo>
                    <a:pt x="5484" y="4211"/>
                    <a:pt x="5560" y="4029"/>
                    <a:pt x="5608" y="3838"/>
                  </a:cubicBezTo>
                  <a:lnTo>
                    <a:pt x="6163" y="3838"/>
                  </a:lnTo>
                  <a:cubicBezTo>
                    <a:pt x="6211" y="3838"/>
                    <a:pt x="6249" y="3800"/>
                    <a:pt x="6249" y="3742"/>
                  </a:cubicBezTo>
                  <a:lnTo>
                    <a:pt x="6249" y="2517"/>
                  </a:lnTo>
                  <a:cubicBezTo>
                    <a:pt x="6249" y="2460"/>
                    <a:pt x="6211" y="2421"/>
                    <a:pt x="6163" y="2421"/>
                  </a:cubicBezTo>
                  <a:lnTo>
                    <a:pt x="5608" y="2421"/>
                  </a:lnTo>
                  <a:cubicBezTo>
                    <a:pt x="5560" y="2230"/>
                    <a:pt x="5484" y="2048"/>
                    <a:pt x="5388" y="1876"/>
                  </a:cubicBezTo>
                  <a:lnTo>
                    <a:pt x="5771" y="1484"/>
                  </a:lnTo>
                  <a:cubicBezTo>
                    <a:pt x="5809" y="1445"/>
                    <a:pt x="5809" y="1388"/>
                    <a:pt x="5771" y="1350"/>
                  </a:cubicBezTo>
                  <a:lnTo>
                    <a:pt x="4900" y="488"/>
                  </a:lnTo>
                  <a:cubicBezTo>
                    <a:pt x="4881" y="469"/>
                    <a:pt x="4857" y="459"/>
                    <a:pt x="4833" y="459"/>
                  </a:cubicBezTo>
                  <a:cubicBezTo>
                    <a:pt x="4809" y="459"/>
                    <a:pt x="4785" y="469"/>
                    <a:pt x="4766" y="488"/>
                  </a:cubicBezTo>
                  <a:lnTo>
                    <a:pt x="4383" y="871"/>
                  </a:lnTo>
                  <a:cubicBezTo>
                    <a:pt x="4211" y="775"/>
                    <a:pt x="4029" y="699"/>
                    <a:pt x="3838" y="641"/>
                  </a:cubicBezTo>
                  <a:lnTo>
                    <a:pt x="3838" y="96"/>
                  </a:lnTo>
                  <a:cubicBezTo>
                    <a:pt x="3838" y="48"/>
                    <a:pt x="3790" y="0"/>
                    <a:pt x="37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9" name="Google Shape;9539;p106"/>
            <p:cNvSpPr/>
            <p:nvPr/>
          </p:nvSpPr>
          <p:spPr>
            <a:xfrm>
              <a:off x="2658895" y="4028167"/>
              <a:ext cx="36711" cy="66622"/>
            </a:xfrm>
            <a:custGeom>
              <a:avLst/>
              <a:gdLst/>
              <a:ahLst/>
              <a:cxnLst/>
              <a:rect l="l" t="t" r="r" b="b"/>
              <a:pathLst>
                <a:path w="1398" h="2537" extrusionOk="0">
                  <a:moveTo>
                    <a:pt x="1015" y="1"/>
                  </a:moveTo>
                  <a:lnTo>
                    <a:pt x="977" y="10"/>
                  </a:lnTo>
                  <a:lnTo>
                    <a:pt x="948" y="20"/>
                  </a:lnTo>
                  <a:lnTo>
                    <a:pt x="919" y="29"/>
                  </a:lnTo>
                  <a:lnTo>
                    <a:pt x="891" y="39"/>
                  </a:lnTo>
                  <a:lnTo>
                    <a:pt x="852" y="49"/>
                  </a:lnTo>
                  <a:lnTo>
                    <a:pt x="833" y="58"/>
                  </a:lnTo>
                  <a:lnTo>
                    <a:pt x="795" y="68"/>
                  </a:lnTo>
                  <a:lnTo>
                    <a:pt x="776" y="77"/>
                  </a:lnTo>
                  <a:lnTo>
                    <a:pt x="738" y="96"/>
                  </a:lnTo>
                  <a:lnTo>
                    <a:pt x="718" y="106"/>
                  </a:lnTo>
                  <a:lnTo>
                    <a:pt x="690" y="125"/>
                  </a:lnTo>
                  <a:lnTo>
                    <a:pt x="661" y="135"/>
                  </a:lnTo>
                  <a:lnTo>
                    <a:pt x="632" y="154"/>
                  </a:lnTo>
                  <a:lnTo>
                    <a:pt x="613" y="163"/>
                  </a:lnTo>
                  <a:lnTo>
                    <a:pt x="584" y="183"/>
                  </a:lnTo>
                  <a:lnTo>
                    <a:pt x="565" y="192"/>
                  </a:lnTo>
                  <a:lnTo>
                    <a:pt x="537" y="211"/>
                  </a:lnTo>
                  <a:lnTo>
                    <a:pt x="517" y="230"/>
                  </a:lnTo>
                  <a:lnTo>
                    <a:pt x="489" y="250"/>
                  </a:lnTo>
                  <a:lnTo>
                    <a:pt x="479" y="259"/>
                  </a:lnTo>
                  <a:lnTo>
                    <a:pt x="431" y="297"/>
                  </a:lnTo>
                  <a:lnTo>
                    <a:pt x="383" y="336"/>
                  </a:lnTo>
                  <a:lnTo>
                    <a:pt x="374" y="355"/>
                  </a:lnTo>
                  <a:lnTo>
                    <a:pt x="364" y="364"/>
                  </a:lnTo>
                  <a:lnTo>
                    <a:pt x="345" y="384"/>
                  </a:lnTo>
                  <a:lnTo>
                    <a:pt x="336" y="403"/>
                  </a:lnTo>
                  <a:lnTo>
                    <a:pt x="307" y="422"/>
                  </a:lnTo>
                  <a:lnTo>
                    <a:pt x="269" y="451"/>
                  </a:lnTo>
                  <a:lnTo>
                    <a:pt x="249" y="479"/>
                  </a:lnTo>
                  <a:lnTo>
                    <a:pt x="230" y="498"/>
                  </a:lnTo>
                  <a:lnTo>
                    <a:pt x="211" y="527"/>
                  </a:lnTo>
                  <a:lnTo>
                    <a:pt x="192" y="556"/>
                  </a:lnTo>
                  <a:lnTo>
                    <a:pt x="173" y="585"/>
                  </a:lnTo>
                  <a:lnTo>
                    <a:pt x="163" y="604"/>
                  </a:lnTo>
                  <a:lnTo>
                    <a:pt x="144" y="632"/>
                  </a:lnTo>
                  <a:lnTo>
                    <a:pt x="135" y="661"/>
                  </a:lnTo>
                  <a:lnTo>
                    <a:pt x="115" y="690"/>
                  </a:lnTo>
                  <a:lnTo>
                    <a:pt x="106" y="719"/>
                  </a:lnTo>
                  <a:lnTo>
                    <a:pt x="96" y="747"/>
                  </a:lnTo>
                  <a:lnTo>
                    <a:pt x="77" y="776"/>
                  </a:lnTo>
                  <a:lnTo>
                    <a:pt x="68" y="805"/>
                  </a:lnTo>
                  <a:lnTo>
                    <a:pt x="58" y="833"/>
                  </a:lnTo>
                  <a:lnTo>
                    <a:pt x="48" y="862"/>
                  </a:lnTo>
                  <a:lnTo>
                    <a:pt x="39" y="891"/>
                  </a:lnTo>
                  <a:lnTo>
                    <a:pt x="29" y="919"/>
                  </a:lnTo>
                  <a:lnTo>
                    <a:pt x="29" y="929"/>
                  </a:lnTo>
                  <a:lnTo>
                    <a:pt x="29" y="948"/>
                  </a:lnTo>
                  <a:lnTo>
                    <a:pt x="10" y="986"/>
                  </a:lnTo>
                  <a:lnTo>
                    <a:pt x="10" y="1015"/>
                  </a:lnTo>
                  <a:cubicBezTo>
                    <a:pt x="10" y="1025"/>
                    <a:pt x="10" y="1034"/>
                    <a:pt x="1" y="1053"/>
                  </a:cubicBezTo>
                  <a:lnTo>
                    <a:pt x="1" y="1073"/>
                  </a:lnTo>
                  <a:cubicBezTo>
                    <a:pt x="1" y="1092"/>
                    <a:pt x="1" y="1111"/>
                    <a:pt x="1" y="1130"/>
                  </a:cubicBezTo>
                  <a:lnTo>
                    <a:pt x="1" y="1168"/>
                  </a:lnTo>
                  <a:lnTo>
                    <a:pt x="1" y="1264"/>
                  </a:lnTo>
                  <a:lnTo>
                    <a:pt x="1" y="1341"/>
                  </a:lnTo>
                  <a:lnTo>
                    <a:pt x="1" y="1360"/>
                  </a:lnTo>
                  <a:cubicBezTo>
                    <a:pt x="1" y="1379"/>
                    <a:pt x="1" y="1408"/>
                    <a:pt x="1" y="1427"/>
                  </a:cubicBezTo>
                  <a:lnTo>
                    <a:pt x="1" y="1436"/>
                  </a:lnTo>
                  <a:cubicBezTo>
                    <a:pt x="58" y="1819"/>
                    <a:pt x="278" y="2164"/>
                    <a:pt x="604" y="2365"/>
                  </a:cubicBezTo>
                  <a:lnTo>
                    <a:pt x="613" y="2374"/>
                  </a:lnTo>
                  <a:lnTo>
                    <a:pt x="623" y="2374"/>
                  </a:lnTo>
                  <a:lnTo>
                    <a:pt x="632" y="2384"/>
                  </a:lnTo>
                  <a:lnTo>
                    <a:pt x="680" y="2403"/>
                  </a:lnTo>
                  <a:lnTo>
                    <a:pt x="699" y="2412"/>
                  </a:lnTo>
                  <a:lnTo>
                    <a:pt x="709" y="2412"/>
                  </a:lnTo>
                  <a:lnTo>
                    <a:pt x="776" y="2451"/>
                  </a:lnTo>
                  <a:lnTo>
                    <a:pt x="804" y="2460"/>
                  </a:lnTo>
                  <a:lnTo>
                    <a:pt x="852" y="2479"/>
                  </a:lnTo>
                  <a:lnTo>
                    <a:pt x="862" y="2479"/>
                  </a:lnTo>
                  <a:lnTo>
                    <a:pt x="910" y="2499"/>
                  </a:lnTo>
                  <a:lnTo>
                    <a:pt x="948" y="2508"/>
                  </a:lnTo>
                  <a:lnTo>
                    <a:pt x="996" y="2518"/>
                  </a:lnTo>
                  <a:lnTo>
                    <a:pt x="1025" y="2527"/>
                  </a:lnTo>
                  <a:lnTo>
                    <a:pt x="1111" y="2537"/>
                  </a:lnTo>
                  <a:lnTo>
                    <a:pt x="1398" y="2537"/>
                  </a:lnTo>
                  <a:lnTo>
                    <a:pt x="1321" y="2527"/>
                  </a:lnTo>
                  <a:lnTo>
                    <a:pt x="1283" y="2518"/>
                  </a:lnTo>
                  <a:lnTo>
                    <a:pt x="1245" y="2508"/>
                  </a:lnTo>
                  <a:lnTo>
                    <a:pt x="1235" y="2508"/>
                  </a:lnTo>
                  <a:lnTo>
                    <a:pt x="1197" y="2499"/>
                  </a:lnTo>
                  <a:lnTo>
                    <a:pt x="1149" y="2479"/>
                  </a:lnTo>
                  <a:lnTo>
                    <a:pt x="1139" y="2479"/>
                  </a:lnTo>
                  <a:lnTo>
                    <a:pt x="1101" y="2460"/>
                  </a:lnTo>
                  <a:lnTo>
                    <a:pt x="1063" y="2451"/>
                  </a:lnTo>
                  <a:lnTo>
                    <a:pt x="996" y="2412"/>
                  </a:lnTo>
                  <a:lnTo>
                    <a:pt x="986" y="2412"/>
                  </a:lnTo>
                  <a:lnTo>
                    <a:pt x="967" y="2403"/>
                  </a:lnTo>
                  <a:lnTo>
                    <a:pt x="919" y="2384"/>
                  </a:lnTo>
                  <a:lnTo>
                    <a:pt x="910" y="2374"/>
                  </a:lnTo>
                  <a:lnTo>
                    <a:pt x="900" y="2374"/>
                  </a:lnTo>
                  <a:lnTo>
                    <a:pt x="891" y="2365"/>
                  </a:lnTo>
                  <a:cubicBezTo>
                    <a:pt x="565" y="2164"/>
                    <a:pt x="345" y="1819"/>
                    <a:pt x="288" y="1436"/>
                  </a:cubicBezTo>
                  <a:lnTo>
                    <a:pt x="288" y="1427"/>
                  </a:lnTo>
                  <a:cubicBezTo>
                    <a:pt x="288" y="1398"/>
                    <a:pt x="288" y="1379"/>
                    <a:pt x="288" y="1360"/>
                  </a:cubicBezTo>
                  <a:lnTo>
                    <a:pt x="288" y="1341"/>
                  </a:lnTo>
                  <a:lnTo>
                    <a:pt x="288" y="1264"/>
                  </a:lnTo>
                  <a:lnTo>
                    <a:pt x="288" y="1168"/>
                  </a:lnTo>
                  <a:lnTo>
                    <a:pt x="288" y="1130"/>
                  </a:lnTo>
                  <a:cubicBezTo>
                    <a:pt x="288" y="1111"/>
                    <a:pt x="288" y="1092"/>
                    <a:pt x="288" y="1073"/>
                  </a:cubicBezTo>
                  <a:lnTo>
                    <a:pt x="288" y="1053"/>
                  </a:lnTo>
                  <a:cubicBezTo>
                    <a:pt x="288" y="1034"/>
                    <a:pt x="288" y="1025"/>
                    <a:pt x="297" y="1015"/>
                  </a:cubicBezTo>
                  <a:lnTo>
                    <a:pt x="297" y="986"/>
                  </a:lnTo>
                  <a:lnTo>
                    <a:pt x="307" y="948"/>
                  </a:lnTo>
                  <a:lnTo>
                    <a:pt x="307" y="929"/>
                  </a:lnTo>
                  <a:lnTo>
                    <a:pt x="307" y="919"/>
                  </a:lnTo>
                  <a:lnTo>
                    <a:pt x="316" y="891"/>
                  </a:lnTo>
                  <a:lnTo>
                    <a:pt x="326" y="862"/>
                  </a:lnTo>
                  <a:lnTo>
                    <a:pt x="336" y="833"/>
                  </a:lnTo>
                  <a:lnTo>
                    <a:pt x="345" y="805"/>
                  </a:lnTo>
                  <a:lnTo>
                    <a:pt x="355" y="776"/>
                  </a:lnTo>
                  <a:lnTo>
                    <a:pt x="374" y="747"/>
                  </a:lnTo>
                  <a:lnTo>
                    <a:pt x="383" y="719"/>
                  </a:lnTo>
                  <a:lnTo>
                    <a:pt x="393" y="690"/>
                  </a:lnTo>
                  <a:lnTo>
                    <a:pt x="412" y="661"/>
                  </a:lnTo>
                  <a:lnTo>
                    <a:pt x="422" y="632"/>
                  </a:lnTo>
                  <a:lnTo>
                    <a:pt x="441" y="604"/>
                  </a:lnTo>
                  <a:lnTo>
                    <a:pt x="450" y="585"/>
                  </a:lnTo>
                  <a:lnTo>
                    <a:pt x="470" y="556"/>
                  </a:lnTo>
                  <a:lnTo>
                    <a:pt x="489" y="527"/>
                  </a:lnTo>
                  <a:lnTo>
                    <a:pt x="508" y="498"/>
                  </a:lnTo>
                  <a:lnTo>
                    <a:pt x="527" y="479"/>
                  </a:lnTo>
                  <a:lnTo>
                    <a:pt x="546" y="451"/>
                  </a:lnTo>
                  <a:lnTo>
                    <a:pt x="556" y="431"/>
                  </a:lnTo>
                  <a:lnTo>
                    <a:pt x="584" y="412"/>
                  </a:lnTo>
                  <a:lnTo>
                    <a:pt x="613" y="384"/>
                  </a:lnTo>
                  <a:lnTo>
                    <a:pt x="632" y="364"/>
                  </a:lnTo>
                  <a:lnTo>
                    <a:pt x="642" y="355"/>
                  </a:lnTo>
                  <a:lnTo>
                    <a:pt x="651" y="336"/>
                  </a:lnTo>
                  <a:lnTo>
                    <a:pt x="690" y="297"/>
                  </a:lnTo>
                  <a:lnTo>
                    <a:pt x="699" y="297"/>
                  </a:lnTo>
                  <a:lnTo>
                    <a:pt x="738" y="259"/>
                  </a:lnTo>
                  <a:lnTo>
                    <a:pt x="757" y="250"/>
                  </a:lnTo>
                  <a:lnTo>
                    <a:pt x="785" y="230"/>
                  </a:lnTo>
                  <a:lnTo>
                    <a:pt x="804" y="211"/>
                  </a:lnTo>
                  <a:lnTo>
                    <a:pt x="833" y="192"/>
                  </a:lnTo>
                  <a:lnTo>
                    <a:pt x="852" y="183"/>
                  </a:lnTo>
                  <a:lnTo>
                    <a:pt x="881" y="163"/>
                  </a:lnTo>
                  <a:lnTo>
                    <a:pt x="900" y="154"/>
                  </a:lnTo>
                  <a:lnTo>
                    <a:pt x="929" y="135"/>
                  </a:lnTo>
                  <a:lnTo>
                    <a:pt x="948" y="125"/>
                  </a:lnTo>
                  <a:lnTo>
                    <a:pt x="977" y="106"/>
                  </a:lnTo>
                  <a:lnTo>
                    <a:pt x="1005" y="96"/>
                  </a:lnTo>
                  <a:lnTo>
                    <a:pt x="1034" y="77"/>
                  </a:lnTo>
                  <a:lnTo>
                    <a:pt x="1063" y="68"/>
                  </a:lnTo>
                  <a:lnTo>
                    <a:pt x="1092" y="58"/>
                  </a:lnTo>
                  <a:lnTo>
                    <a:pt x="1120" y="49"/>
                  </a:lnTo>
                  <a:lnTo>
                    <a:pt x="1149" y="39"/>
                  </a:lnTo>
                  <a:lnTo>
                    <a:pt x="1178" y="29"/>
                  </a:lnTo>
                  <a:lnTo>
                    <a:pt x="1216" y="20"/>
                  </a:lnTo>
                  <a:lnTo>
                    <a:pt x="1245" y="10"/>
                  </a:lnTo>
                  <a:lnTo>
                    <a:pt x="127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40" name="Google Shape;9540;p106"/>
          <p:cNvSpPr txBox="1"/>
          <p:nvPr/>
        </p:nvSpPr>
        <p:spPr>
          <a:xfrm>
            <a:off x="454950" y="1701575"/>
            <a:ext cx="180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Manage Book A</a:t>
            </a:r>
            <a:r>
              <a:rPr lang="en" dirty="0" smtClean="0">
                <a:latin typeface="Josefin Sans"/>
                <a:ea typeface="Josefin Sans"/>
                <a:cs typeface="Josefin Sans"/>
                <a:sym typeface="Josefin Sans"/>
              </a:rPr>
              <a:t>nd </a:t>
            </a:r>
            <a:r>
              <a:rPr lang="en" dirty="0">
                <a:latin typeface="Josefin Sans"/>
                <a:ea typeface="Josefin Sans"/>
                <a:cs typeface="Josefin Sans"/>
                <a:sym typeface="Josefin Sans"/>
              </a:rPr>
              <a:t>Bookshelves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541" name="Google Shape;9541;p106"/>
          <p:cNvGrpSpPr/>
          <p:nvPr/>
        </p:nvGrpSpPr>
        <p:grpSpPr>
          <a:xfrm>
            <a:off x="7240927" y="3118209"/>
            <a:ext cx="676840" cy="615585"/>
            <a:chOff x="6086331" y="2905337"/>
            <a:chExt cx="364441" cy="364834"/>
          </a:xfrm>
        </p:grpSpPr>
        <p:sp>
          <p:nvSpPr>
            <p:cNvPr id="9542" name="Google Shape;9542;p106"/>
            <p:cNvSpPr/>
            <p:nvPr/>
          </p:nvSpPr>
          <p:spPr>
            <a:xfrm>
              <a:off x="6086331" y="2905337"/>
              <a:ext cx="277407" cy="277433"/>
            </a:xfrm>
            <a:custGeom>
              <a:avLst/>
              <a:gdLst/>
              <a:ahLst/>
              <a:cxnLst/>
              <a:rect l="l" t="t" r="r" b="b"/>
              <a:pathLst>
                <a:path w="10582" h="10583" extrusionOk="0">
                  <a:moveTo>
                    <a:pt x="4952" y="1"/>
                  </a:moveTo>
                  <a:cubicBezTo>
                    <a:pt x="4735" y="1"/>
                    <a:pt x="4533" y="160"/>
                    <a:pt x="4490" y="391"/>
                  </a:cubicBezTo>
                  <a:lnTo>
                    <a:pt x="4245" y="1589"/>
                  </a:lnTo>
                  <a:cubicBezTo>
                    <a:pt x="3956" y="1675"/>
                    <a:pt x="3667" y="1791"/>
                    <a:pt x="3407" y="1935"/>
                  </a:cubicBezTo>
                  <a:lnTo>
                    <a:pt x="2382" y="1257"/>
                  </a:lnTo>
                  <a:cubicBezTo>
                    <a:pt x="2303" y="1202"/>
                    <a:pt x="2210" y="1175"/>
                    <a:pt x="2117" y="1175"/>
                  </a:cubicBezTo>
                  <a:cubicBezTo>
                    <a:pt x="1992" y="1175"/>
                    <a:pt x="1867" y="1223"/>
                    <a:pt x="1776" y="1315"/>
                  </a:cubicBezTo>
                  <a:lnTo>
                    <a:pt x="1314" y="1791"/>
                  </a:lnTo>
                  <a:cubicBezTo>
                    <a:pt x="1155" y="1950"/>
                    <a:pt x="1127" y="2195"/>
                    <a:pt x="1256" y="2397"/>
                  </a:cubicBezTo>
                  <a:lnTo>
                    <a:pt x="1935" y="3408"/>
                  </a:lnTo>
                  <a:cubicBezTo>
                    <a:pt x="1776" y="3668"/>
                    <a:pt x="1661" y="3956"/>
                    <a:pt x="1589" y="4259"/>
                  </a:cubicBezTo>
                  <a:lnTo>
                    <a:pt x="376" y="4490"/>
                  </a:lnTo>
                  <a:cubicBezTo>
                    <a:pt x="159" y="4534"/>
                    <a:pt x="1" y="4736"/>
                    <a:pt x="1" y="4967"/>
                  </a:cubicBezTo>
                  <a:lnTo>
                    <a:pt x="1" y="5616"/>
                  </a:lnTo>
                  <a:cubicBezTo>
                    <a:pt x="1" y="5847"/>
                    <a:pt x="159" y="6049"/>
                    <a:pt x="376" y="6093"/>
                  </a:cubicBezTo>
                  <a:lnTo>
                    <a:pt x="1589" y="6338"/>
                  </a:lnTo>
                  <a:cubicBezTo>
                    <a:pt x="1661" y="6627"/>
                    <a:pt x="1776" y="6915"/>
                    <a:pt x="1935" y="7175"/>
                  </a:cubicBezTo>
                  <a:lnTo>
                    <a:pt x="1256" y="8200"/>
                  </a:lnTo>
                  <a:cubicBezTo>
                    <a:pt x="1127" y="8388"/>
                    <a:pt x="1155" y="8633"/>
                    <a:pt x="1314" y="8807"/>
                  </a:cubicBezTo>
                  <a:lnTo>
                    <a:pt x="1776" y="9268"/>
                  </a:lnTo>
                  <a:cubicBezTo>
                    <a:pt x="1867" y="9360"/>
                    <a:pt x="1992" y="9408"/>
                    <a:pt x="2117" y="9408"/>
                  </a:cubicBezTo>
                  <a:cubicBezTo>
                    <a:pt x="2210" y="9408"/>
                    <a:pt x="2303" y="9381"/>
                    <a:pt x="2382" y="9326"/>
                  </a:cubicBezTo>
                  <a:lnTo>
                    <a:pt x="3407" y="8648"/>
                  </a:lnTo>
                  <a:cubicBezTo>
                    <a:pt x="3667" y="8792"/>
                    <a:pt x="3956" y="8908"/>
                    <a:pt x="4245" y="8994"/>
                  </a:cubicBezTo>
                  <a:lnTo>
                    <a:pt x="4490" y="10192"/>
                  </a:lnTo>
                  <a:cubicBezTo>
                    <a:pt x="4533" y="10423"/>
                    <a:pt x="4735" y="10582"/>
                    <a:pt x="4952" y="10582"/>
                  </a:cubicBezTo>
                  <a:lnTo>
                    <a:pt x="5616" y="10582"/>
                  </a:lnTo>
                  <a:cubicBezTo>
                    <a:pt x="5847" y="10582"/>
                    <a:pt x="6035" y="10423"/>
                    <a:pt x="6078" y="10192"/>
                  </a:cubicBezTo>
                  <a:lnTo>
                    <a:pt x="6323" y="8994"/>
                  </a:lnTo>
                  <a:cubicBezTo>
                    <a:pt x="6612" y="8908"/>
                    <a:pt x="6901" y="8792"/>
                    <a:pt x="7175" y="8648"/>
                  </a:cubicBezTo>
                  <a:lnTo>
                    <a:pt x="8186" y="9326"/>
                  </a:lnTo>
                  <a:cubicBezTo>
                    <a:pt x="8265" y="9381"/>
                    <a:pt x="8358" y="9408"/>
                    <a:pt x="8451" y="9408"/>
                  </a:cubicBezTo>
                  <a:cubicBezTo>
                    <a:pt x="8576" y="9408"/>
                    <a:pt x="8701" y="9360"/>
                    <a:pt x="8792" y="9268"/>
                  </a:cubicBezTo>
                  <a:lnTo>
                    <a:pt x="9254" y="8807"/>
                  </a:lnTo>
                  <a:cubicBezTo>
                    <a:pt x="9413" y="8633"/>
                    <a:pt x="9441" y="8388"/>
                    <a:pt x="9311" y="8200"/>
                  </a:cubicBezTo>
                  <a:lnTo>
                    <a:pt x="8633" y="7175"/>
                  </a:lnTo>
                  <a:cubicBezTo>
                    <a:pt x="8792" y="6915"/>
                    <a:pt x="8907" y="6627"/>
                    <a:pt x="8994" y="6338"/>
                  </a:cubicBezTo>
                  <a:lnTo>
                    <a:pt x="10192" y="6093"/>
                  </a:lnTo>
                  <a:cubicBezTo>
                    <a:pt x="10409" y="6049"/>
                    <a:pt x="10567" y="5847"/>
                    <a:pt x="10582" y="5616"/>
                  </a:cubicBezTo>
                  <a:lnTo>
                    <a:pt x="10582" y="4967"/>
                  </a:lnTo>
                  <a:cubicBezTo>
                    <a:pt x="10567" y="4736"/>
                    <a:pt x="10409" y="4534"/>
                    <a:pt x="10192" y="4490"/>
                  </a:cubicBezTo>
                  <a:lnTo>
                    <a:pt x="8994" y="4259"/>
                  </a:lnTo>
                  <a:cubicBezTo>
                    <a:pt x="8907" y="3956"/>
                    <a:pt x="8792" y="3682"/>
                    <a:pt x="8647" y="3408"/>
                  </a:cubicBezTo>
                  <a:lnTo>
                    <a:pt x="9311" y="2397"/>
                  </a:lnTo>
                  <a:cubicBezTo>
                    <a:pt x="9441" y="2195"/>
                    <a:pt x="9413" y="1950"/>
                    <a:pt x="9254" y="1791"/>
                  </a:cubicBezTo>
                  <a:lnTo>
                    <a:pt x="8792" y="1315"/>
                  </a:lnTo>
                  <a:cubicBezTo>
                    <a:pt x="8701" y="1223"/>
                    <a:pt x="8576" y="1175"/>
                    <a:pt x="8451" y="1175"/>
                  </a:cubicBezTo>
                  <a:cubicBezTo>
                    <a:pt x="8358" y="1175"/>
                    <a:pt x="8265" y="1202"/>
                    <a:pt x="8186" y="1257"/>
                  </a:cubicBezTo>
                  <a:lnTo>
                    <a:pt x="7175" y="1935"/>
                  </a:lnTo>
                  <a:cubicBezTo>
                    <a:pt x="6901" y="1791"/>
                    <a:pt x="6612" y="1675"/>
                    <a:pt x="6323" y="1589"/>
                  </a:cubicBezTo>
                  <a:lnTo>
                    <a:pt x="6078" y="391"/>
                  </a:lnTo>
                  <a:cubicBezTo>
                    <a:pt x="6035" y="160"/>
                    <a:pt x="5847" y="1"/>
                    <a:pt x="56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3" name="Google Shape;9543;p106"/>
            <p:cNvSpPr/>
            <p:nvPr/>
          </p:nvSpPr>
          <p:spPr>
            <a:xfrm>
              <a:off x="6143480" y="2983301"/>
              <a:ext cx="142321" cy="121821"/>
            </a:xfrm>
            <a:custGeom>
              <a:avLst/>
              <a:gdLst/>
              <a:ahLst/>
              <a:cxnLst/>
              <a:rect l="l" t="t" r="r" b="b"/>
              <a:pathLst>
                <a:path w="5429" h="4647" extrusionOk="0">
                  <a:moveTo>
                    <a:pt x="3104" y="1"/>
                  </a:moveTo>
                  <a:cubicBezTo>
                    <a:pt x="1040" y="1"/>
                    <a:pt x="0" y="2498"/>
                    <a:pt x="1458" y="3956"/>
                  </a:cubicBezTo>
                  <a:cubicBezTo>
                    <a:pt x="1931" y="4433"/>
                    <a:pt x="2515" y="4647"/>
                    <a:pt x="3087" y="4647"/>
                  </a:cubicBezTo>
                  <a:cubicBezTo>
                    <a:pt x="4281" y="4647"/>
                    <a:pt x="5428" y="3720"/>
                    <a:pt x="5428" y="2325"/>
                  </a:cubicBezTo>
                  <a:cubicBezTo>
                    <a:pt x="5428" y="1040"/>
                    <a:pt x="4389" y="1"/>
                    <a:pt x="3104" y="1"/>
                  </a:cubicBezTo>
                  <a:close/>
                </a:path>
              </a:pathLst>
            </a:custGeom>
            <a:solidFill>
              <a:srgbClr val="EBED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4" name="Google Shape;9544;p106"/>
            <p:cNvSpPr/>
            <p:nvPr/>
          </p:nvSpPr>
          <p:spPr>
            <a:xfrm>
              <a:off x="6184349" y="3013946"/>
              <a:ext cx="70781" cy="60557"/>
            </a:xfrm>
            <a:custGeom>
              <a:avLst/>
              <a:gdLst/>
              <a:ahLst/>
              <a:cxnLst/>
              <a:rect l="l" t="t" r="r" b="b"/>
              <a:pathLst>
                <a:path w="2700" h="2310" extrusionOk="0">
                  <a:moveTo>
                    <a:pt x="1545" y="1"/>
                  </a:moveTo>
                  <a:cubicBezTo>
                    <a:pt x="520" y="1"/>
                    <a:pt x="0" y="1242"/>
                    <a:pt x="722" y="1964"/>
                  </a:cubicBezTo>
                  <a:cubicBezTo>
                    <a:pt x="961" y="2203"/>
                    <a:pt x="1253" y="2310"/>
                    <a:pt x="1539" y="2310"/>
                  </a:cubicBezTo>
                  <a:cubicBezTo>
                    <a:pt x="2134" y="2310"/>
                    <a:pt x="2700" y="1848"/>
                    <a:pt x="2700" y="1156"/>
                  </a:cubicBezTo>
                  <a:cubicBezTo>
                    <a:pt x="2700" y="506"/>
                    <a:pt x="2180" y="1"/>
                    <a:pt x="1545" y="1"/>
                  </a:cubicBezTo>
                  <a:close/>
                </a:path>
              </a:pathLst>
            </a:custGeom>
            <a:solidFill>
              <a:srgbClr val="6D819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5" name="Google Shape;9545;p106"/>
            <p:cNvSpPr/>
            <p:nvPr/>
          </p:nvSpPr>
          <p:spPr>
            <a:xfrm>
              <a:off x="6268368" y="3087374"/>
              <a:ext cx="182404" cy="182797"/>
            </a:xfrm>
            <a:custGeom>
              <a:avLst/>
              <a:gdLst/>
              <a:ahLst/>
              <a:cxnLst/>
              <a:rect l="l" t="t" r="r" b="b"/>
              <a:pathLst>
                <a:path w="6958" h="6973" extrusionOk="0">
                  <a:moveTo>
                    <a:pt x="3262" y="0"/>
                  </a:moveTo>
                  <a:cubicBezTo>
                    <a:pt x="3118" y="0"/>
                    <a:pt x="2988" y="116"/>
                    <a:pt x="2945" y="260"/>
                  </a:cubicBezTo>
                  <a:lnTo>
                    <a:pt x="2801" y="1054"/>
                  </a:lnTo>
                  <a:cubicBezTo>
                    <a:pt x="2598" y="1097"/>
                    <a:pt x="2411" y="1184"/>
                    <a:pt x="2238" y="1285"/>
                  </a:cubicBezTo>
                  <a:lnTo>
                    <a:pt x="1574" y="838"/>
                  </a:lnTo>
                  <a:cubicBezTo>
                    <a:pt x="1518" y="800"/>
                    <a:pt x="1454" y="782"/>
                    <a:pt x="1392" y="782"/>
                  </a:cubicBezTo>
                  <a:cubicBezTo>
                    <a:pt x="1308" y="782"/>
                    <a:pt x="1227" y="815"/>
                    <a:pt x="1169" y="881"/>
                  </a:cubicBezTo>
                  <a:lnTo>
                    <a:pt x="866" y="1184"/>
                  </a:lnTo>
                  <a:cubicBezTo>
                    <a:pt x="765" y="1285"/>
                    <a:pt x="736" y="1458"/>
                    <a:pt x="823" y="1574"/>
                  </a:cubicBezTo>
                  <a:lnTo>
                    <a:pt x="1270" y="2252"/>
                  </a:lnTo>
                  <a:cubicBezTo>
                    <a:pt x="1169" y="2426"/>
                    <a:pt x="1097" y="2613"/>
                    <a:pt x="1039" y="2801"/>
                  </a:cubicBezTo>
                  <a:lnTo>
                    <a:pt x="260" y="2960"/>
                  </a:lnTo>
                  <a:cubicBezTo>
                    <a:pt x="101" y="2988"/>
                    <a:pt x="0" y="3118"/>
                    <a:pt x="0" y="3277"/>
                  </a:cubicBezTo>
                  <a:lnTo>
                    <a:pt x="0" y="3710"/>
                  </a:lnTo>
                  <a:cubicBezTo>
                    <a:pt x="0" y="3855"/>
                    <a:pt x="101" y="3985"/>
                    <a:pt x="260" y="4013"/>
                  </a:cubicBezTo>
                  <a:lnTo>
                    <a:pt x="1039" y="4172"/>
                  </a:lnTo>
                  <a:cubicBezTo>
                    <a:pt x="1097" y="4360"/>
                    <a:pt x="1169" y="4548"/>
                    <a:pt x="1270" y="4735"/>
                  </a:cubicBezTo>
                  <a:lnTo>
                    <a:pt x="823" y="5399"/>
                  </a:lnTo>
                  <a:cubicBezTo>
                    <a:pt x="751" y="5529"/>
                    <a:pt x="765" y="5688"/>
                    <a:pt x="866" y="5803"/>
                  </a:cubicBezTo>
                  <a:lnTo>
                    <a:pt x="1169" y="6107"/>
                  </a:lnTo>
                  <a:cubicBezTo>
                    <a:pt x="1234" y="6163"/>
                    <a:pt x="1312" y="6192"/>
                    <a:pt x="1390" y="6192"/>
                  </a:cubicBezTo>
                  <a:cubicBezTo>
                    <a:pt x="1453" y="6192"/>
                    <a:pt x="1516" y="6174"/>
                    <a:pt x="1574" y="6135"/>
                  </a:cubicBezTo>
                  <a:lnTo>
                    <a:pt x="2238" y="5702"/>
                  </a:lnTo>
                  <a:cubicBezTo>
                    <a:pt x="2411" y="5789"/>
                    <a:pt x="2598" y="5876"/>
                    <a:pt x="2801" y="5919"/>
                  </a:cubicBezTo>
                  <a:lnTo>
                    <a:pt x="2959" y="6713"/>
                  </a:lnTo>
                  <a:cubicBezTo>
                    <a:pt x="2988" y="6857"/>
                    <a:pt x="3118" y="6973"/>
                    <a:pt x="3262" y="6973"/>
                  </a:cubicBezTo>
                  <a:lnTo>
                    <a:pt x="3696" y="6973"/>
                  </a:lnTo>
                  <a:cubicBezTo>
                    <a:pt x="3840" y="6973"/>
                    <a:pt x="3970" y="6857"/>
                    <a:pt x="3999" y="6713"/>
                  </a:cubicBezTo>
                  <a:lnTo>
                    <a:pt x="4157" y="5919"/>
                  </a:lnTo>
                  <a:cubicBezTo>
                    <a:pt x="4360" y="5876"/>
                    <a:pt x="4547" y="5789"/>
                    <a:pt x="4720" y="5702"/>
                  </a:cubicBezTo>
                  <a:lnTo>
                    <a:pt x="5384" y="6135"/>
                  </a:lnTo>
                  <a:cubicBezTo>
                    <a:pt x="5442" y="6174"/>
                    <a:pt x="5505" y="6192"/>
                    <a:pt x="5568" y="6192"/>
                  </a:cubicBezTo>
                  <a:cubicBezTo>
                    <a:pt x="5646" y="6192"/>
                    <a:pt x="5724" y="6163"/>
                    <a:pt x="5789" y="6107"/>
                  </a:cubicBezTo>
                  <a:lnTo>
                    <a:pt x="6092" y="5803"/>
                  </a:lnTo>
                  <a:cubicBezTo>
                    <a:pt x="6193" y="5688"/>
                    <a:pt x="6207" y="5529"/>
                    <a:pt x="6135" y="5399"/>
                  </a:cubicBezTo>
                  <a:lnTo>
                    <a:pt x="5688" y="4735"/>
                  </a:lnTo>
                  <a:cubicBezTo>
                    <a:pt x="5789" y="4548"/>
                    <a:pt x="5861" y="4360"/>
                    <a:pt x="5919" y="4172"/>
                  </a:cubicBezTo>
                  <a:lnTo>
                    <a:pt x="6698" y="4013"/>
                  </a:lnTo>
                  <a:cubicBezTo>
                    <a:pt x="6857" y="3985"/>
                    <a:pt x="6958" y="3855"/>
                    <a:pt x="6958" y="3710"/>
                  </a:cubicBezTo>
                  <a:lnTo>
                    <a:pt x="6958" y="3277"/>
                  </a:lnTo>
                  <a:cubicBezTo>
                    <a:pt x="6958" y="3118"/>
                    <a:pt x="6857" y="2988"/>
                    <a:pt x="6698" y="2960"/>
                  </a:cubicBezTo>
                  <a:lnTo>
                    <a:pt x="5919" y="2801"/>
                  </a:lnTo>
                  <a:cubicBezTo>
                    <a:pt x="5861" y="2613"/>
                    <a:pt x="5774" y="2426"/>
                    <a:pt x="5688" y="2252"/>
                  </a:cubicBezTo>
                  <a:lnTo>
                    <a:pt x="6135" y="1574"/>
                  </a:lnTo>
                  <a:cubicBezTo>
                    <a:pt x="6207" y="1458"/>
                    <a:pt x="6193" y="1285"/>
                    <a:pt x="6092" y="1184"/>
                  </a:cubicBezTo>
                  <a:lnTo>
                    <a:pt x="5789" y="881"/>
                  </a:lnTo>
                  <a:cubicBezTo>
                    <a:pt x="5723" y="815"/>
                    <a:pt x="5643" y="782"/>
                    <a:pt x="5562" y="782"/>
                  </a:cubicBezTo>
                  <a:cubicBezTo>
                    <a:pt x="5501" y="782"/>
                    <a:pt x="5440" y="800"/>
                    <a:pt x="5384" y="838"/>
                  </a:cubicBezTo>
                  <a:lnTo>
                    <a:pt x="4720" y="1285"/>
                  </a:lnTo>
                  <a:cubicBezTo>
                    <a:pt x="4533" y="1184"/>
                    <a:pt x="4360" y="1097"/>
                    <a:pt x="4157" y="1054"/>
                  </a:cubicBezTo>
                  <a:lnTo>
                    <a:pt x="3999" y="260"/>
                  </a:lnTo>
                  <a:cubicBezTo>
                    <a:pt x="3970" y="116"/>
                    <a:pt x="3840" y="0"/>
                    <a:pt x="36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6" name="Google Shape;9546;p106"/>
            <p:cNvSpPr/>
            <p:nvPr/>
          </p:nvSpPr>
          <p:spPr>
            <a:xfrm>
              <a:off x="6298620" y="3133172"/>
              <a:ext cx="106747" cy="91412"/>
            </a:xfrm>
            <a:custGeom>
              <a:avLst/>
              <a:gdLst/>
              <a:ahLst/>
              <a:cxnLst/>
              <a:rect l="l" t="t" r="r" b="b"/>
              <a:pathLst>
                <a:path w="4072" h="3487" extrusionOk="0">
                  <a:moveTo>
                    <a:pt x="2325" y="0"/>
                  </a:moveTo>
                  <a:cubicBezTo>
                    <a:pt x="780" y="0"/>
                    <a:pt x="1" y="1877"/>
                    <a:pt x="1098" y="2974"/>
                  </a:cubicBezTo>
                  <a:cubicBezTo>
                    <a:pt x="1453" y="3328"/>
                    <a:pt x="1889" y="3487"/>
                    <a:pt x="2317" y="3487"/>
                  </a:cubicBezTo>
                  <a:cubicBezTo>
                    <a:pt x="3212" y="3487"/>
                    <a:pt x="4072" y="2792"/>
                    <a:pt x="4072" y="1747"/>
                  </a:cubicBezTo>
                  <a:cubicBezTo>
                    <a:pt x="4057" y="780"/>
                    <a:pt x="3292" y="0"/>
                    <a:pt x="2325" y="0"/>
                  </a:cubicBez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7" name="Google Shape;9547;p106"/>
            <p:cNvSpPr/>
            <p:nvPr/>
          </p:nvSpPr>
          <p:spPr>
            <a:xfrm>
              <a:off x="6322843" y="3151706"/>
              <a:ext cx="63991" cy="54527"/>
            </a:xfrm>
            <a:custGeom>
              <a:avLst/>
              <a:gdLst/>
              <a:ahLst/>
              <a:cxnLst/>
              <a:rect l="l" t="t" r="r" b="b"/>
              <a:pathLst>
                <a:path w="2441" h="2080" extrusionOk="0">
                  <a:moveTo>
                    <a:pt x="1401" y="0"/>
                  </a:moveTo>
                  <a:cubicBezTo>
                    <a:pt x="477" y="0"/>
                    <a:pt x="1" y="1112"/>
                    <a:pt x="665" y="1776"/>
                  </a:cubicBezTo>
                  <a:cubicBezTo>
                    <a:pt x="874" y="1985"/>
                    <a:pt x="1134" y="2079"/>
                    <a:pt x="1388" y="2079"/>
                  </a:cubicBezTo>
                  <a:cubicBezTo>
                    <a:pt x="1924" y="2079"/>
                    <a:pt x="2440" y="1666"/>
                    <a:pt x="2440" y="1040"/>
                  </a:cubicBezTo>
                  <a:cubicBezTo>
                    <a:pt x="2440" y="462"/>
                    <a:pt x="1978" y="0"/>
                    <a:pt x="14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48" name="Google Shape;9548;p106"/>
          <p:cNvGrpSpPr/>
          <p:nvPr/>
        </p:nvGrpSpPr>
        <p:grpSpPr>
          <a:xfrm>
            <a:off x="1045740" y="3118201"/>
            <a:ext cx="623213" cy="615596"/>
            <a:chOff x="2215075" y="2432819"/>
            <a:chExt cx="380008" cy="351649"/>
          </a:xfrm>
        </p:grpSpPr>
        <p:sp>
          <p:nvSpPr>
            <p:cNvPr id="9549" name="Google Shape;9549;p106"/>
            <p:cNvSpPr/>
            <p:nvPr/>
          </p:nvSpPr>
          <p:spPr>
            <a:xfrm>
              <a:off x="2339311" y="2615536"/>
              <a:ext cx="124499" cy="104725"/>
            </a:xfrm>
            <a:custGeom>
              <a:avLst/>
              <a:gdLst/>
              <a:ahLst/>
              <a:cxnLst/>
              <a:rect l="l" t="t" r="r" b="b"/>
              <a:pathLst>
                <a:path w="4741" h="3988" extrusionOk="0">
                  <a:moveTo>
                    <a:pt x="2371" y="0"/>
                  </a:moveTo>
                  <a:cubicBezTo>
                    <a:pt x="2246" y="0"/>
                    <a:pt x="2141" y="96"/>
                    <a:pt x="2141" y="230"/>
                  </a:cubicBezTo>
                  <a:lnTo>
                    <a:pt x="2141" y="2441"/>
                  </a:lnTo>
                  <a:lnTo>
                    <a:pt x="227" y="3551"/>
                  </a:lnTo>
                  <a:cubicBezTo>
                    <a:pt x="1" y="3680"/>
                    <a:pt x="129" y="3987"/>
                    <a:pt x="336" y="3987"/>
                  </a:cubicBezTo>
                  <a:cubicBezTo>
                    <a:pt x="374" y="3987"/>
                    <a:pt x="415" y="3977"/>
                    <a:pt x="457" y="3953"/>
                  </a:cubicBezTo>
                  <a:lnTo>
                    <a:pt x="2371" y="2843"/>
                  </a:lnTo>
                  <a:lnTo>
                    <a:pt x="4285" y="3953"/>
                  </a:lnTo>
                  <a:cubicBezTo>
                    <a:pt x="4326" y="3977"/>
                    <a:pt x="4367" y="3987"/>
                    <a:pt x="4405" y="3987"/>
                  </a:cubicBezTo>
                  <a:cubicBezTo>
                    <a:pt x="4612" y="3987"/>
                    <a:pt x="4741" y="3680"/>
                    <a:pt x="4514" y="3551"/>
                  </a:cubicBezTo>
                  <a:lnTo>
                    <a:pt x="2600" y="2441"/>
                  </a:lnTo>
                  <a:lnTo>
                    <a:pt x="2600" y="230"/>
                  </a:lnTo>
                  <a:cubicBezTo>
                    <a:pt x="2600" y="96"/>
                    <a:pt x="2495" y="0"/>
                    <a:pt x="237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0" name="Google Shape;9550;p106"/>
            <p:cNvSpPr/>
            <p:nvPr/>
          </p:nvSpPr>
          <p:spPr>
            <a:xfrm>
              <a:off x="2472659" y="2719841"/>
              <a:ext cx="122424" cy="64626"/>
            </a:xfrm>
            <a:custGeom>
              <a:avLst/>
              <a:gdLst/>
              <a:ahLst/>
              <a:cxnLst/>
              <a:rect l="l" t="t" r="r" b="b"/>
              <a:pathLst>
                <a:path w="4662" h="2461" extrusionOk="0">
                  <a:moveTo>
                    <a:pt x="1772" y="0"/>
                  </a:moveTo>
                  <a:lnTo>
                    <a:pt x="709" y="431"/>
                  </a:lnTo>
                  <a:cubicBezTo>
                    <a:pt x="613" y="469"/>
                    <a:pt x="508" y="526"/>
                    <a:pt x="422" y="593"/>
                  </a:cubicBezTo>
                  <a:lnTo>
                    <a:pt x="403" y="613"/>
                  </a:lnTo>
                  <a:lnTo>
                    <a:pt x="384" y="632"/>
                  </a:lnTo>
                  <a:lnTo>
                    <a:pt x="374" y="641"/>
                  </a:lnTo>
                  <a:lnTo>
                    <a:pt x="346" y="660"/>
                  </a:lnTo>
                  <a:cubicBezTo>
                    <a:pt x="154" y="852"/>
                    <a:pt x="39" y="1101"/>
                    <a:pt x="1" y="1359"/>
                  </a:cubicBezTo>
                  <a:lnTo>
                    <a:pt x="1" y="1407"/>
                  </a:lnTo>
                  <a:lnTo>
                    <a:pt x="1" y="1426"/>
                  </a:lnTo>
                  <a:lnTo>
                    <a:pt x="1" y="1455"/>
                  </a:lnTo>
                  <a:lnTo>
                    <a:pt x="1" y="1483"/>
                  </a:lnTo>
                  <a:lnTo>
                    <a:pt x="1" y="1493"/>
                  </a:lnTo>
                  <a:lnTo>
                    <a:pt x="1" y="1550"/>
                  </a:lnTo>
                  <a:lnTo>
                    <a:pt x="1" y="1713"/>
                  </a:lnTo>
                  <a:lnTo>
                    <a:pt x="1" y="2239"/>
                  </a:lnTo>
                  <a:cubicBezTo>
                    <a:pt x="10" y="2367"/>
                    <a:pt x="115" y="2460"/>
                    <a:pt x="241" y="2460"/>
                  </a:cubicBezTo>
                  <a:cubicBezTo>
                    <a:pt x="247" y="2460"/>
                    <a:pt x="253" y="2460"/>
                    <a:pt x="259" y="2460"/>
                  </a:cubicBezTo>
                  <a:lnTo>
                    <a:pt x="4403" y="2460"/>
                  </a:lnTo>
                  <a:cubicBezTo>
                    <a:pt x="4410" y="2460"/>
                    <a:pt x="4416" y="2460"/>
                    <a:pt x="4422" y="2460"/>
                  </a:cubicBezTo>
                  <a:cubicBezTo>
                    <a:pt x="4548" y="2460"/>
                    <a:pt x="4653" y="2367"/>
                    <a:pt x="4662" y="2239"/>
                  </a:cubicBezTo>
                  <a:lnTo>
                    <a:pt x="4662" y="1723"/>
                  </a:lnTo>
                  <a:lnTo>
                    <a:pt x="4662" y="1550"/>
                  </a:lnTo>
                  <a:lnTo>
                    <a:pt x="4623" y="1550"/>
                  </a:lnTo>
                  <a:lnTo>
                    <a:pt x="4623" y="1493"/>
                  </a:lnTo>
                  <a:lnTo>
                    <a:pt x="4623" y="1483"/>
                  </a:lnTo>
                  <a:lnTo>
                    <a:pt x="4623" y="1455"/>
                  </a:lnTo>
                  <a:lnTo>
                    <a:pt x="4623" y="1426"/>
                  </a:lnTo>
                  <a:lnTo>
                    <a:pt x="4623" y="1407"/>
                  </a:lnTo>
                  <a:lnTo>
                    <a:pt x="4623" y="1359"/>
                  </a:lnTo>
                  <a:cubicBezTo>
                    <a:pt x="4585" y="1101"/>
                    <a:pt x="4470" y="852"/>
                    <a:pt x="4279" y="660"/>
                  </a:cubicBezTo>
                  <a:lnTo>
                    <a:pt x="4250" y="641"/>
                  </a:lnTo>
                  <a:lnTo>
                    <a:pt x="4241" y="632"/>
                  </a:lnTo>
                  <a:lnTo>
                    <a:pt x="4221" y="613"/>
                  </a:lnTo>
                  <a:lnTo>
                    <a:pt x="4193" y="593"/>
                  </a:lnTo>
                  <a:cubicBezTo>
                    <a:pt x="4116" y="526"/>
                    <a:pt x="4011" y="469"/>
                    <a:pt x="3906" y="431"/>
                  </a:cubicBezTo>
                  <a:lnTo>
                    <a:pt x="2853" y="0"/>
                  </a:lnTo>
                  <a:lnTo>
                    <a:pt x="2585" y="278"/>
                  </a:lnTo>
                  <a:lnTo>
                    <a:pt x="2307" y="546"/>
                  </a:lnTo>
                  <a:lnTo>
                    <a:pt x="2039" y="278"/>
                  </a:lnTo>
                  <a:lnTo>
                    <a:pt x="1772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1" name="Google Shape;9551;p106"/>
            <p:cNvSpPr/>
            <p:nvPr/>
          </p:nvSpPr>
          <p:spPr>
            <a:xfrm>
              <a:off x="2471162" y="2720078"/>
              <a:ext cx="50052" cy="64390"/>
            </a:xfrm>
            <a:custGeom>
              <a:avLst/>
              <a:gdLst/>
              <a:ahLst/>
              <a:cxnLst/>
              <a:rect l="l" t="t" r="r" b="b"/>
              <a:pathLst>
                <a:path w="1906" h="2452" extrusionOk="0">
                  <a:moveTo>
                    <a:pt x="1809" y="1"/>
                  </a:moveTo>
                  <a:lnTo>
                    <a:pt x="757" y="412"/>
                  </a:lnTo>
                  <a:cubicBezTo>
                    <a:pt x="297" y="594"/>
                    <a:pt x="1" y="1044"/>
                    <a:pt x="20" y="1541"/>
                  </a:cubicBezTo>
                  <a:lnTo>
                    <a:pt x="20" y="2230"/>
                  </a:lnTo>
                  <a:cubicBezTo>
                    <a:pt x="29" y="2358"/>
                    <a:pt x="134" y="2451"/>
                    <a:pt x="260" y="2451"/>
                  </a:cubicBezTo>
                  <a:cubicBezTo>
                    <a:pt x="266" y="2451"/>
                    <a:pt x="272" y="2451"/>
                    <a:pt x="278" y="2451"/>
                  </a:cubicBezTo>
                  <a:lnTo>
                    <a:pt x="336" y="2451"/>
                  </a:lnTo>
                  <a:lnTo>
                    <a:pt x="336" y="1541"/>
                  </a:lnTo>
                  <a:cubicBezTo>
                    <a:pt x="316" y="1053"/>
                    <a:pt x="604" y="594"/>
                    <a:pt x="1063" y="412"/>
                  </a:cubicBezTo>
                  <a:lnTo>
                    <a:pt x="1905" y="87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2" name="Google Shape;9552;p106"/>
            <p:cNvSpPr/>
            <p:nvPr/>
          </p:nvSpPr>
          <p:spPr>
            <a:xfrm>
              <a:off x="2494035" y="2618294"/>
              <a:ext cx="77178" cy="54805"/>
            </a:xfrm>
            <a:custGeom>
              <a:avLst/>
              <a:gdLst/>
              <a:ahLst/>
              <a:cxnLst/>
              <a:rect l="l" t="t" r="r" b="b"/>
              <a:pathLst>
                <a:path w="2939" h="2087" extrusionOk="0">
                  <a:moveTo>
                    <a:pt x="2594" y="1800"/>
                  </a:moveTo>
                  <a:lnTo>
                    <a:pt x="2584" y="1809"/>
                  </a:lnTo>
                  <a:lnTo>
                    <a:pt x="2556" y="1829"/>
                  </a:lnTo>
                  <a:lnTo>
                    <a:pt x="2594" y="1800"/>
                  </a:lnTo>
                  <a:close/>
                  <a:moveTo>
                    <a:pt x="1417" y="1"/>
                  </a:moveTo>
                  <a:cubicBezTo>
                    <a:pt x="63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0" y="2087"/>
                    <a:pt x="316" y="2049"/>
                    <a:pt x="355" y="1896"/>
                  </a:cubicBezTo>
                  <a:cubicBezTo>
                    <a:pt x="374" y="1876"/>
                    <a:pt x="383" y="1867"/>
                    <a:pt x="393" y="1848"/>
                  </a:cubicBezTo>
                  <a:cubicBezTo>
                    <a:pt x="575" y="1848"/>
                    <a:pt x="1426" y="1829"/>
                    <a:pt x="1915" y="1245"/>
                  </a:cubicBezTo>
                  <a:cubicBezTo>
                    <a:pt x="2020" y="1532"/>
                    <a:pt x="2249" y="1762"/>
                    <a:pt x="2546" y="1848"/>
                  </a:cubicBezTo>
                  <a:cubicBezTo>
                    <a:pt x="2556" y="1867"/>
                    <a:pt x="2565" y="1886"/>
                    <a:pt x="2584" y="1896"/>
                  </a:cubicBezTo>
                  <a:cubicBezTo>
                    <a:pt x="2623" y="2058"/>
                    <a:pt x="2939" y="2087"/>
                    <a:pt x="2939" y="2087"/>
                  </a:cubicBezTo>
                  <a:lnTo>
                    <a:pt x="2939" y="1417"/>
                  </a:lnTo>
                  <a:cubicBezTo>
                    <a:pt x="2939" y="642"/>
                    <a:pt x="2316" y="10"/>
                    <a:pt x="1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3" name="Google Shape;9553;p106"/>
            <p:cNvSpPr/>
            <p:nvPr/>
          </p:nvSpPr>
          <p:spPr>
            <a:xfrm>
              <a:off x="2494035" y="2618294"/>
              <a:ext cx="41990" cy="54805"/>
            </a:xfrm>
            <a:custGeom>
              <a:avLst/>
              <a:gdLst/>
              <a:ahLst/>
              <a:cxnLst/>
              <a:rect l="l" t="t" r="r" b="b"/>
              <a:pathLst>
                <a:path w="1599" h="2087" extrusionOk="0">
                  <a:moveTo>
                    <a:pt x="1417" y="1"/>
                  </a:moveTo>
                  <a:cubicBezTo>
                    <a:pt x="64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87" y="2077"/>
                    <a:pt x="173" y="2049"/>
                    <a:pt x="249" y="2010"/>
                  </a:cubicBezTo>
                  <a:lnTo>
                    <a:pt x="249" y="1781"/>
                  </a:lnTo>
                  <a:lnTo>
                    <a:pt x="249" y="1417"/>
                  </a:lnTo>
                  <a:cubicBezTo>
                    <a:pt x="249" y="661"/>
                    <a:pt x="843" y="39"/>
                    <a:pt x="1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4" name="Google Shape;9554;p106"/>
            <p:cNvSpPr/>
            <p:nvPr/>
          </p:nvSpPr>
          <p:spPr>
            <a:xfrm>
              <a:off x="2560893" y="2667321"/>
              <a:ext cx="16859" cy="22794"/>
            </a:xfrm>
            <a:custGeom>
              <a:avLst/>
              <a:gdLst/>
              <a:ahLst/>
              <a:cxnLst/>
              <a:rect l="l" t="t" r="r" b="b"/>
              <a:pathLst>
                <a:path w="642" h="868" extrusionOk="0">
                  <a:moveTo>
                    <a:pt x="174" y="0"/>
                  </a:moveTo>
                  <a:cubicBezTo>
                    <a:pt x="81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96"/>
                    <a:pt x="85" y="867"/>
                    <a:pt x="181" y="867"/>
                  </a:cubicBezTo>
                  <a:cubicBezTo>
                    <a:pt x="197" y="867"/>
                    <a:pt x="214" y="865"/>
                    <a:pt x="230" y="861"/>
                  </a:cubicBezTo>
                  <a:cubicBezTo>
                    <a:pt x="268" y="852"/>
                    <a:pt x="297" y="832"/>
                    <a:pt x="335" y="813"/>
                  </a:cubicBezTo>
                  <a:cubicBezTo>
                    <a:pt x="364" y="785"/>
                    <a:pt x="393" y="756"/>
                    <a:pt x="431" y="727"/>
                  </a:cubicBezTo>
                  <a:cubicBezTo>
                    <a:pt x="641" y="488"/>
                    <a:pt x="536" y="105"/>
                    <a:pt x="230" y="9"/>
                  </a:cubicBezTo>
                  <a:cubicBezTo>
                    <a:pt x="211" y="3"/>
                    <a:pt x="192" y="0"/>
                    <a:pt x="174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5" name="Google Shape;9555;p106"/>
            <p:cNvSpPr/>
            <p:nvPr/>
          </p:nvSpPr>
          <p:spPr>
            <a:xfrm>
              <a:off x="2487758" y="2667295"/>
              <a:ext cx="17095" cy="22899"/>
            </a:xfrm>
            <a:custGeom>
              <a:avLst/>
              <a:gdLst/>
              <a:ahLst/>
              <a:cxnLst/>
              <a:rect l="l" t="t" r="r" b="b"/>
              <a:pathLst>
                <a:path w="651" h="872" extrusionOk="0">
                  <a:moveTo>
                    <a:pt x="469" y="1"/>
                  </a:moveTo>
                  <a:cubicBezTo>
                    <a:pt x="450" y="1"/>
                    <a:pt x="431" y="4"/>
                    <a:pt x="412" y="10"/>
                  </a:cubicBezTo>
                  <a:cubicBezTo>
                    <a:pt x="0" y="144"/>
                    <a:pt x="0" y="728"/>
                    <a:pt x="412" y="862"/>
                  </a:cubicBezTo>
                  <a:cubicBezTo>
                    <a:pt x="432" y="868"/>
                    <a:pt x="452" y="871"/>
                    <a:pt x="471" y="871"/>
                  </a:cubicBezTo>
                  <a:cubicBezTo>
                    <a:pt x="571" y="871"/>
                    <a:pt x="651" y="794"/>
                    <a:pt x="651" y="690"/>
                  </a:cubicBezTo>
                  <a:lnTo>
                    <a:pt x="651" y="183"/>
                  </a:lnTo>
                  <a:cubicBezTo>
                    <a:pt x="651" y="125"/>
                    <a:pt x="622" y="68"/>
                    <a:pt x="574" y="39"/>
                  </a:cubicBezTo>
                  <a:cubicBezTo>
                    <a:pt x="543" y="14"/>
                    <a:pt x="506" y="1"/>
                    <a:pt x="469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6" name="Google Shape;9556;p106"/>
            <p:cNvSpPr/>
            <p:nvPr/>
          </p:nvSpPr>
          <p:spPr>
            <a:xfrm>
              <a:off x="2518666" y="2707184"/>
              <a:ext cx="28413" cy="32536"/>
            </a:xfrm>
            <a:custGeom>
              <a:avLst/>
              <a:gdLst/>
              <a:ahLst/>
              <a:cxnLst/>
              <a:rect l="l" t="t" r="r" b="b"/>
              <a:pathLst>
                <a:path w="1082" h="1239" extrusionOk="0">
                  <a:moveTo>
                    <a:pt x="188" y="1"/>
                  </a:moveTo>
                  <a:cubicBezTo>
                    <a:pt x="87" y="1"/>
                    <a:pt x="0" y="80"/>
                    <a:pt x="0" y="176"/>
                  </a:cubicBezTo>
                  <a:lnTo>
                    <a:pt x="0" y="702"/>
                  </a:lnTo>
                  <a:cubicBezTo>
                    <a:pt x="0" y="750"/>
                    <a:pt x="20" y="798"/>
                    <a:pt x="58" y="836"/>
                  </a:cubicBezTo>
                  <a:lnTo>
                    <a:pt x="412" y="1190"/>
                  </a:lnTo>
                  <a:cubicBezTo>
                    <a:pt x="441" y="1219"/>
                    <a:pt x="488" y="1238"/>
                    <a:pt x="536" y="1238"/>
                  </a:cubicBezTo>
                  <a:cubicBezTo>
                    <a:pt x="575" y="1238"/>
                    <a:pt x="622" y="1219"/>
                    <a:pt x="661" y="1181"/>
                  </a:cubicBezTo>
                  <a:lnTo>
                    <a:pt x="1024" y="798"/>
                  </a:lnTo>
                  <a:cubicBezTo>
                    <a:pt x="1063" y="769"/>
                    <a:pt x="1072" y="721"/>
                    <a:pt x="1082" y="683"/>
                  </a:cubicBezTo>
                  <a:lnTo>
                    <a:pt x="1082" y="185"/>
                  </a:lnTo>
                  <a:cubicBezTo>
                    <a:pt x="1082" y="137"/>
                    <a:pt x="1063" y="90"/>
                    <a:pt x="1024" y="61"/>
                  </a:cubicBezTo>
                  <a:cubicBezTo>
                    <a:pt x="996" y="23"/>
                    <a:pt x="948" y="4"/>
                    <a:pt x="900" y="4"/>
                  </a:cubicBezTo>
                  <a:lnTo>
                    <a:pt x="862" y="4"/>
                  </a:lnTo>
                  <a:cubicBezTo>
                    <a:pt x="785" y="23"/>
                    <a:pt x="718" y="32"/>
                    <a:pt x="651" y="32"/>
                  </a:cubicBezTo>
                  <a:lnTo>
                    <a:pt x="431" y="32"/>
                  </a:lnTo>
                  <a:cubicBezTo>
                    <a:pt x="364" y="32"/>
                    <a:pt x="287" y="23"/>
                    <a:pt x="220" y="4"/>
                  </a:cubicBezTo>
                  <a:cubicBezTo>
                    <a:pt x="210" y="2"/>
                    <a:pt x="199" y="1"/>
                    <a:pt x="188" y="1"/>
                  </a:cubicBezTo>
                  <a:close/>
                </a:path>
              </a:pathLst>
            </a:custGeom>
            <a:solidFill>
              <a:srgbClr val="CBD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7" name="Google Shape;9557;p106"/>
            <p:cNvSpPr/>
            <p:nvPr/>
          </p:nvSpPr>
          <p:spPr>
            <a:xfrm>
              <a:off x="2518404" y="2707446"/>
              <a:ext cx="17384" cy="32510"/>
            </a:xfrm>
            <a:custGeom>
              <a:avLst/>
              <a:gdLst/>
              <a:ahLst/>
              <a:cxnLst/>
              <a:rect l="l" t="t" r="r" b="b"/>
              <a:pathLst>
                <a:path w="662" h="1238" extrusionOk="0">
                  <a:moveTo>
                    <a:pt x="182" y="0"/>
                  </a:moveTo>
                  <a:cubicBezTo>
                    <a:pt x="89" y="0"/>
                    <a:pt x="10" y="80"/>
                    <a:pt x="10" y="175"/>
                  </a:cubicBezTo>
                  <a:lnTo>
                    <a:pt x="10" y="702"/>
                  </a:lnTo>
                  <a:cubicBezTo>
                    <a:pt x="1" y="750"/>
                    <a:pt x="20" y="797"/>
                    <a:pt x="58" y="836"/>
                  </a:cubicBezTo>
                  <a:lnTo>
                    <a:pt x="422" y="1180"/>
                  </a:lnTo>
                  <a:cubicBezTo>
                    <a:pt x="451" y="1218"/>
                    <a:pt x="498" y="1238"/>
                    <a:pt x="537" y="1238"/>
                  </a:cubicBezTo>
                  <a:cubicBezTo>
                    <a:pt x="585" y="1238"/>
                    <a:pt x="632" y="1209"/>
                    <a:pt x="661" y="1180"/>
                  </a:cubicBezTo>
                  <a:cubicBezTo>
                    <a:pt x="632" y="1171"/>
                    <a:pt x="604" y="1152"/>
                    <a:pt x="585" y="1132"/>
                  </a:cubicBezTo>
                  <a:lnTo>
                    <a:pt x="221" y="778"/>
                  </a:lnTo>
                  <a:cubicBezTo>
                    <a:pt x="183" y="740"/>
                    <a:pt x="163" y="692"/>
                    <a:pt x="163" y="644"/>
                  </a:cubicBezTo>
                  <a:lnTo>
                    <a:pt x="163" y="118"/>
                  </a:lnTo>
                  <a:cubicBezTo>
                    <a:pt x="173" y="80"/>
                    <a:pt x="183" y="32"/>
                    <a:pt x="211" y="3"/>
                  </a:cubicBezTo>
                  <a:cubicBezTo>
                    <a:pt x="201" y="1"/>
                    <a:pt x="192" y="0"/>
                    <a:pt x="182" y="0"/>
                  </a:cubicBezTo>
                  <a:close/>
                </a:path>
              </a:pathLst>
            </a:custGeom>
            <a:solidFill>
              <a:srgbClr val="B7C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8" name="Google Shape;9558;p106"/>
            <p:cNvSpPr/>
            <p:nvPr/>
          </p:nvSpPr>
          <p:spPr>
            <a:xfrm>
              <a:off x="2502333" y="2650357"/>
              <a:ext cx="60844" cy="65230"/>
            </a:xfrm>
            <a:custGeom>
              <a:avLst/>
              <a:gdLst/>
              <a:ahLst/>
              <a:cxnLst/>
              <a:rect l="l" t="t" r="r" b="b"/>
              <a:pathLst>
                <a:path w="2317" h="2484" extrusionOk="0">
                  <a:moveTo>
                    <a:pt x="1594" y="0"/>
                  </a:moveTo>
                  <a:cubicBezTo>
                    <a:pt x="1582" y="0"/>
                    <a:pt x="1570" y="5"/>
                    <a:pt x="1560" y="14"/>
                  </a:cubicBezTo>
                  <a:cubicBezTo>
                    <a:pt x="1311" y="206"/>
                    <a:pt x="1024" y="340"/>
                    <a:pt x="728" y="426"/>
                  </a:cubicBezTo>
                  <a:cubicBezTo>
                    <a:pt x="632" y="454"/>
                    <a:pt x="536" y="474"/>
                    <a:pt x="441" y="493"/>
                  </a:cubicBezTo>
                  <a:cubicBezTo>
                    <a:pt x="354" y="512"/>
                    <a:pt x="259" y="521"/>
                    <a:pt x="163" y="531"/>
                  </a:cubicBezTo>
                  <a:cubicBezTo>
                    <a:pt x="77" y="531"/>
                    <a:pt x="0" y="617"/>
                    <a:pt x="0" y="703"/>
                  </a:cubicBezTo>
                  <a:lnTo>
                    <a:pt x="0" y="1431"/>
                  </a:lnTo>
                  <a:cubicBezTo>
                    <a:pt x="0" y="2014"/>
                    <a:pt x="469" y="2483"/>
                    <a:pt x="1053" y="2483"/>
                  </a:cubicBezTo>
                  <a:lnTo>
                    <a:pt x="1264" y="2483"/>
                  </a:lnTo>
                  <a:cubicBezTo>
                    <a:pt x="1847" y="2483"/>
                    <a:pt x="2316" y="2014"/>
                    <a:pt x="2316" y="1431"/>
                  </a:cubicBezTo>
                  <a:lnTo>
                    <a:pt x="2316" y="675"/>
                  </a:lnTo>
                  <a:cubicBezTo>
                    <a:pt x="2316" y="608"/>
                    <a:pt x="2278" y="541"/>
                    <a:pt x="2201" y="512"/>
                  </a:cubicBezTo>
                  <a:cubicBezTo>
                    <a:pt x="2182" y="502"/>
                    <a:pt x="2163" y="493"/>
                    <a:pt x="2144" y="483"/>
                  </a:cubicBezTo>
                  <a:cubicBezTo>
                    <a:pt x="1933" y="407"/>
                    <a:pt x="1771" y="253"/>
                    <a:pt x="1666" y="52"/>
                  </a:cubicBezTo>
                  <a:lnTo>
                    <a:pt x="1656" y="43"/>
                  </a:lnTo>
                  <a:cubicBezTo>
                    <a:pt x="1643" y="17"/>
                    <a:pt x="1618" y="0"/>
                    <a:pt x="1594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9" name="Google Shape;9559;p106"/>
            <p:cNvSpPr/>
            <p:nvPr/>
          </p:nvSpPr>
          <p:spPr>
            <a:xfrm>
              <a:off x="2502569" y="2650331"/>
              <a:ext cx="44012" cy="65256"/>
            </a:xfrm>
            <a:custGeom>
              <a:avLst/>
              <a:gdLst/>
              <a:ahLst/>
              <a:cxnLst/>
              <a:rect l="l" t="t" r="r" b="b"/>
              <a:pathLst>
                <a:path w="1676" h="2485" extrusionOk="0">
                  <a:moveTo>
                    <a:pt x="1596" y="1"/>
                  </a:moveTo>
                  <a:cubicBezTo>
                    <a:pt x="1583" y="1"/>
                    <a:pt x="1571" y="5"/>
                    <a:pt x="1561" y="15"/>
                  </a:cubicBezTo>
                  <a:cubicBezTo>
                    <a:pt x="1312" y="207"/>
                    <a:pt x="1025" y="341"/>
                    <a:pt x="719" y="427"/>
                  </a:cubicBezTo>
                  <a:cubicBezTo>
                    <a:pt x="633" y="455"/>
                    <a:pt x="537" y="475"/>
                    <a:pt x="441" y="494"/>
                  </a:cubicBezTo>
                  <a:cubicBezTo>
                    <a:pt x="345" y="513"/>
                    <a:pt x="259" y="522"/>
                    <a:pt x="164" y="532"/>
                  </a:cubicBezTo>
                  <a:cubicBezTo>
                    <a:pt x="68" y="532"/>
                    <a:pt x="1" y="609"/>
                    <a:pt x="1" y="704"/>
                  </a:cubicBezTo>
                  <a:lnTo>
                    <a:pt x="1" y="1432"/>
                  </a:lnTo>
                  <a:cubicBezTo>
                    <a:pt x="1" y="2015"/>
                    <a:pt x="470" y="2484"/>
                    <a:pt x="1044" y="2484"/>
                  </a:cubicBezTo>
                  <a:lnTo>
                    <a:pt x="1264" y="2484"/>
                  </a:lnTo>
                  <a:cubicBezTo>
                    <a:pt x="680" y="2484"/>
                    <a:pt x="211" y="2015"/>
                    <a:pt x="211" y="1432"/>
                  </a:cubicBezTo>
                  <a:lnTo>
                    <a:pt x="211" y="704"/>
                  </a:lnTo>
                  <a:cubicBezTo>
                    <a:pt x="211" y="618"/>
                    <a:pt x="278" y="532"/>
                    <a:pt x="374" y="532"/>
                  </a:cubicBezTo>
                  <a:cubicBezTo>
                    <a:pt x="470" y="522"/>
                    <a:pt x="566" y="513"/>
                    <a:pt x="652" y="494"/>
                  </a:cubicBezTo>
                  <a:cubicBezTo>
                    <a:pt x="747" y="475"/>
                    <a:pt x="843" y="455"/>
                    <a:pt x="939" y="427"/>
                  </a:cubicBezTo>
                  <a:cubicBezTo>
                    <a:pt x="1197" y="350"/>
                    <a:pt x="1446" y="235"/>
                    <a:pt x="1676" y="82"/>
                  </a:cubicBezTo>
                  <a:lnTo>
                    <a:pt x="1666" y="53"/>
                  </a:lnTo>
                  <a:lnTo>
                    <a:pt x="1657" y="34"/>
                  </a:lnTo>
                  <a:cubicBezTo>
                    <a:pt x="1644" y="16"/>
                    <a:pt x="1619" y="1"/>
                    <a:pt x="1596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0" name="Google Shape;9560;p106"/>
            <p:cNvSpPr/>
            <p:nvPr/>
          </p:nvSpPr>
          <p:spPr>
            <a:xfrm>
              <a:off x="2345009" y="2534367"/>
              <a:ext cx="122162" cy="64363"/>
            </a:xfrm>
            <a:custGeom>
              <a:avLst/>
              <a:gdLst/>
              <a:ahLst/>
              <a:cxnLst/>
              <a:rect l="l" t="t" r="r" b="b"/>
              <a:pathLst>
                <a:path w="4652" h="2451" extrusionOk="0">
                  <a:moveTo>
                    <a:pt x="1771" y="0"/>
                  </a:moveTo>
                  <a:lnTo>
                    <a:pt x="708" y="421"/>
                  </a:lnTo>
                  <a:cubicBezTo>
                    <a:pt x="603" y="460"/>
                    <a:pt x="508" y="517"/>
                    <a:pt x="421" y="594"/>
                  </a:cubicBezTo>
                  <a:lnTo>
                    <a:pt x="402" y="613"/>
                  </a:lnTo>
                  <a:lnTo>
                    <a:pt x="383" y="622"/>
                  </a:lnTo>
                  <a:lnTo>
                    <a:pt x="374" y="632"/>
                  </a:lnTo>
                  <a:lnTo>
                    <a:pt x="345" y="661"/>
                  </a:lnTo>
                  <a:cubicBezTo>
                    <a:pt x="153" y="842"/>
                    <a:pt x="29" y="1091"/>
                    <a:pt x="0" y="1359"/>
                  </a:cubicBezTo>
                  <a:lnTo>
                    <a:pt x="0" y="1407"/>
                  </a:lnTo>
                  <a:lnTo>
                    <a:pt x="0" y="1417"/>
                  </a:lnTo>
                  <a:lnTo>
                    <a:pt x="0" y="1455"/>
                  </a:lnTo>
                  <a:lnTo>
                    <a:pt x="0" y="1484"/>
                  </a:lnTo>
                  <a:lnTo>
                    <a:pt x="0" y="1541"/>
                  </a:lnTo>
                  <a:lnTo>
                    <a:pt x="0" y="1713"/>
                  </a:lnTo>
                  <a:lnTo>
                    <a:pt x="0" y="2230"/>
                  </a:lnTo>
                  <a:cubicBezTo>
                    <a:pt x="0" y="2358"/>
                    <a:pt x="113" y="2451"/>
                    <a:pt x="240" y="2451"/>
                  </a:cubicBezTo>
                  <a:cubicBezTo>
                    <a:pt x="246" y="2451"/>
                    <a:pt x="253" y="2451"/>
                    <a:pt x="259" y="2450"/>
                  </a:cubicBezTo>
                  <a:lnTo>
                    <a:pt x="4403" y="2450"/>
                  </a:lnTo>
                  <a:cubicBezTo>
                    <a:pt x="4408" y="2451"/>
                    <a:pt x="4414" y="2451"/>
                    <a:pt x="4420" y="2451"/>
                  </a:cubicBezTo>
                  <a:cubicBezTo>
                    <a:pt x="4538" y="2451"/>
                    <a:pt x="4651" y="2358"/>
                    <a:pt x="4651" y="2230"/>
                  </a:cubicBezTo>
                  <a:lnTo>
                    <a:pt x="4651" y="1713"/>
                  </a:lnTo>
                  <a:lnTo>
                    <a:pt x="4651" y="1541"/>
                  </a:lnTo>
                  <a:lnTo>
                    <a:pt x="4613" y="1541"/>
                  </a:lnTo>
                  <a:lnTo>
                    <a:pt x="4613" y="1493"/>
                  </a:lnTo>
                  <a:lnTo>
                    <a:pt x="4613" y="1484"/>
                  </a:lnTo>
                  <a:lnTo>
                    <a:pt x="4613" y="1455"/>
                  </a:lnTo>
                  <a:lnTo>
                    <a:pt x="4613" y="1417"/>
                  </a:lnTo>
                  <a:lnTo>
                    <a:pt x="4613" y="1407"/>
                  </a:lnTo>
                  <a:lnTo>
                    <a:pt x="4613" y="1359"/>
                  </a:lnTo>
                  <a:cubicBezTo>
                    <a:pt x="4584" y="1091"/>
                    <a:pt x="4460" y="842"/>
                    <a:pt x="4269" y="661"/>
                  </a:cubicBezTo>
                  <a:lnTo>
                    <a:pt x="4249" y="632"/>
                  </a:lnTo>
                  <a:lnTo>
                    <a:pt x="4230" y="622"/>
                  </a:lnTo>
                  <a:lnTo>
                    <a:pt x="4221" y="613"/>
                  </a:lnTo>
                  <a:lnTo>
                    <a:pt x="4192" y="594"/>
                  </a:lnTo>
                  <a:cubicBezTo>
                    <a:pt x="4106" y="517"/>
                    <a:pt x="4010" y="460"/>
                    <a:pt x="3905" y="421"/>
                  </a:cubicBezTo>
                  <a:lnTo>
                    <a:pt x="2843" y="0"/>
                  </a:lnTo>
                  <a:lnTo>
                    <a:pt x="2584" y="278"/>
                  </a:lnTo>
                  <a:lnTo>
                    <a:pt x="2307" y="536"/>
                  </a:lnTo>
                  <a:lnTo>
                    <a:pt x="2039" y="278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1" name="Google Shape;9561;p106"/>
            <p:cNvSpPr/>
            <p:nvPr/>
          </p:nvSpPr>
          <p:spPr>
            <a:xfrm>
              <a:off x="2343486" y="2534367"/>
              <a:ext cx="49789" cy="64416"/>
            </a:xfrm>
            <a:custGeom>
              <a:avLst/>
              <a:gdLst/>
              <a:ahLst/>
              <a:cxnLst/>
              <a:rect l="l" t="t" r="r" b="b"/>
              <a:pathLst>
                <a:path w="1896" h="2453" extrusionOk="0">
                  <a:moveTo>
                    <a:pt x="1810" y="0"/>
                  </a:moveTo>
                  <a:lnTo>
                    <a:pt x="747" y="412"/>
                  </a:lnTo>
                  <a:cubicBezTo>
                    <a:pt x="298" y="603"/>
                    <a:pt x="1" y="1053"/>
                    <a:pt x="20" y="1541"/>
                  </a:cubicBezTo>
                  <a:lnTo>
                    <a:pt x="20" y="2230"/>
                  </a:lnTo>
                  <a:cubicBezTo>
                    <a:pt x="29" y="2353"/>
                    <a:pt x="127" y="2452"/>
                    <a:pt x="247" y="2452"/>
                  </a:cubicBezTo>
                  <a:cubicBezTo>
                    <a:pt x="257" y="2452"/>
                    <a:pt x="268" y="2452"/>
                    <a:pt x="278" y="2450"/>
                  </a:cubicBezTo>
                  <a:lnTo>
                    <a:pt x="336" y="2450"/>
                  </a:lnTo>
                  <a:lnTo>
                    <a:pt x="336" y="1541"/>
                  </a:lnTo>
                  <a:cubicBezTo>
                    <a:pt x="317" y="1053"/>
                    <a:pt x="604" y="603"/>
                    <a:pt x="1063" y="412"/>
                  </a:cubicBezTo>
                  <a:lnTo>
                    <a:pt x="1896" y="86"/>
                  </a:lnTo>
                  <a:lnTo>
                    <a:pt x="1810" y="0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2" name="Google Shape;9562;p106"/>
            <p:cNvSpPr/>
            <p:nvPr/>
          </p:nvSpPr>
          <p:spPr>
            <a:xfrm>
              <a:off x="2366122" y="2432819"/>
              <a:ext cx="77414" cy="54831"/>
            </a:xfrm>
            <a:custGeom>
              <a:avLst/>
              <a:gdLst/>
              <a:ahLst/>
              <a:cxnLst/>
              <a:rect l="l" t="t" r="r" b="b"/>
              <a:pathLst>
                <a:path w="2948" h="2088" extrusionOk="0">
                  <a:moveTo>
                    <a:pt x="2603" y="1800"/>
                  </a:moveTo>
                  <a:lnTo>
                    <a:pt x="2594" y="1810"/>
                  </a:lnTo>
                  <a:lnTo>
                    <a:pt x="2594" y="1810"/>
                  </a:lnTo>
                  <a:lnTo>
                    <a:pt x="2594" y="1810"/>
                  </a:lnTo>
                  <a:lnTo>
                    <a:pt x="2565" y="1829"/>
                  </a:lnTo>
                  <a:lnTo>
                    <a:pt x="2565" y="1819"/>
                  </a:lnTo>
                  <a:lnTo>
                    <a:pt x="2603" y="1800"/>
                  </a:lnTo>
                  <a:close/>
                  <a:moveTo>
                    <a:pt x="1417" y="1"/>
                  </a:moveTo>
                  <a:cubicBezTo>
                    <a:pt x="641" y="1"/>
                    <a:pt x="10" y="632"/>
                    <a:pt x="0" y="1417"/>
                  </a:cubicBezTo>
                  <a:lnTo>
                    <a:pt x="0" y="2078"/>
                  </a:lnTo>
                  <a:cubicBezTo>
                    <a:pt x="0" y="2078"/>
                    <a:pt x="326" y="2049"/>
                    <a:pt x="364" y="1896"/>
                  </a:cubicBezTo>
                  <a:cubicBezTo>
                    <a:pt x="373" y="1877"/>
                    <a:pt x="393" y="1857"/>
                    <a:pt x="393" y="1838"/>
                  </a:cubicBezTo>
                  <a:cubicBezTo>
                    <a:pt x="574" y="1838"/>
                    <a:pt x="1436" y="1829"/>
                    <a:pt x="1924" y="1245"/>
                  </a:cubicBezTo>
                  <a:cubicBezTo>
                    <a:pt x="2029" y="1532"/>
                    <a:pt x="2259" y="1752"/>
                    <a:pt x="2555" y="1838"/>
                  </a:cubicBezTo>
                  <a:cubicBezTo>
                    <a:pt x="2565" y="1857"/>
                    <a:pt x="2575" y="1877"/>
                    <a:pt x="2584" y="1896"/>
                  </a:cubicBezTo>
                  <a:cubicBezTo>
                    <a:pt x="2632" y="2049"/>
                    <a:pt x="2948" y="2087"/>
                    <a:pt x="2948" y="2087"/>
                  </a:cubicBezTo>
                  <a:lnTo>
                    <a:pt x="2948" y="1417"/>
                  </a:lnTo>
                  <a:cubicBezTo>
                    <a:pt x="2948" y="642"/>
                    <a:pt x="2316" y="1"/>
                    <a:pt x="154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3" name="Google Shape;9563;p106"/>
            <p:cNvSpPr/>
            <p:nvPr/>
          </p:nvSpPr>
          <p:spPr>
            <a:xfrm>
              <a:off x="2366358" y="2433082"/>
              <a:ext cx="41990" cy="54568"/>
            </a:xfrm>
            <a:custGeom>
              <a:avLst/>
              <a:gdLst/>
              <a:ahLst/>
              <a:cxnLst/>
              <a:rect l="l" t="t" r="r" b="b"/>
              <a:pathLst>
                <a:path w="1599" h="2078" extrusionOk="0">
                  <a:moveTo>
                    <a:pt x="1417" y="0"/>
                  </a:moveTo>
                  <a:cubicBezTo>
                    <a:pt x="632" y="0"/>
                    <a:pt x="1" y="632"/>
                    <a:pt x="1" y="1407"/>
                  </a:cubicBezTo>
                  <a:lnTo>
                    <a:pt x="1" y="2077"/>
                  </a:lnTo>
                  <a:cubicBezTo>
                    <a:pt x="87" y="2068"/>
                    <a:pt x="173" y="2048"/>
                    <a:pt x="250" y="2010"/>
                  </a:cubicBezTo>
                  <a:lnTo>
                    <a:pt x="250" y="1780"/>
                  </a:lnTo>
                  <a:lnTo>
                    <a:pt x="250" y="1771"/>
                  </a:lnTo>
                  <a:lnTo>
                    <a:pt x="250" y="1407"/>
                  </a:lnTo>
                  <a:cubicBezTo>
                    <a:pt x="250" y="651"/>
                    <a:pt x="843" y="29"/>
                    <a:pt x="159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4" name="Google Shape;9564;p106"/>
            <p:cNvSpPr/>
            <p:nvPr/>
          </p:nvSpPr>
          <p:spPr>
            <a:xfrm>
              <a:off x="2433216" y="2481847"/>
              <a:ext cx="16859" cy="22610"/>
            </a:xfrm>
            <a:custGeom>
              <a:avLst/>
              <a:gdLst/>
              <a:ahLst/>
              <a:cxnLst/>
              <a:rect l="l" t="t" r="r" b="b"/>
              <a:pathLst>
                <a:path w="642" h="861" extrusionOk="0">
                  <a:moveTo>
                    <a:pt x="174" y="0"/>
                  </a:moveTo>
                  <a:cubicBezTo>
                    <a:pt x="81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85"/>
                    <a:pt x="81" y="861"/>
                    <a:pt x="174" y="861"/>
                  </a:cubicBezTo>
                  <a:cubicBezTo>
                    <a:pt x="192" y="861"/>
                    <a:pt x="211" y="858"/>
                    <a:pt x="230" y="852"/>
                  </a:cubicBezTo>
                  <a:cubicBezTo>
                    <a:pt x="268" y="842"/>
                    <a:pt x="297" y="833"/>
                    <a:pt x="326" y="813"/>
                  </a:cubicBezTo>
                  <a:cubicBezTo>
                    <a:pt x="364" y="775"/>
                    <a:pt x="393" y="746"/>
                    <a:pt x="431" y="727"/>
                  </a:cubicBezTo>
                  <a:cubicBezTo>
                    <a:pt x="642" y="488"/>
                    <a:pt x="536" y="105"/>
                    <a:pt x="230" y="10"/>
                  </a:cubicBezTo>
                  <a:cubicBezTo>
                    <a:pt x="211" y="3"/>
                    <a:pt x="193" y="0"/>
                    <a:pt x="174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5" name="Google Shape;9565;p106"/>
            <p:cNvSpPr/>
            <p:nvPr/>
          </p:nvSpPr>
          <p:spPr>
            <a:xfrm>
              <a:off x="2360082" y="2481821"/>
              <a:ext cx="16859" cy="22636"/>
            </a:xfrm>
            <a:custGeom>
              <a:avLst/>
              <a:gdLst/>
              <a:ahLst/>
              <a:cxnLst/>
              <a:rect l="l" t="t" r="r" b="b"/>
              <a:pathLst>
                <a:path w="642" h="862" extrusionOk="0">
                  <a:moveTo>
                    <a:pt x="473" y="1"/>
                  </a:moveTo>
                  <a:cubicBezTo>
                    <a:pt x="453" y="1"/>
                    <a:pt x="432" y="4"/>
                    <a:pt x="412" y="11"/>
                  </a:cubicBezTo>
                  <a:cubicBezTo>
                    <a:pt x="1" y="135"/>
                    <a:pt x="1" y="728"/>
                    <a:pt x="412" y="853"/>
                  </a:cubicBezTo>
                  <a:cubicBezTo>
                    <a:pt x="431" y="859"/>
                    <a:pt x="450" y="862"/>
                    <a:pt x="468" y="862"/>
                  </a:cubicBezTo>
                  <a:cubicBezTo>
                    <a:pt x="561" y="862"/>
                    <a:pt x="642" y="786"/>
                    <a:pt x="642" y="690"/>
                  </a:cubicBezTo>
                  <a:lnTo>
                    <a:pt x="642" y="173"/>
                  </a:lnTo>
                  <a:cubicBezTo>
                    <a:pt x="642" y="116"/>
                    <a:pt x="613" y="68"/>
                    <a:pt x="575" y="30"/>
                  </a:cubicBezTo>
                  <a:cubicBezTo>
                    <a:pt x="544" y="11"/>
                    <a:pt x="509" y="1"/>
                    <a:pt x="473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6" name="Google Shape;9566;p106"/>
            <p:cNvSpPr/>
            <p:nvPr/>
          </p:nvSpPr>
          <p:spPr>
            <a:xfrm>
              <a:off x="2390754" y="2521657"/>
              <a:ext cx="28413" cy="32326"/>
            </a:xfrm>
            <a:custGeom>
              <a:avLst/>
              <a:gdLst/>
              <a:ahLst/>
              <a:cxnLst/>
              <a:rect l="l" t="t" r="r" b="b"/>
              <a:pathLst>
                <a:path w="1082" h="1231" extrusionOk="0">
                  <a:moveTo>
                    <a:pt x="179" y="0"/>
                  </a:moveTo>
                  <a:cubicBezTo>
                    <a:pt x="89" y="0"/>
                    <a:pt x="10" y="78"/>
                    <a:pt x="10" y="178"/>
                  </a:cubicBezTo>
                  <a:lnTo>
                    <a:pt x="10" y="695"/>
                  </a:lnTo>
                  <a:cubicBezTo>
                    <a:pt x="0" y="752"/>
                    <a:pt x="19" y="800"/>
                    <a:pt x="58" y="838"/>
                  </a:cubicBezTo>
                  <a:lnTo>
                    <a:pt x="421" y="1183"/>
                  </a:lnTo>
                  <a:cubicBezTo>
                    <a:pt x="450" y="1221"/>
                    <a:pt x="488" y="1231"/>
                    <a:pt x="536" y="1231"/>
                  </a:cubicBezTo>
                  <a:cubicBezTo>
                    <a:pt x="584" y="1231"/>
                    <a:pt x="632" y="1212"/>
                    <a:pt x="660" y="1183"/>
                  </a:cubicBezTo>
                  <a:lnTo>
                    <a:pt x="1034" y="800"/>
                  </a:lnTo>
                  <a:cubicBezTo>
                    <a:pt x="1062" y="762"/>
                    <a:pt x="1082" y="723"/>
                    <a:pt x="1082" y="676"/>
                  </a:cubicBezTo>
                  <a:lnTo>
                    <a:pt x="1082" y="187"/>
                  </a:lnTo>
                  <a:cubicBezTo>
                    <a:pt x="1082" y="140"/>
                    <a:pt x="1062" y="92"/>
                    <a:pt x="1034" y="54"/>
                  </a:cubicBezTo>
                  <a:cubicBezTo>
                    <a:pt x="995" y="25"/>
                    <a:pt x="948" y="6"/>
                    <a:pt x="900" y="6"/>
                  </a:cubicBezTo>
                  <a:lnTo>
                    <a:pt x="861" y="6"/>
                  </a:lnTo>
                  <a:cubicBezTo>
                    <a:pt x="812" y="20"/>
                    <a:pt x="763" y="29"/>
                    <a:pt x="714" y="29"/>
                  </a:cubicBezTo>
                  <a:cubicBezTo>
                    <a:pt x="696" y="29"/>
                    <a:pt x="678" y="27"/>
                    <a:pt x="660" y="25"/>
                  </a:cubicBezTo>
                  <a:lnTo>
                    <a:pt x="440" y="25"/>
                  </a:lnTo>
                  <a:cubicBezTo>
                    <a:pt x="420" y="27"/>
                    <a:pt x="400" y="29"/>
                    <a:pt x="380" y="29"/>
                  </a:cubicBezTo>
                  <a:cubicBezTo>
                    <a:pt x="327" y="29"/>
                    <a:pt x="276" y="20"/>
                    <a:pt x="220" y="6"/>
                  </a:cubicBezTo>
                  <a:cubicBezTo>
                    <a:pt x="206" y="2"/>
                    <a:pt x="193" y="0"/>
                    <a:pt x="179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7" name="Google Shape;9567;p106"/>
            <p:cNvSpPr/>
            <p:nvPr/>
          </p:nvSpPr>
          <p:spPr>
            <a:xfrm>
              <a:off x="2390754" y="2521972"/>
              <a:ext cx="17358" cy="32274"/>
            </a:xfrm>
            <a:custGeom>
              <a:avLst/>
              <a:gdLst/>
              <a:ahLst/>
              <a:cxnLst/>
              <a:rect l="l" t="t" r="r" b="b"/>
              <a:pathLst>
                <a:path w="661" h="1229" extrusionOk="0">
                  <a:moveTo>
                    <a:pt x="178" y="0"/>
                  </a:moveTo>
                  <a:cubicBezTo>
                    <a:pt x="85" y="0"/>
                    <a:pt x="0" y="72"/>
                    <a:pt x="0" y="175"/>
                  </a:cubicBezTo>
                  <a:lnTo>
                    <a:pt x="0" y="692"/>
                  </a:lnTo>
                  <a:cubicBezTo>
                    <a:pt x="0" y="750"/>
                    <a:pt x="19" y="798"/>
                    <a:pt x="58" y="836"/>
                  </a:cubicBezTo>
                  <a:lnTo>
                    <a:pt x="421" y="1180"/>
                  </a:lnTo>
                  <a:cubicBezTo>
                    <a:pt x="450" y="1209"/>
                    <a:pt x="488" y="1228"/>
                    <a:pt x="536" y="1228"/>
                  </a:cubicBezTo>
                  <a:cubicBezTo>
                    <a:pt x="584" y="1228"/>
                    <a:pt x="632" y="1209"/>
                    <a:pt x="660" y="1180"/>
                  </a:cubicBezTo>
                  <a:cubicBezTo>
                    <a:pt x="632" y="1171"/>
                    <a:pt x="603" y="1152"/>
                    <a:pt x="574" y="1123"/>
                  </a:cubicBezTo>
                  <a:lnTo>
                    <a:pt x="220" y="778"/>
                  </a:lnTo>
                  <a:cubicBezTo>
                    <a:pt x="182" y="740"/>
                    <a:pt x="163" y="692"/>
                    <a:pt x="163" y="635"/>
                  </a:cubicBezTo>
                  <a:lnTo>
                    <a:pt x="163" y="118"/>
                  </a:lnTo>
                  <a:cubicBezTo>
                    <a:pt x="163" y="70"/>
                    <a:pt x="182" y="32"/>
                    <a:pt x="211" y="3"/>
                  </a:cubicBezTo>
                  <a:cubicBezTo>
                    <a:pt x="200" y="1"/>
                    <a:pt x="189" y="0"/>
                    <a:pt x="178" y="0"/>
                  </a:cubicBezTo>
                  <a:close/>
                </a:path>
              </a:pathLst>
            </a:custGeom>
            <a:solidFill>
              <a:srgbClr val="B7C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8" name="Google Shape;9568;p106"/>
            <p:cNvSpPr/>
            <p:nvPr/>
          </p:nvSpPr>
          <p:spPr>
            <a:xfrm>
              <a:off x="2374657" y="2464804"/>
              <a:ext cx="60844" cy="65309"/>
            </a:xfrm>
            <a:custGeom>
              <a:avLst/>
              <a:gdLst/>
              <a:ahLst/>
              <a:cxnLst/>
              <a:rect l="l" t="t" r="r" b="b"/>
              <a:pathLst>
                <a:path w="2317" h="2487" extrusionOk="0">
                  <a:moveTo>
                    <a:pt x="1601" y="1"/>
                  </a:moveTo>
                  <a:cubicBezTo>
                    <a:pt x="1586" y="1"/>
                    <a:pt x="1572" y="6"/>
                    <a:pt x="1561" y="17"/>
                  </a:cubicBezTo>
                  <a:cubicBezTo>
                    <a:pt x="1312" y="199"/>
                    <a:pt x="1025" y="343"/>
                    <a:pt x="728" y="429"/>
                  </a:cubicBezTo>
                  <a:cubicBezTo>
                    <a:pt x="632" y="458"/>
                    <a:pt x="537" y="477"/>
                    <a:pt x="441" y="496"/>
                  </a:cubicBezTo>
                  <a:cubicBezTo>
                    <a:pt x="355" y="515"/>
                    <a:pt x="259" y="525"/>
                    <a:pt x="163" y="525"/>
                  </a:cubicBezTo>
                  <a:cubicBezTo>
                    <a:pt x="68" y="534"/>
                    <a:pt x="1" y="611"/>
                    <a:pt x="1" y="706"/>
                  </a:cubicBezTo>
                  <a:lnTo>
                    <a:pt x="1" y="1434"/>
                  </a:lnTo>
                  <a:cubicBezTo>
                    <a:pt x="1" y="2018"/>
                    <a:pt x="470" y="2486"/>
                    <a:pt x="1053" y="2486"/>
                  </a:cubicBezTo>
                  <a:lnTo>
                    <a:pt x="1264" y="2486"/>
                  </a:lnTo>
                  <a:cubicBezTo>
                    <a:pt x="1848" y="2486"/>
                    <a:pt x="2317" y="2018"/>
                    <a:pt x="2317" y="1434"/>
                  </a:cubicBezTo>
                  <a:lnTo>
                    <a:pt x="2317" y="678"/>
                  </a:lnTo>
                  <a:cubicBezTo>
                    <a:pt x="2317" y="601"/>
                    <a:pt x="2269" y="534"/>
                    <a:pt x="2202" y="505"/>
                  </a:cubicBezTo>
                  <a:cubicBezTo>
                    <a:pt x="2183" y="505"/>
                    <a:pt x="2163" y="496"/>
                    <a:pt x="2144" y="486"/>
                  </a:cubicBezTo>
                  <a:cubicBezTo>
                    <a:pt x="1934" y="400"/>
                    <a:pt x="1762" y="247"/>
                    <a:pt x="1666" y="56"/>
                  </a:cubicBezTo>
                  <a:lnTo>
                    <a:pt x="1656" y="36"/>
                  </a:lnTo>
                  <a:cubicBezTo>
                    <a:pt x="1645" y="13"/>
                    <a:pt x="1623" y="1"/>
                    <a:pt x="1601" y="1"/>
                  </a:cubicBezTo>
                  <a:close/>
                </a:path>
              </a:pathLst>
            </a:custGeom>
            <a:solidFill>
              <a:srgbClr val="CBD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9" name="Google Shape;9569;p106"/>
            <p:cNvSpPr/>
            <p:nvPr/>
          </p:nvSpPr>
          <p:spPr>
            <a:xfrm>
              <a:off x="2374657" y="2464620"/>
              <a:ext cx="44248" cy="65230"/>
            </a:xfrm>
            <a:custGeom>
              <a:avLst/>
              <a:gdLst/>
              <a:ahLst/>
              <a:cxnLst/>
              <a:rect l="l" t="t" r="r" b="b"/>
              <a:pathLst>
                <a:path w="1685" h="2484" extrusionOk="0">
                  <a:moveTo>
                    <a:pt x="1605" y="1"/>
                  </a:moveTo>
                  <a:cubicBezTo>
                    <a:pt x="1592" y="1"/>
                    <a:pt x="1580" y="5"/>
                    <a:pt x="1570" y="15"/>
                  </a:cubicBezTo>
                  <a:cubicBezTo>
                    <a:pt x="1312" y="206"/>
                    <a:pt x="1034" y="340"/>
                    <a:pt x="728" y="426"/>
                  </a:cubicBezTo>
                  <a:cubicBezTo>
                    <a:pt x="632" y="455"/>
                    <a:pt x="546" y="474"/>
                    <a:pt x="450" y="493"/>
                  </a:cubicBezTo>
                  <a:cubicBezTo>
                    <a:pt x="355" y="512"/>
                    <a:pt x="259" y="522"/>
                    <a:pt x="173" y="532"/>
                  </a:cubicBezTo>
                  <a:cubicBezTo>
                    <a:pt x="77" y="532"/>
                    <a:pt x="1" y="618"/>
                    <a:pt x="1" y="704"/>
                  </a:cubicBezTo>
                  <a:lnTo>
                    <a:pt x="1" y="1431"/>
                  </a:lnTo>
                  <a:cubicBezTo>
                    <a:pt x="1" y="2015"/>
                    <a:pt x="470" y="2484"/>
                    <a:pt x="1053" y="2484"/>
                  </a:cubicBezTo>
                  <a:lnTo>
                    <a:pt x="1264" y="2484"/>
                  </a:lnTo>
                  <a:cubicBezTo>
                    <a:pt x="690" y="2484"/>
                    <a:pt x="221" y="2015"/>
                    <a:pt x="211" y="1441"/>
                  </a:cubicBezTo>
                  <a:lnTo>
                    <a:pt x="211" y="713"/>
                  </a:lnTo>
                  <a:cubicBezTo>
                    <a:pt x="211" y="618"/>
                    <a:pt x="288" y="541"/>
                    <a:pt x="383" y="532"/>
                  </a:cubicBezTo>
                  <a:cubicBezTo>
                    <a:pt x="470" y="522"/>
                    <a:pt x="565" y="512"/>
                    <a:pt x="661" y="493"/>
                  </a:cubicBezTo>
                  <a:cubicBezTo>
                    <a:pt x="757" y="474"/>
                    <a:pt x="852" y="455"/>
                    <a:pt x="938" y="426"/>
                  </a:cubicBezTo>
                  <a:cubicBezTo>
                    <a:pt x="1206" y="350"/>
                    <a:pt x="1455" y="235"/>
                    <a:pt x="1685" y="82"/>
                  </a:cubicBezTo>
                  <a:lnTo>
                    <a:pt x="1666" y="53"/>
                  </a:lnTo>
                  <a:lnTo>
                    <a:pt x="1656" y="34"/>
                  </a:lnTo>
                  <a:cubicBezTo>
                    <a:pt x="1650" y="15"/>
                    <a:pt x="1628" y="1"/>
                    <a:pt x="1605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0" name="Google Shape;9570;p106"/>
            <p:cNvSpPr/>
            <p:nvPr/>
          </p:nvSpPr>
          <p:spPr>
            <a:xfrm>
              <a:off x="2216072" y="2719579"/>
              <a:ext cx="122424" cy="64888"/>
            </a:xfrm>
            <a:custGeom>
              <a:avLst/>
              <a:gdLst/>
              <a:ahLst/>
              <a:cxnLst/>
              <a:rect l="l" t="t" r="r" b="b"/>
              <a:pathLst>
                <a:path w="4662" h="2471" extrusionOk="0">
                  <a:moveTo>
                    <a:pt x="1771" y="0"/>
                  </a:moveTo>
                  <a:lnTo>
                    <a:pt x="709" y="431"/>
                  </a:lnTo>
                  <a:cubicBezTo>
                    <a:pt x="604" y="469"/>
                    <a:pt x="508" y="527"/>
                    <a:pt x="422" y="594"/>
                  </a:cubicBezTo>
                  <a:lnTo>
                    <a:pt x="403" y="613"/>
                  </a:lnTo>
                  <a:lnTo>
                    <a:pt x="384" y="632"/>
                  </a:lnTo>
                  <a:lnTo>
                    <a:pt x="374" y="642"/>
                  </a:lnTo>
                  <a:lnTo>
                    <a:pt x="345" y="661"/>
                  </a:lnTo>
                  <a:cubicBezTo>
                    <a:pt x="154" y="852"/>
                    <a:pt x="39" y="1091"/>
                    <a:pt x="1" y="1359"/>
                  </a:cubicBezTo>
                  <a:lnTo>
                    <a:pt x="1" y="1407"/>
                  </a:lnTo>
                  <a:lnTo>
                    <a:pt x="1" y="1417"/>
                  </a:lnTo>
                  <a:lnTo>
                    <a:pt x="1" y="1455"/>
                  </a:lnTo>
                  <a:lnTo>
                    <a:pt x="1" y="1484"/>
                  </a:lnTo>
                  <a:lnTo>
                    <a:pt x="1" y="1493"/>
                  </a:lnTo>
                  <a:lnTo>
                    <a:pt x="1" y="1551"/>
                  </a:lnTo>
                  <a:lnTo>
                    <a:pt x="1" y="1714"/>
                  </a:lnTo>
                  <a:lnTo>
                    <a:pt x="1" y="2249"/>
                  </a:lnTo>
                  <a:cubicBezTo>
                    <a:pt x="1" y="2377"/>
                    <a:pt x="114" y="2470"/>
                    <a:pt x="241" y="2470"/>
                  </a:cubicBezTo>
                  <a:cubicBezTo>
                    <a:pt x="247" y="2470"/>
                    <a:pt x="253" y="2470"/>
                    <a:pt x="259" y="2470"/>
                  </a:cubicBezTo>
                  <a:lnTo>
                    <a:pt x="4403" y="2470"/>
                  </a:lnTo>
                  <a:cubicBezTo>
                    <a:pt x="4409" y="2470"/>
                    <a:pt x="4415" y="2470"/>
                    <a:pt x="4421" y="2470"/>
                  </a:cubicBezTo>
                  <a:cubicBezTo>
                    <a:pt x="4547" y="2470"/>
                    <a:pt x="4652" y="2377"/>
                    <a:pt x="4661" y="2249"/>
                  </a:cubicBezTo>
                  <a:lnTo>
                    <a:pt x="4661" y="1733"/>
                  </a:lnTo>
                  <a:lnTo>
                    <a:pt x="4661" y="1560"/>
                  </a:lnTo>
                  <a:lnTo>
                    <a:pt x="4642" y="1560"/>
                  </a:lnTo>
                  <a:lnTo>
                    <a:pt x="4642" y="1503"/>
                  </a:lnTo>
                  <a:lnTo>
                    <a:pt x="4642" y="1493"/>
                  </a:lnTo>
                  <a:lnTo>
                    <a:pt x="4642" y="1465"/>
                  </a:lnTo>
                  <a:lnTo>
                    <a:pt x="4642" y="1436"/>
                  </a:lnTo>
                  <a:lnTo>
                    <a:pt x="4642" y="1417"/>
                  </a:lnTo>
                  <a:lnTo>
                    <a:pt x="4642" y="1369"/>
                  </a:lnTo>
                  <a:cubicBezTo>
                    <a:pt x="4604" y="1111"/>
                    <a:pt x="4489" y="862"/>
                    <a:pt x="4298" y="670"/>
                  </a:cubicBezTo>
                  <a:lnTo>
                    <a:pt x="4269" y="651"/>
                  </a:lnTo>
                  <a:lnTo>
                    <a:pt x="4260" y="642"/>
                  </a:lnTo>
                  <a:lnTo>
                    <a:pt x="4240" y="623"/>
                  </a:lnTo>
                  <a:lnTo>
                    <a:pt x="4221" y="603"/>
                  </a:lnTo>
                  <a:cubicBezTo>
                    <a:pt x="4135" y="536"/>
                    <a:pt x="4030" y="479"/>
                    <a:pt x="3934" y="441"/>
                  </a:cubicBezTo>
                  <a:lnTo>
                    <a:pt x="2872" y="10"/>
                  </a:lnTo>
                  <a:lnTo>
                    <a:pt x="2604" y="288"/>
                  </a:lnTo>
                  <a:lnTo>
                    <a:pt x="2336" y="556"/>
                  </a:lnTo>
                  <a:lnTo>
                    <a:pt x="2039" y="278"/>
                  </a:lnTo>
                  <a:lnTo>
                    <a:pt x="177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1" name="Google Shape;9571;p106"/>
            <p:cNvSpPr/>
            <p:nvPr/>
          </p:nvSpPr>
          <p:spPr>
            <a:xfrm>
              <a:off x="2215075" y="2720078"/>
              <a:ext cx="50025" cy="64390"/>
            </a:xfrm>
            <a:custGeom>
              <a:avLst/>
              <a:gdLst/>
              <a:ahLst/>
              <a:cxnLst/>
              <a:rect l="l" t="t" r="r" b="b"/>
              <a:pathLst>
                <a:path w="1905" h="2452" extrusionOk="0">
                  <a:moveTo>
                    <a:pt x="1809" y="1"/>
                  </a:moveTo>
                  <a:lnTo>
                    <a:pt x="756" y="412"/>
                  </a:lnTo>
                  <a:cubicBezTo>
                    <a:pt x="297" y="594"/>
                    <a:pt x="0" y="1044"/>
                    <a:pt x="29" y="1541"/>
                  </a:cubicBezTo>
                  <a:lnTo>
                    <a:pt x="29" y="2230"/>
                  </a:lnTo>
                  <a:cubicBezTo>
                    <a:pt x="29" y="2358"/>
                    <a:pt x="134" y="2451"/>
                    <a:pt x="260" y="2451"/>
                  </a:cubicBezTo>
                  <a:cubicBezTo>
                    <a:pt x="266" y="2451"/>
                    <a:pt x="272" y="2451"/>
                    <a:pt x="278" y="2451"/>
                  </a:cubicBezTo>
                  <a:lnTo>
                    <a:pt x="335" y="2451"/>
                  </a:lnTo>
                  <a:lnTo>
                    <a:pt x="335" y="1541"/>
                  </a:lnTo>
                  <a:cubicBezTo>
                    <a:pt x="316" y="1053"/>
                    <a:pt x="603" y="594"/>
                    <a:pt x="1063" y="412"/>
                  </a:cubicBezTo>
                  <a:lnTo>
                    <a:pt x="1905" y="87"/>
                  </a:lnTo>
                  <a:lnTo>
                    <a:pt x="1809" y="1"/>
                  </a:lnTo>
                  <a:close/>
                </a:path>
              </a:pathLst>
            </a:custGeom>
            <a:solidFill>
              <a:srgbClr val="61778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2" name="Google Shape;9572;p106"/>
            <p:cNvSpPr/>
            <p:nvPr/>
          </p:nvSpPr>
          <p:spPr>
            <a:xfrm>
              <a:off x="2237947" y="2618294"/>
              <a:ext cx="77178" cy="54805"/>
            </a:xfrm>
            <a:custGeom>
              <a:avLst/>
              <a:gdLst/>
              <a:ahLst/>
              <a:cxnLst/>
              <a:rect l="l" t="t" r="r" b="b"/>
              <a:pathLst>
                <a:path w="2939" h="2087" extrusionOk="0">
                  <a:moveTo>
                    <a:pt x="2594" y="1800"/>
                  </a:moveTo>
                  <a:lnTo>
                    <a:pt x="2584" y="1809"/>
                  </a:lnTo>
                  <a:lnTo>
                    <a:pt x="2556" y="1829"/>
                  </a:lnTo>
                  <a:lnTo>
                    <a:pt x="2594" y="1800"/>
                  </a:lnTo>
                  <a:close/>
                  <a:moveTo>
                    <a:pt x="2594" y="1800"/>
                  </a:moveTo>
                  <a:lnTo>
                    <a:pt x="2584" y="1819"/>
                  </a:lnTo>
                  <a:lnTo>
                    <a:pt x="2579" y="1830"/>
                  </a:lnTo>
                  <a:lnTo>
                    <a:pt x="2594" y="1800"/>
                  </a:lnTo>
                  <a:close/>
                  <a:moveTo>
                    <a:pt x="1417" y="1"/>
                  </a:moveTo>
                  <a:cubicBezTo>
                    <a:pt x="63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0" y="2087"/>
                    <a:pt x="316" y="2049"/>
                    <a:pt x="354" y="1896"/>
                  </a:cubicBezTo>
                  <a:cubicBezTo>
                    <a:pt x="374" y="1876"/>
                    <a:pt x="383" y="1867"/>
                    <a:pt x="393" y="1848"/>
                  </a:cubicBezTo>
                  <a:cubicBezTo>
                    <a:pt x="575" y="1848"/>
                    <a:pt x="1426" y="1829"/>
                    <a:pt x="1914" y="1245"/>
                  </a:cubicBezTo>
                  <a:cubicBezTo>
                    <a:pt x="2020" y="1532"/>
                    <a:pt x="2249" y="1762"/>
                    <a:pt x="2546" y="1848"/>
                  </a:cubicBezTo>
                  <a:cubicBezTo>
                    <a:pt x="2556" y="1867"/>
                    <a:pt x="2565" y="1886"/>
                    <a:pt x="2584" y="1896"/>
                  </a:cubicBezTo>
                  <a:cubicBezTo>
                    <a:pt x="2623" y="2058"/>
                    <a:pt x="2938" y="2087"/>
                    <a:pt x="2938" y="2087"/>
                  </a:cubicBezTo>
                  <a:lnTo>
                    <a:pt x="2938" y="1417"/>
                  </a:lnTo>
                  <a:cubicBezTo>
                    <a:pt x="2938" y="642"/>
                    <a:pt x="2316" y="10"/>
                    <a:pt x="1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3" name="Google Shape;9573;p106"/>
            <p:cNvSpPr/>
            <p:nvPr/>
          </p:nvSpPr>
          <p:spPr>
            <a:xfrm>
              <a:off x="2237947" y="2618294"/>
              <a:ext cx="41990" cy="54805"/>
            </a:xfrm>
            <a:custGeom>
              <a:avLst/>
              <a:gdLst/>
              <a:ahLst/>
              <a:cxnLst/>
              <a:rect l="l" t="t" r="r" b="b"/>
              <a:pathLst>
                <a:path w="1599" h="2087" extrusionOk="0">
                  <a:moveTo>
                    <a:pt x="1417" y="1"/>
                  </a:moveTo>
                  <a:cubicBezTo>
                    <a:pt x="642" y="1"/>
                    <a:pt x="0" y="632"/>
                    <a:pt x="0" y="1417"/>
                  </a:cubicBezTo>
                  <a:lnTo>
                    <a:pt x="0" y="2087"/>
                  </a:lnTo>
                  <a:cubicBezTo>
                    <a:pt x="86" y="2077"/>
                    <a:pt x="173" y="2049"/>
                    <a:pt x="249" y="2010"/>
                  </a:cubicBezTo>
                  <a:lnTo>
                    <a:pt x="249" y="1781"/>
                  </a:lnTo>
                  <a:lnTo>
                    <a:pt x="249" y="1417"/>
                  </a:lnTo>
                  <a:cubicBezTo>
                    <a:pt x="249" y="661"/>
                    <a:pt x="843" y="39"/>
                    <a:pt x="159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4" name="Google Shape;9574;p106"/>
            <p:cNvSpPr/>
            <p:nvPr/>
          </p:nvSpPr>
          <p:spPr>
            <a:xfrm>
              <a:off x="2304805" y="2667321"/>
              <a:ext cx="16859" cy="22794"/>
            </a:xfrm>
            <a:custGeom>
              <a:avLst/>
              <a:gdLst/>
              <a:ahLst/>
              <a:cxnLst/>
              <a:rect l="l" t="t" r="r" b="b"/>
              <a:pathLst>
                <a:path w="642" h="868" extrusionOk="0">
                  <a:moveTo>
                    <a:pt x="174" y="0"/>
                  </a:moveTo>
                  <a:cubicBezTo>
                    <a:pt x="80" y="0"/>
                    <a:pt x="0" y="78"/>
                    <a:pt x="0" y="182"/>
                  </a:cubicBezTo>
                  <a:lnTo>
                    <a:pt x="0" y="689"/>
                  </a:lnTo>
                  <a:cubicBezTo>
                    <a:pt x="0" y="796"/>
                    <a:pt x="85" y="867"/>
                    <a:pt x="181" y="867"/>
                  </a:cubicBezTo>
                  <a:cubicBezTo>
                    <a:pt x="197" y="867"/>
                    <a:pt x="213" y="865"/>
                    <a:pt x="230" y="861"/>
                  </a:cubicBezTo>
                  <a:cubicBezTo>
                    <a:pt x="268" y="852"/>
                    <a:pt x="297" y="832"/>
                    <a:pt x="335" y="813"/>
                  </a:cubicBezTo>
                  <a:cubicBezTo>
                    <a:pt x="364" y="785"/>
                    <a:pt x="392" y="756"/>
                    <a:pt x="431" y="727"/>
                  </a:cubicBezTo>
                  <a:cubicBezTo>
                    <a:pt x="641" y="488"/>
                    <a:pt x="536" y="105"/>
                    <a:pt x="230" y="9"/>
                  </a:cubicBezTo>
                  <a:cubicBezTo>
                    <a:pt x="211" y="3"/>
                    <a:pt x="192" y="0"/>
                    <a:pt x="174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5" name="Google Shape;9575;p106"/>
            <p:cNvSpPr/>
            <p:nvPr/>
          </p:nvSpPr>
          <p:spPr>
            <a:xfrm>
              <a:off x="2231671" y="2667295"/>
              <a:ext cx="17095" cy="22899"/>
            </a:xfrm>
            <a:custGeom>
              <a:avLst/>
              <a:gdLst/>
              <a:ahLst/>
              <a:cxnLst/>
              <a:rect l="l" t="t" r="r" b="b"/>
              <a:pathLst>
                <a:path w="651" h="872" extrusionOk="0">
                  <a:moveTo>
                    <a:pt x="472" y="1"/>
                  </a:moveTo>
                  <a:cubicBezTo>
                    <a:pt x="454" y="1"/>
                    <a:pt x="437" y="4"/>
                    <a:pt x="421" y="10"/>
                  </a:cubicBezTo>
                  <a:cubicBezTo>
                    <a:pt x="0" y="144"/>
                    <a:pt x="0" y="728"/>
                    <a:pt x="421" y="862"/>
                  </a:cubicBezTo>
                  <a:cubicBezTo>
                    <a:pt x="440" y="868"/>
                    <a:pt x="459" y="871"/>
                    <a:pt x="477" y="871"/>
                  </a:cubicBezTo>
                  <a:cubicBezTo>
                    <a:pt x="570" y="871"/>
                    <a:pt x="651" y="794"/>
                    <a:pt x="651" y="690"/>
                  </a:cubicBezTo>
                  <a:lnTo>
                    <a:pt x="651" y="183"/>
                  </a:lnTo>
                  <a:cubicBezTo>
                    <a:pt x="651" y="125"/>
                    <a:pt x="622" y="68"/>
                    <a:pt x="574" y="39"/>
                  </a:cubicBezTo>
                  <a:cubicBezTo>
                    <a:pt x="542" y="14"/>
                    <a:pt x="506" y="1"/>
                    <a:pt x="472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6" name="Google Shape;9576;p106"/>
            <p:cNvSpPr/>
            <p:nvPr/>
          </p:nvSpPr>
          <p:spPr>
            <a:xfrm>
              <a:off x="2262579" y="2707184"/>
              <a:ext cx="28413" cy="32536"/>
            </a:xfrm>
            <a:custGeom>
              <a:avLst/>
              <a:gdLst/>
              <a:ahLst/>
              <a:cxnLst/>
              <a:rect l="l" t="t" r="r" b="b"/>
              <a:pathLst>
                <a:path w="1082" h="1239" extrusionOk="0">
                  <a:moveTo>
                    <a:pt x="188" y="1"/>
                  </a:moveTo>
                  <a:cubicBezTo>
                    <a:pt x="87" y="1"/>
                    <a:pt x="0" y="80"/>
                    <a:pt x="0" y="176"/>
                  </a:cubicBezTo>
                  <a:lnTo>
                    <a:pt x="0" y="702"/>
                  </a:lnTo>
                  <a:cubicBezTo>
                    <a:pt x="0" y="750"/>
                    <a:pt x="19" y="798"/>
                    <a:pt x="58" y="836"/>
                  </a:cubicBezTo>
                  <a:lnTo>
                    <a:pt x="412" y="1190"/>
                  </a:lnTo>
                  <a:cubicBezTo>
                    <a:pt x="440" y="1219"/>
                    <a:pt x="488" y="1238"/>
                    <a:pt x="536" y="1238"/>
                  </a:cubicBezTo>
                  <a:cubicBezTo>
                    <a:pt x="574" y="1238"/>
                    <a:pt x="622" y="1219"/>
                    <a:pt x="661" y="1181"/>
                  </a:cubicBezTo>
                  <a:lnTo>
                    <a:pt x="1024" y="798"/>
                  </a:lnTo>
                  <a:cubicBezTo>
                    <a:pt x="1063" y="769"/>
                    <a:pt x="1072" y="721"/>
                    <a:pt x="1082" y="683"/>
                  </a:cubicBezTo>
                  <a:lnTo>
                    <a:pt x="1082" y="185"/>
                  </a:lnTo>
                  <a:cubicBezTo>
                    <a:pt x="1082" y="137"/>
                    <a:pt x="1063" y="90"/>
                    <a:pt x="1024" y="61"/>
                  </a:cubicBezTo>
                  <a:cubicBezTo>
                    <a:pt x="996" y="23"/>
                    <a:pt x="948" y="4"/>
                    <a:pt x="900" y="4"/>
                  </a:cubicBezTo>
                  <a:lnTo>
                    <a:pt x="862" y="4"/>
                  </a:lnTo>
                  <a:cubicBezTo>
                    <a:pt x="785" y="23"/>
                    <a:pt x="718" y="32"/>
                    <a:pt x="651" y="32"/>
                  </a:cubicBezTo>
                  <a:lnTo>
                    <a:pt x="431" y="32"/>
                  </a:lnTo>
                  <a:cubicBezTo>
                    <a:pt x="364" y="32"/>
                    <a:pt x="287" y="23"/>
                    <a:pt x="220" y="4"/>
                  </a:cubicBezTo>
                  <a:cubicBezTo>
                    <a:pt x="209" y="2"/>
                    <a:pt x="199" y="1"/>
                    <a:pt x="188" y="1"/>
                  </a:cubicBezTo>
                  <a:close/>
                </a:path>
              </a:pathLst>
            </a:custGeom>
            <a:solidFill>
              <a:srgbClr val="CBD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7" name="Google Shape;9577;p106"/>
            <p:cNvSpPr/>
            <p:nvPr/>
          </p:nvSpPr>
          <p:spPr>
            <a:xfrm>
              <a:off x="2262316" y="2707446"/>
              <a:ext cx="17384" cy="32510"/>
            </a:xfrm>
            <a:custGeom>
              <a:avLst/>
              <a:gdLst/>
              <a:ahLst/>
              <a:cxnLst/>
              <a:rect l="l" t="t" r="r" b="b"/>
              <a:pathLst>
                <a:path w="662" h="1238" extrusionOk="0">
                  <a:moveTo>
                    <a:pt x="182" y="0"/>
                  </a:moveTo>
                  <a:cubicBezTo>
                    <a:pt x="89" y="0"/>
                    <a:pt x="10" y="80"/>
                    <a:pt x="10" y="175"/>
                  </a:cubicBezTo>
                  <a:lnTo>
                    <a:pt x="10" y="702"/>
                  </a:lnTo>
                  <a:cubicBezTo>
                    <a:pt x="1" y="750"/>
                    <a:pt x="20" y="797"/>
                    <a:pt x="58" y="836"/>
                  </a:cubicBezTo>
                  <a:lnTo>
                    <a:pt x="422" y="1180"/>
                  </a:lnTo>
                  <a:cubicBezTo>
                    <a:pt x="450" y="1218"/>
                    <a:pt x="498" y="1238"/>
                    <a:pt x="537" y="1238"/>
                  </a:cubicBezTo>
                  <a:cubicBezTo>
                    <a:pt x="584" y="1238"/>
                    <a:pt x="632" y="1209"/>
                    <a:pt x="661" y="1180"/>
                  </a:cubicBezTo>
                  <a:cubicBezTo>
                    <a:pt x="632" y="1171"/>
                    <a:pt x="604" y="1152"/>
                    <a:pt x="584" y="1132"/>
                  </a:cubicBezTo>
                  <a:lnTo>
                    <a:pt x="221" y="778"/>
                  </a:lnTo>
                  <a:cubicBezTo>
                    <a:pt x="182" y="740"/>
                    <a:pt x="163" y="692"/>
                    <a:pt x="173" y="644"/>
                  </a:cubicBezTo>
                  <a:lnTo>
                    <a:pt x="173" y="118"/>
                  </a:lnTo>
                  <a:cubicBezTo>
                    <a:pt x="173" y="80"/>
                    <a:pt x="182" y="32"/>
                    <a:pt x="211" y="3"/>
                  </a:cubicBezTo>
                  <a:cubicBezTo>
                    <a:pt x="201" y="1"/>
                    <a:pt x="191" y="0"/>
                    <a:pt x="182" y="0"/>
                  </a:cubicBezTo>
                  <a:close/>
                </a:path>
              </a:pathLst>
            </a:custGeom>
            <a:solidFill>
              <a:srgbClr val="B7C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8" name="Google Shape;9578;p106"/>
            <p:cNvSpPr/>
            <p:nvPr/>
          </p:nvSpPr>
          <p:spPr>
            <a:xfrm>
              <a:off x="2246245" y="2650357"/>
              <a:ext cx="60844" cy="65230"/>
            </a:xfrm>
            <a:custGeom>
              <a:avLst/>
              <a:gdLst/>
              <a:ahLst/>
              <a:cxnLst/>
              <a:rect l="l" t="t" r="r" b="b"/>
              <a:pathLst>
                <a:path w="2317" h="2484" extrusionOk="0">
                  <a:moveTo>
                    <a:pt x="1598" y="0"/>
                  </a:moveTo>
                  <a:cubicBezTo>
                    <a:pt x="1586" y="0"/>
                    <a:pt x="1573" y="5"/>
                    <a:pt x="1560" y="14"/>
                  </a:cubicBezTo>
                  <a:cubicBezTo>
                    <a:pt x="1311" y="206"/>
                    <a:pt x="1024" y="340"/>
                    <a:pt x="727" y="426"/>
                  </a:cubicBezTo>
                  <a:cubicBezTo>
                    <a:pt x="632" y="454"/>
                    <a:pt x="536" y="474"/>
                    <a:pt x="450" y="493"/>
                  </a:cubicBezTo>
                  <a:cubicBezTo>
                    <a:pt x="354" y="512"/>
                    <a:pt x="259" y="521"/>
                    <a:pt x="163" y="531"/>
                  </a:cubicBezTo>
                  <a:cubicBezTo>
                    <a:pt x="77" y="531"/>
                    <a:pt x="0" y="617"/>
                    <a:pt x="0" y="703"/>
                  </a:cubicBezTo>
                  <a:lnTo>
                    <a:pt x="0" y="1431"/>
                  </a:lnTo>
                  <a:cubicBezTo>
                    <a:pt x="0" y="2014"/>
                    <a:pt x="469" y="2483"/>
                    <a:pt x="1053" y="2483"/>
                  </a:cubicBezTo>
                  <a:lnTo>
                    <a:pt x="1273" y="2483"/>
                  </a:lnTo>
                  <a:cubicBezTo>
                    <a:pt x="1847" y="2483"/>
                    <a:pt x="2316" y="2014"/>
                    <a:pt x="2316" y="1431"/>
                  </a:cubicBezTo>
                  <a:lnTo>
                    <a:pt x="2316" y="675"/>
                  </a:lnTo>
                  <a:cubicBezTo>
                    <a:pt x="2316" y="608"/>
                    <a:pt x="2278" y="541"/>
                    <a:pt x="2211" y="512"/>
                  </a:cubicBezTo>
                  <a:cubicBezTo>
                    <a:pt x="2182" y="502"/>
                    <a:pt x="2163" y="493"/>
                    <a:pt x="2144" y="483"/>
                  </a:cubicBezTo>
                  <a:cubicBezTo>
                    <a:pt x="1933" y="407"/>
                    <a:pt x="1771" y="253"/>
                    <a:pt x="1665" y="52"/>
                  </a:cubicBezTo>
                  <a:lnTo>
                    <a:pt x="1656" y="43"/>
                  </a:lnTo>
                  <a:cubicBezTo>
                    <a:pt x="1643" y="17"/>
                    <a:pt x="1622" y="0"/>
                    <a:pt x="1598" y="0"/>
                  </a:cubicBezTo>
                  <a:close/>
                </a:path>
              </a:pathLst>
            </a:custGeom>
            <a:solidFill>
              <a:srgbClr val="CBD3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9" name="Google Shape;9579;p106"/>
            <p:cNvSpPr/>
            <p:nvPr/>
          </p:nvSpPr>
          <p:spPr>
            <a:xfrm>
              <a:off x="2246482" y="2650331"/>
              <a:ext cx="44012" cy="65256"/>
            </a:xfrm>
            <a:custGeom>
              <a:avLst/>
              <a:gdLst/>
              <a:ahLst/>
              <a:cxnLst/>
              <a:rect l="l" t="t" r="r" b="b"/>
              <a:pathLst>
                <a:path w="1676" h="2485" extrusionOk="0">
                  <a:moveTo>
                    <a:pt x="1595" y="1"/>
                  </a:moveTo>
                  <a:cubicBezTo>
                    <a:pt x="1583" y="1"/>
                    <a:pt x="1571" y="5"/>
                    <a:pt x="1561" y="15"/>
                  </a:cubicBezTo>
                  <a:cubicBezTo>
                    <a:pt x="1312" y="207"/>
                    <a:pt x="1025" y="341"/>
                    <a:pt x="718" y="427"/>
                  </a:cubicBezTo>
                  <a:cubicBezTo>
                    <a:pt x="632" y="455"/>
                    <a:pt x="537" y="475"/>
                    <a:pt x="441" y="494"/>
                  </a:cubicBezTo>
                  <a:cubicBezTo>
                    <a:pt x="345" y="513"/>
                    <a:pt x="259" y="522"/>
                    <a:pt x="163" y="532"/>
                  </a:cubicBezTo>
                  <a:cubicBezTo>
                    <a:pt x="68" y="532"/>
                    <a:pt x="1" y="609"/>
                    <a:pt x="1" y="704"/>
                  </a:cubicBezTo>
                  <a:lnTo>
                    <a:pt x="1" y="1432"/>
                  </a:lnTo>
                  <a:cubicBezTo>
                    <a:pt x="1" y="2015"/>
                    <a:pt x="470" y="2484"/>
                    <a:pt x="1044" y="2484"/>
                  </a:cubicBezTo>
                  <a:lnTo>
                    <a:pt x="1264" y="2484"/>
                  </a:lnTo>
                  <a:cubicBezTo>
                    <a:pt x="680" y="2484"/>
                    <a:pt x="211" y="2015"/>
                    <a:pt x="211" y="1432"/>
                  </a:cubicBezTo>
                  <a:lnTo>
                    <a:pt x="211" y="704"/>
                  </a:lnTo>
                  <a:cubicBezTo>
                    <a:pt x="211" y="618"/>
                    <a:pt x="278" y="532"/>
                    <a:pt x="374" y="532"/>
                  </a:cubicBezTo>
                  <a:cubicBezTo>
                    <a:pt x="470" y="522"/>
                    <a:pt x="565" y="513"/>
                    <a:pt x="652" y="494"/>
                  </a:cubicBezTo>
                  <a:cubicBezTo>
                    <a:pt x="747" y="475"/>
                    <a:pt x="843" y="455"/>
                    <a:pt x="929" y="427"/>
                  </a:cubicBezTo>
                  <a:cubicBezTo>
                    <a:pt x="1197" y="350"/>
                    <a:pt x="1446" y="235"/>
                    <a:pt x="1676" y="82"/>
                  </a:cubicBezTo>
                  <a:lnTo>
                    <a:pt x="1656" y="53"/>
                  </a:lnTo>
                  <a:lnTo>
                    <a:pt x="1647" y="34"/>
                  </a:lnTo>
                  <a:cubicBezTo>
                    <a:pt x="1641" y="16"/>
                    <a:pt x="1618" y="1"/>
                    <a:pt x="1595" y="1"/>
                  </a:cubicBezTo>
                  <a:close/>
                </a:path>
              </a:pathLst>
            </a:custGeom>
            <a:solidFill>
              <a:srgbClr val="B7C2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80" name="Google Shape;9580;p106"/>
          <p:cNvSpPr txBox="1"/>
          <p:nvPr/>
        </p:nvSpPr>
        <p:spPr>
          <a:xfrm>
            <a:off x="427800" y="3733800"/>
            <a:ext cx="185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Manage Librarian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581" name="Google Shape;9581;p106"/>
          <p:cNvSpPr txBox="1"/>
          <p:nvPr/>
        </p:nvSpPr>
        <p:spPr>
          <a:xfrm>
            <a:off x="6676625" y="3733800"/>
            <a:ext cx="185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Manage Detections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6" name="Google Shape;9586;p107"/>
          <p:cNvSpPr txBox="1">
            <a:spLocks noGrp="1"/>
          </p:cNvSpPr>
          <p:nvPr>
            <p:ph type="title" idx="4294967295"/>
          </p:nvPr>
        </p:nvSpPr>
        <p:spPr>
          <a:xfrm>
            <a:off x="451300" y="765425"/>
            <a:ext cx="4191000" cy="93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3700"/>
              <a:t>Mobile Application</a:t>
            </a:r>
            <a:endParaRPr sz="3700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9587" name="Google Shape;9587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300" y="3048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9588" name="Google Shape;9588;p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74</a:t>
            </a:fld>
            <a:endParaRPr dirty="0"/>
          </a:p>
        </p:txBody>
      </p:sp>
      <p:grpSp>
        <p:nvGrpSpPr>
          <p:cNvPr id="9589" name="Google Shape;9589;p107"/>
          <p:cNvGrpSpPr/>
          <p:nvPr/>
        </p:nvGrpSpPr>
        <p:grpSpPr>
          <a:xfrm>
            <a:off x="514328" y="2834850"/>
            <a:ext cx="623194" cy="538511"/>
            <a:chOff x="1913012" y="2764940"/>
            <a:chExt cx="417522" cy="374252"/>
          </a:xfrm>
        </p:grpSpPr>
        <p:sp>
          <p:nvSpPr>
            <p:cNvPr id="9590" name="Google Shape;9590;p107"/>
            <p:cNvSpPr/>
            <p:nvPr/>
          </p:nvSpPr>
          <p:spPr>
            <a:xfrm>
              <a:off x="2010693" y="2813676"/>
              <a:ext cx="285214" cy="163494"/>
            </a:xfrm>
            <a:custGeom>
              <a:avLst/>
              <a:gdLst/>
              <a:ahLst/>
              <a:cxnLst/>
              <a:rect l="l" t="t" r="r" b="b"/>
              <a:pathLst>
                <a:path w="10856" h="6223" extrusionOk="0">
                  <a:moveTo>
                    <a:pt x="3594" y="2591"/>
                  </a:moveTo>
                  <a:lnTo>
                    <a:pt x="3594" y="4034"/>
                  </a:lnTo>
                  <a:lnTo>
                    <a:pt x="2151" y="4034"/>
                  </a:lnTo>
                  <a:lnTo>
                    <a:pt x="2151" y="2591"/>
                  </a:lnTo>
                  <a:close/>
                  <a:moveTo>
                    <a:pt x="5508" y="2591"/>
                  </a:moveTo>
                  <a:lnTo>
                    <a:pt x="5508" y="4034"/>
                  </a:lnTo>
                  <a:lnTo>
                    <a:pt x="4072" y="4034"/>
                  </a:lnTo>
                  <a:lnTo>
                    <a:pt x="4072" y="2591"/>
                  </a:lnTo>
                  <a:close/>
                  <a:moveTo>
                    <a:pt x="7422" y="2591"/>
                  </a:moveTo>
                  <a:lnTo>
                    <a:pt x="7422" y="4034"/>
                  </a:lnTo>
                  <a:lnTo>
                    <a:pt x="5986" y="4034"/>
                  </a:lnTo>
                  <a:lnTo>
                    <a:pt x="5986" y="2591"/>
                  </a:lnTo>
                  <a:close/>
                  <a:moveTo>
                    <a:pt x="9337" y="2591"/>
                  </a:moveTo>
                  <a:lnTo>
                    <a:pt x="9344" y="4034"/>
                  </a:lnTo>
                  <a:lnTo>
                    <a:pt x="7901" y="4034"/>
                  </a:lnTo>
                  <a:lnTo>
                    <a:pt x="7901" y="2591"/>
                  </a:lnTo>
                  <a:close/>
                  <a:moveTo>
                    <a:pt x="1915" y="1"/>
                  </a:moveTo>
                  <a:cubicBezTo>
                    <a:pt x="1797" y="1"/>
                    <a:pt x="1679" y="80"/>
                    <a:pt x="1679" y="240"/>
                  </a:cubicBezTo>
                  <a:lnTo>
                    <a:pt x="1679" y="2113"/>
                  </a:lnTo>
                  <a:lnTo>
                    <a:pt x="320" y="2113"/>
                  </a:lnTo>
                  <a:cubicBezTo>
                    <a:pt x="1" y="2113"/>
                    <a:pt x="1" y="2591"/>
                    <a:pt x="320" y="2591"/>
                  </a:cubicBezTo>
                  <a:lnTo>
                    <a:pt x="1679" y="2591"/>
                  </a:lnTo>
                  <a:lnTo>
                    <a:pt x="1679" y="4027"/>
                  </a:lnTo>
                  <a:lnTo>
                    <a:pt x="916" y="4027"/>
                  </a:lnTo>
                  <a:cubicBezTo>
                    <a:pt x="597" y="4027"/>
                    <a:pt x="597" y="4506"/>
                    <a:pt x="916" y="4506"/>
                  </a:cubicBezTo>
                  <a:lnTo>
                    <a:pt x="1679" y="4506"/>
                  </a:lnTo>
                  <a:lnTo>
                    <a:pt x="1679" y="5865"/>
                  </a:lnTo>
                  <a:cubicBezTo>
                    <a:pt x="1679" y="6025"/>
                    <a:pt x="1797" y="6104"/>
                    <a:pt x="1915" y="6104"/>
                  </a:cubicBezTo>
                  <a:cubicBezTo>
                    <a:pt x="2033" y="6104"/>
                    <a:pt x="2151" y="6025"/>
                    <a:pt x="2151" y="5865"/>
                  </a:cubicBezTo>
                  <a:lnTo>
                    <a:pt x="2151" y="4506"/>
                  </a:lnTo>
                  <a:lnTo>
                    <a:pt x="3594" y="4506"/>
                  </a:lnTo>
                  <a:lnTo>
                    <a:pt x="3594" y="5983"/>
                  </a:lnTo>
                  <a:cubicBezTo>
                    <a:pt x="3594" y="6143"/>
                    <a:pt x="3711" y="6222"/>
                    <a:pt x="3830" y="6222"/>
                  </a:cubicBezTo>
                  <a:cubicBezTo>
                    <a:pt x="3949" y="6222"/>
                    <a:pt x="4069" y="6143"/>
                    <a:pt x="4072" y="5983"/>
                  </a:cubicBezTo>
                  <a:lnTo>
                    <a:pt x="4072" y="4506"/>
                  </a:lnTo>
                  <a:lnTo>
                    <a:pt x="5508" y="4506"/>
                  </a:lnTo>
                  <a:lnTo>
                    <a:pt x="5508" y="5983"/>
                  </a:lnTo>
                  <a:cubicBezTo>
                    <a:pt x="5508" y="6143"/>
                    <a:pt x="5628" y="6222"/>
                    <a:pt x="5747" y="6222"/>
                  </a:cubicBezTo>
                  <a:cubicBezTo>
                    <a:pt x="5867" y="6222"/>
                    <a:pt x="5986" y="6143"/>
                    <a:pt x="5986" y="5983"/>
                  </a:cubicBezTo>
                  <a:lnTo>
                    <a:pt x="5986" y="4506"/>
                  </a:lnTo>
                  <a:lnTo>
                    <a:pt x="7422" y="4506"/>
                  </a:lnTo>
                  <a:lnTo>
                    <a:pt x="7422" y="5983"/>
                  </a:lnTo>
                  <a:cubicBezTo>
                    <a:pt x="7422" y="6143"/>
                    <a:pt x="7542" y="6222"/>
                    <a:pt x="7662" y="6222"/>
                  </a:cubicBezTo>
                  <a:cubicBezTo>
                    <a:pt x="7781" y="6222"/>
                    <a:pt x="7901" y="6143"/>
                    <a:pt x="7901" y="5983"/>
                  </a:cubicBezTo>
                  <a:lnTo>
                    <a:pt x="7901" y="4506"/>
                  </a:lnTo>
                  <a:lnTo>
                    <a:pt x="9344" y="4506"/>
                  </a:lnTo>
                  <a:lnTo>
                    <a:pt x="9344" y="5983"/>
                  </a:lnTo>
                  <a:cubicBezTo>
                    <a:pt x="9344" y="6143"/>
                    <a:pt x="9462" y="6222"/>
                    <a:pt x="9579" y="6222"/>
                  </a:cubicBezTo>
                  <a:cubicBezTo>
                    <a:pt x="9697" y="6222"/>
                    <a:pt x="9815" y="6143"/>
                    <a:pt x="9815" y="5983"/>
                  </a:cubicBezTo>
                  <a:lnTo>
                    <a:pt x="9815" y="4506"/>
                  </a:lnTo>
                  <a:lnTo>
                    <a:pt x="10016" y="4506"/>
                  </a:lnTo>
                  <a:cubicBezTo>
                    <a:pt x="10329" y="4506"/>
                    <a:pt x="10329" y="4027"/>
                    <a:pt x="10016" y="4027"/>
                  </a:cubicBezTo>
                  <a:lnTo>
                    <a:pt x="9815" y="4027"/>
                  </a:lnTo>
                  <a:lnTo>
                    <a:pt x="9815" y="2591"/>
                  </a:lnTo>
                  <a:lnTo>
                    <a:pt x="10544" y="2591"/>
                  </a:lnTo>
                  <a:cubicBezTo>
                    <a:pt x="10856" y="2591"/>
                    <a:pt x="10856" y="2113"/>
                    <a:pt x="10544" y="2113"/>
                  </a:cubicBezTo>
                  <a:lnTo>
                    <a:pt x="9815" y="2113"/>
                  </a:lnTo>
                  <a:lnTo>
                    <a:pt x="9815" y="240"/>
                  </a:lnTo>
                  <a:cubicBezTo>
                    <a:pt x="9815" y="80"/>
                    <a:pt x="9696" y="1"/>
                    <a:pt x="9576" y="1"/>
                  </a:cubicBezTo>
                  <a:cubicBezTo>
                    <a:pt x="9456" y="1"/>
                    <a:pt x="9337" y="80"/>
                    <a:pt x="9337" y="240"/>
                  </a:cubicBezTo>
                  <a:lnTo>
                    <a:pt x="9337" y="2113"/>
                  </a:lnTo>
                  <a:lnTo>
                    <a:pt x="7901" y="2113"/>
                  </a:lnTo>
                  <a:lnTo>
                    <a:pt x="7901" y="240"/>
                  </a:lnTo>
                  <a:cubicBezTo>
                    <a:pt x="7901" y="80"/>
                    <a:pt x="7781" y="1"/>
                    <a:pt x="7662" y="1"/>
                  </a:cubicBezTo>
                  <a:cubicBezTo>
                    <a:pt x="7542" y="1"/>
                    <a:pt x="7422" y="80"/>
                    <a:pt x="7422" y="240"/>
                  </a:cubicBezTo>
                  <a:lnTo>
                    <a:pt x="7422" y="2113"/>
                  </a:lnTo>
                  <a:lnTo>
                    <a:pt x="5980" y="2113"/>
                  </a:lnTo>
                  <a:lnTo>
                    <a:pt x="5980" y="240"/>
                  </a:lnTo>
                  <a:cubicBezTo>
                    <a:pt x="5980" y="80"/>
                    <a:pt x="5862" y="1"/>
                    <a:pt x="5744" y="1"/>
                  </a:cubicBezTo>
                  <a:cubicBezTo>
                    <a:pt x="5626" y="1"/>
                    <a:pt x="5508" y="80"/>
                    <a:pt x="5508" y="240"/>
                  </a:cubicBezTo>
                  <a:lnTo>
                    <a:pt x="5508" y="2113"/>
                  </a:lnTo>
                  <a:lnTo>
                    <a:pt x="4072" y="2113"/>
                  </a:lnTo>
                  <a:lnTo>
                    <a:pt x="4072" y="240"/>
                  </a:lnTo>
                  <a:cubicBezTo>
                    <a:pt x="4072" y="80"/>
                    <a:pt x="3954" y="1"/>
                    <a:pt x="3836" y="1"/>
                  </a:cubicBezTo>
                  <a:cubicBezTo>
                    <a:pt x="3718" y="1"/>
                    <a:pt x="3600" y="80"/>
                    <a:pt x="3600" y="240"/>
                  </a:cubicBezTo>
                  <a:lnTo>
                    <a:pt x="3600" y="2113"/>
                  </a:lnTo>
                  <a:lnTo>
                    <a:pt x="2151" y="2113"/>
                  </a:lnTo>
                  <a:lnTo>
                    <a:pt x="2151" y="240"/>
                  </a:lnTo>
                  <a:cubicBezTo>
                    <a:pt x="2151" y="80"/>
                    <a:pt x="2033" y="1"/>
                    <a:pt x="191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1" name="Google Shape;9591;p107"/>
            <p:cNvSpPr/>
            <p:nvPr/>
          </p:nvSpPr>
          <p:spPr>
            <a:xfrm>
              <a:off x="2022174" y="3062529"/>
              <a:ext cx="89694" cy="76663"/>
            </a:xfrm>
            <a:custGeom>
              <a:avLst/>
              <a:gdLst/>
              <a:ahLst/>
              <a:cxnLst/>
              <a:rect l="l" t="t" r="r" b="b"/>
              <a:pathLst>
                <a:path w="3414" h="2918" extrusionOk="0">
                  <a:moveTo>
                    <a:pt x="1957" y="0"/>
                  </a:moveTo>
                  <a:cubicBezTo>
                    <a:pt x="653" y="0"/>
                    <a:pt x="1" y="1568"/>
                    <a:pt x="923" y="2490"/>
                  </a:cubicBezTo>
                  <a:cubicBezTo>
                    <a:pt x="1218" y="2786"/>
                    <a:pt x="1583" y="2918"/>
                    <a:pt x="1940" y="2918"/>
                  </a:cubicBezTo>
                  <a:cubicBezTo>
                    <a:pt x="2691" y="2918"/>
                    <a:pt x="3413" y="2335"/>
                    <a:pt x="3413" y="1457"/>
                  </a:cubicBezTo>
                  <a:cubicBezTo>
                    <a:pt x="3413" y="652"/>
                    <a:pt x="2761" y="0"/>
                    <a:pt x="1957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2" name="Google Shape;9592;p107"/>
            <p:cNvSpPr/>
            <p:nvPr/>
          </p:nvSpPr>
          <p:spPr>
            <a:xfrm>
              <a:off x="2050233" y="3083284"/>
              <a:ext cx="40670" cy="34969"/>
            </a:xfrm>
            <a:custGeom>
              <a:avLst/>
              <a:gdLst/>
              <a:ahLst/>
              <a:cxnLst/>
              <a:rect l="l" t="t" r="r" b="b"/>
              <a:pathLst>
                <a:path w="1548" h="1331" extrusionOk="0">
                  <a:moveTo>
                    <a:pt x="889" y="1"/>
                  </a:moveTo>
                  <a:cubicBezTo>
                    <a:pt x="299" y="1"/>
                    <a:pt x="1" y="715"/>
                    <a:pt x="417" y="1131"/>
                  </a:cubicBezTo>
                  <a:cubicBezTo>
                    <a:pt x="552" y="1269"/>
                    <a:pt x="719" y="1330"/>
                    <a:pt x="882" y="1330"/>
                  </a:cubicBezTo>
                  <a:cubicBezTo>
                    <a:pt x="1222" y="1330"/>
                    <a:pt x="1547" y="1065"/>
                    <a:pt x="1547" y="667"/>
                  </a:cubicBezTo>
                  <a:cubicBezTo>
                    <a:pt x="1547" y="299"/>
                    <a:pt x="1249" y="1"/>
                    <a:pt x="889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3" name="Google Shape;9593;p107"/>
            <p:cNvSpPr/>
            <p:nvPr/>
          </p:nvSpPr>
          <p:spPr>
            <a:xfrm>
              <a:off x="2174344" y="3062529"/>
              <a:ext cx="89668" cy="76663"/>
            </a:xfrm>
            <a:custGeom>
              <a:avLst/>
              <a:gdLst/>
              <a:ahLst/>
              <a:cxnLst/>
              <a:rect l="l" t="t" r="r" b="b"/>
              <a:pathLst>
                <a:path w="3413" h="2918" extrusionOk="0">
                  <a:moveTo>
                    <a:pt x="1956" y="0"/>
                  </a:moveTo>
                  <a:cubicBezTo>
                    <a:pt x="652" y="0"/>
                    <a:pt x="0" y="1568"/>
                    <a:pt x="923" y="2490"/>
                  </a:cubicBezTo>
                  <a:cubicBezTo>
                    <a:pt x="1218" y="2786"/>
                    <a:pt x="1582" y="2918"/>
                    <a:pt x="1940" y="2918"/>
                  </a:cubicBezTo>
                  <a:cubicBezTo>
                    <a:pt x="2691" y="2918"/>
                    <a:pt x="3413" y="2335"/>
                    <a:pt x="3413" y="1457"/>
                  </a:cubicBezTo>
                  <a:cubicBezTo>
                    <a:pt x="3413" y="652"/>
                    <a:pt x="2761" y="0"/>
                    <a:pt x="1956" y="0"/>
                  </a:cubicBezTo>
                  <a:close/>
                </a:path>
              </a:pathLst>
            </a:custGeom>
            <a:solidFill>
              <a:srgbClr val="203B5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4" name="Google Shape;9594;p107"/>
            <p:cNvSpPr/>
            <p:nvPr/>
          </p:nvSpPr>
          <p:spPr>
            <a:xfrm>
              <a:off x="2202219" y="3083284"/>
              <a:ext cx="40854" cy="34969"/>
            </a:xfrm>
            <a:custGeom>
              <a:avLst/>
              <a:gdLst/>
              <a:ahLst/>
              <a:cxnLst/>
              <a:rect l="l" t="t" r="r" b="b"/>
              <a:pathLst>
                <a:path w="1555" h="1331" extrusionOk="0">
                  <a:moveTo>
                    <a:pt x="888" y="1"/>
                  </a:moveTo>
                  <a:cubicBezTo>
                    <a:pt x="299" y="1"/>
                    <a:pt x="0" y="715"/>
                    <a:pt x="417" y="1131"/>
                  </a:cubicBezTo>
                  <a:cubicBezTo>
                    <a:pt x="554" y="1269"/>
                    <a:pt x="722" y="1330"/>
                    <a:pt x="887" y="1330"/>
                  </a:cubicBezTo>
                  <a:cubicBezTo>
                    <a:pt x="1228" y="1330"/>
                    <a:pt x="1554" y="1065"/>
                    <a:pt x="1554" y="667"/>
                  </a:cubicBezTo>
                  <a:cubicBezTo>
                    <a:pt x="1554" y="299"/>
                    <a:pt x="1256" y="1"/>
                    <a:pt x="888" y="1"/>
                  </a:cubicBezTo>
                  <a:close/>
                </a:path>
              </a:pathLst>
            </a:custGeom>
            <a:solidFill>
              <a:srgbClr val="435D7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5" name="Google Shape;9595;p107"/>
            <p:cNvSpPr/>
            <p:nvPr/>
          </p:nvSpPr>
          <p:spPr>
            <a:xfrm>
              <a:off x="1995376" y="2792632"/>
              <a:ext cx="335158" cy="174975"/>
            </a:xfrm>
            <a:custGeom>
              <a:avLst/>
              <a:gdLst/>
              <a:ahLst/>
              <a:cxnLst/>
              <a:rect l="l" t="t" r="r" b="b"/>
              <a:pathLst>
                <a:path w="12757" h="6660" extrusionOk="0">
                  <a:moveTo>
                    <a:pt x="1" y="1"/>
                  </a:moveTo>
                  <a:lnTo>
                    <a:pt x="445" y="1263"/>
                  </a:lnTo>
                  <a:lnTo>
                    <a:pt x="11335" y="1263"/>
                  </a:lnTo>
                  <a:lnTo>
                    <a:pt x="10086" y="6659"/>
                  </a:lnTo>
                  <a:lnTo>
                    <a:pt x="11390" y="6659"/>
                  </a:lnTo>
                  <a:lnTo>
                    <a:pt x="12576" y="1506"/>
                  </a:lnTo>
                  <a:cubicBezTo>
                    <a:pt x="12757" y="736"/>
                    <a:pt x="12167" y="1"/>
                    <a:pt x="1137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6" name="Google Shape;9596;p107"/>
            <p:cNvSpPr/>
            <p:nvPr/>
          </p:nvSpPr>
          <p:spPr>
            <a:xfrm>
              <a:off x="2273654" y="2792632"/>
              <a:ext cx="56696" cy="174975"/>
            </a:xfrm>
            <a:custGeom>
              <a:avLst/>
              <a:gdLst/>
              <a:ahLst/>
              <a:cxnLst/>
              <a:rect l="l" t="t" r="r" b="b"/>
              <a:pathLst>
                <a:path w="2158" h="6660" extrusionOk="0">
                  <a:moveTo>
                    <a:pt x="0" y="1"/>
                  </a:moveTo>
                  <a:cubicBezTo>
                    <a:pt x="791" y="1"/>
                    <a:pt x="1374" y="736"/>
                    <a:pt x="1200" y="1506"/>
                  </a:cubicBezTo>
                  <a:lnTo>
                    <a:pt x="14" y="6659"/>
                  </a:lnTo>
                  <a:lnTo>
                    <a:pt x="791" y="6659"/>
                  </a:lnTo>
                  <a:lnTo>
                    <a:pt x="1977" y="1506"/>
                  </a:lnTo>
                  <a:cubicBezTo>
                    <a:pt x="2158" y="736"/>
                    <a:pt x="1575" y="1"/>
                    <a:pt x="784" y="1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7" name="Google Shape;9597;p107"/>
            <p:cNvSpPr/>
            <p:nvPr/>
          </p:nvSpPr>
          <p:spPr>
            <a:xfrm>
              <a:off x="1913012" y="2764940"/>
              <a:ext cx="412610" cy="236006"/>
            </a:xfrm>
            <a:custGeom>
              <a:avLst/>
              <a:gdLst/>
              <a:ahLst/>
              <a:cxnLst/>
              <a:rect l="l" t="t" r="r" b="b"/>
              <a:pathLst>
                <a:path w="15705" h="8983" extrusionOk="0">
                  <a:moveTo>
                    <a:pt x="632" y="0"/>
                  </a:moveTo>
                  <a:cubicBezTo>
                    <a:pt x="278" y="0"/>
                    <a:pt x="1" y="285"/>
                    <a:pt x="1" y="631"/>
                  </a:cubicBezTo>
                  <a:cubicBezTo>
                    <a:pt x="1" y="978"/>
                    <a:pt x="278" y="1263"/>
                    <a:pt x="632" y="1263"/>
                  </a:cubicBezTo>
                  <a:lnTo>
                    <a:pt x="1769" y="1263"/>
                  </a:lnTo>
                  <a:cubicBezTo>
                    <a:pt x="1825" y="1263"/>
                    <a:pt x="1880" y="1297"/>
                    <a:pt x="1901" y="1353"/>
                  </a:cubicBezTo>
                  <a:lnTo>
                    <a:pt x="4045" y="7408"/>
                  </a:lnTo>
                  <a:cubicBezTo>
                    <a:pt x="4447" y="8358"/>
                    <a:pt x="5383" y="8983"/>
                    <a:pt x="6417" y="8983"/>
                  </a:cubicBezTo>
                  <a:lnTo>
                    <a:pt x="15073" y="8983"/>
                  </a:lnTo>
                  <a:cubicBezTo>
                    <a:pt x="15420" y="8983"/>
                    <a:pt x="15704" y="8698"/>
                    <a:pt x="15704" y="8344"/>
                  </a:cubicBezTo>
                  <a:cubicBezTo>
                    <a:pt x="15704" y="7998"/>
                    <a:pt x="15420" y="7713"/>
                    <a:pt x="15073" y="7713"/>
                  </a:cubicBezTo>
                  <a:lnTo>
                    <a:pt x="6417" y="7713"/>
                  </a:lnTo>
                  <a:cubicBezTo>
                    <a:pt x="5890" y="7713"/>
                    <a:pt x="5411" y="7401"/>
                    <a:pt x="5203" y="6909"/>
                  </a:cubicBezTo>
                  <a:lnTo>
                    <a:pt x="3060" y="853"/>
                  </a:lnTo>
                  <a:cubicBezTo>
                    <a:pt x="2845" y="340"/>
                    <a:pt x="2331" y="0"/>
                    <a:pt x="17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8" name="Google Shape;9598;p107"/>
            <p:cNvSpPr/>
            <p:nvPr/>
          </p:nvSpPr>
          <p:spPr>
            <a:xfrm>
              <a:off x="2026903" y="2967580"/>
              <a:ext cx="299270" cy="33182"/>
            </a:xfrm>
            <a:custGeom>
              <a:avLst/>
              <a:gdLst/>
              <a:ahLst/>
              <a:cxnLst/>
              <a:rect l="l" t="t" r="r" b="b"/>
              <a:pathLst>
                <a:path w="11391" h="1263" extrusionOk="0">
                  <a:moveTo>
                    <a:pt x="10801" y="0"/>
                  </a:moveTo>
                  <a:cubicBezTo>
                    <a:pt x="10807" y="21"/>
                    <a:pt x="10807" y="42"/>
                    <a:pt x="10801" y="63"/>
                  </a:cubicBezTo>
                  <a:cubicBezTo>
                    <a:pt x="10801" y="409"/>
                    <a:pt x="10523" y="694"/>
                    <a:pt x="10169" y="694"/>
                  </a:cubicBezTo>
                  <a:lnTo>
                    <a:pt x="1513" y="694"/>
                  </a:lnTo>
                  <a:cubicBezTo>
                    <a:pt x="972" y="694"/>
                    <a:pt x="438" y="520"/>
                    <a:pt x="1" y="201"/>
                  </a:cubicBezTo>
                  <a:lnTo>
                    <a:pt x="1" y="201"/>
                  </a:lnTo>
                  <a:cubicBezTo>
                    <a:pt x="479" y="867"/>
                    <a:pt x="1256" y="1263"/>
                    <a:pt x="2082" y="1263"/>
                  </a:cubicBezTo>
                  <a:lnTo>
                    <a:pt x="10738" y="1263"/>
                  </a:lnTo>
                  <a:cubicBezTo>
                    <a:pt x="11078" y="1263"/>
                    <a:pt x="11355" y="999"/>
                    <a:pt x="11376" y="659"/>
                  </a:cubicBezTo>
                  <a:cubicBezTo>
                    <a:pt x="11390" y="319"/>
                    <a:pt x="11140" y="28"/>
                    <a:pt x="10801" y="0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9" name="Google Shape;9599;p107"/>
            <p:cNvSpPr/>
            <p:nvPr/>
          </p:nvSpPr>
          <p:spPr>
            <a:xfrm>
              <a:off x="1994483" y="2978326"/>
              <a:ext cx="287027" cy="92427"/>
            </a:xfrm>
            <a:custGeom>
              <a:avLst/>
              <a:gdLst/>
              <a:ahLst/>
              <a:cxnLst/>
              <a:rect l="l" t="t" r="r" b="b"/>
              <a:pathLst>
                <a:path w="10925" h="3518" extrusionOk="0">
                  <a:moveTo>
                    <a:pt x="1401" y="0"/>
                  </a:moveTo>
                  <a:lnTo>
                    <a:pt x="763" y="923"/>
                  </a:lnTo>
                  <a:cubicBezTo>
                    <a:pt x="0" y="2019"/>
                    <a:pt x="784" y="3517"/>
                    <a:pt x="2123" y="3517"/>
                  </a:cubicBezTo>
                  <a:lnTo>
                    <a:pt x="10287" y="3517"/>
                  </a:lnTo>
                  <a:cubicBezTo>
                    <a:pt x="10640" y="3517"/>
                    <a:pt x="10925" y="3233"/>
                    <a:pt x="10925" y="2886"/>
                  </a:cubicBezTo>
                  <a:cubicBezTo>
                    <a:pt x="10925" y="2539"/>
                    <a:pt x="10640" y="2255"/>
                    <a:pt x="10287" y="2255"/>
                  </a:cubicBezTo>
                  <a:lnTo>
                    <a:pt x="2123" y="2255"/>
                  </a:lnTo>
                  <a:cubicBezTo>
                    <a:pt x="1804" y="2255"/>
                    <a:pt x="1623" y="1901"/>
                    <a:pt x="1797" y="1644"/>
                  </a:cubicBezTo>
                  <a:lnTo>
                    <a:pt x="2449" y="701"/>
                  </a:lnTo>
                  <a:cubicBezTo>
                    <a:pt x="2046" y="562"/>
                    <a:pt x="1686" y="320"/>
                    <a:pt x="1401" y="0"/>
                  </a:cubicBezTo>
                  <a:close/>
                </a:path>
              </a:pathLst>
            </a:custGeom>
            <a:solidFill>
              <a:srgbClr val="96A7B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0" name="Google Shape;9600;p107"/>
            <p:cNvSpPr/>
            <p:nvPr/>
          </p:nvSpPr>
          <p:spPr>
            <a:xfrm>
              <a:off x="2003757" y="3021518"/>
              <a:ext cx="277569" cy="49235"/>
            </a:xfrm>
            <a:custGeom>
              <a:avLst/>
              <a:gdLst/>
              <a:ahLst/>
              <a:cxnLst/>
              <a:rect l="l" t="t" r="r" b="b"/>
              <a:pathLst>
                <a:path w="10565" h="1874" extrusionOk="0">
                  <a:moveTo>
                    <a:pt x="126" y="0"/>
                  </a:moveTo>
                  <a:cubicBezTo>
                    <a:pt x="1" y="951"/>
                    <a:pt x="708" y="1811"/>
                    <a:pt x="1666" y="1873"/>
                  </a:cubicBezTo>
                  <a:lnTo>
                    <a:pt x="9455" y="1873"/>
                  </a:lnTo>
                  <a:cubicBezTo>
                    <a:pt x="9892" y="1873"/>
                    <a:pt x="10058" y="1859"/>
                    <a:pt x="10142" y="1838"/>
                  </a:cubicBezTo>
                  <a:cubicBezTo>
                    <a:pt x="10169" y="1825"/>
                    <a:pt x="10204" y="1811"/>
                    <a:pt x="10232" y="1797"/>
                  </a:cubicBezTo>
                  <a:lnTo>
                    <a:pt x="10253" y="1783"/>
                  </a:lnTo>
                  <a:cubicBezTo>
                    <a:pt x="10273" y="1776"/>
                    <a:pt x="10294" y="1755"/>
                    <a:pt x="10315" y="1741"/>
                  </a:cubicBezTo>
                  <a:lnTo>
                    <a:pt x="10322" y="1741"/>
                  </a:lnTo>
                  <a:lnTo>
                    <a:pt x="10350" y="1714"/>
                  </a:lnTo>
                  <a:lnTo>
                    <a:pt x="10357" y="1707"/>
                  </a:lnTo>
                  <a:cubicBezTo>
                    <a:pt x="10371" y="1693"/>
                    <a:pt x="10384" y="1679"/>
                    <a:pt x="10398" y="1665"/>
                  </a:cubicBezTo>
                  <a:lnTo>
                    <a:pt x="10412" y="1651"/>
                  </a:lnTo>
                  <a:lnTo>
                    <a:pt x="10433" y="1630"/>
                  </a:lnTo>
                  <a:lnTo>
                    <a:pt x="10447" y="1610"/>
                  </a:lnTo>
                  <a:lnTo>
                    <a:pt x="10468" y="1575"/>
                  </a:lnTo>
                  <a:lnTo>
                    <a:pt x="10482" y="1547"/>
                  </a:lnTo>
                  <a:lnTo>
                    <a:pt x="10495" y="1526"/>
                  </a:lnTo>
                  <a:lnTo>
                    <a:pt x="10509" y="1499"/>
                  </a:lnTo>
                  <a:lnTo>
                    <a:pt x="10523" y="1471"/>
                  </a:lnTo>
                  <a:cubicBezTo>
                    <a:pt x="10523" y="1464"/>
                    <a:pt x="10530" y="1450"/>
                    <a:pt x="10537" y="1436"/>
                  </a:cubicBezTo>
                  <a:lnTo>
                    <a:pt x="10544" y="1415"/>
                  </a:lnTo>
                  <a:cubicBezTo>
                    <a:pt x="10544" y="1401"/>
                    <a:pt x="10551" y="1388"/>
                    <a:pt x="10551" y="1374"/>
                  </a:cubicBezTo>
                  <a:lnTo>
                    <a:pt x="10551" y="1360"/>
                  </a:lnTo>
                  <a:cubicBezTo>
                    <a:pt x="10551" y="1346"/>
                    <a:pt x="10558" y="1325"/>
                    <a:pt x="10558" y="1311"/>
                  </a:cubicBezTo>
                  <a:lnTo>
                    <a:pt x="10558" y="1297"/>
                  </a:lnTo>
                  <a:lnTo>
                    <a:pt x="10558" y="1235"/>
                  </a:lnTo>
                  <a:cubicBezTo>
                    <a:pt x="10565" y="1221"/>
                    <a:pt x="10565" y="1200"/>
                    <a:pt x="10565" y="1180"/>
                  </a:cubicBezTo>
                  <a:cubicBezTo>
                    <a:pt x="10565" y="1159"/>
                    <a:pt x="10558" y="1145"/>
                    <a:pt x="10558" y="1124"/>
                  </a:cubicBezTo>
                  <a:lnTo>
                    <a:pt x="10558" y="1117"/>
                  </a:lnTo>
                  <a:cubicBezTo>
                    <a:pt x="10551" y="1075"/>
                    <a:pt x="10537" y="1034"/>
                    <a:pt x="10523" y="999"/>
                  </a:cubicBezTo>
                  <a:cubicBezTo>
                    <a:pt x="10384" y="1186"/>
                    <a:pt x="10169" y="1304"/>
                    <a:pt x="9941" y="1325"/>
                  </a:cubicBezTo>
                  <a:lnTo>
                    <a:pt x="1770" y="1325"/>
                  </a:lnTo>
                  <a:cubicBezTo>
                    <a:pt x="979" y="1311"/>
                    <a:pt x="306" y="763"/>
                    <a:pt x="12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1" name="Google Shape;9601;p107"/>
            <p:cNvSpPr/>
            <p:nvPr/>
          </p:nvSpPr>
          <p:spPr>
            <a:xfrm>
              <a:off x="2020361" y="2978326"/>
              <a:ext cx="38463" cy="32841"/>
            </a:xfrm>
            <a:custGeom>
              <a:avLst/>
              <a:gdLst/>
              <a:ahLst/>
              <a:cxnLst/>
              <a:rect l="l" t="t" r="r" b="b"/>
              <a:pathLst>
                <a:path w="1464" h="1250" extrusionOk="0">
                  <a:moveTo>
                    <a:pt x="416" y="0"/>
                  </a:moveTo>
                  <a:lnTo>
                    <a:pt x="0" y="604"/>
                  </a:lnTo>
                  <a:cubicBezTo>
                    <a:pt x="305" y="902"/>
                    <a:pt x="673" y="1124"/>
                    <a:pt x="1089" y="1249"/>
                  </a:cubicBezTo>
                  <a:lnTo>
                    <a:pt x="1464" y="701"/>
                  </a:lnTo>
                  <a:cubicBezTo>
                    <a:pt x="1061" y="562"/>
                    <a:pt x="701" y="320"/>
                    <a:pt x="416" y="0"/>
                  </a:cubicBezTo>
                  <a:close/>
                </a:path>
              </a:pathLst>
            </a:custGeom>
            <a:solidFill>
              <a:srgbClr val="4962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02" name="Google Shape;9602;p107"/>
          <p:cNvGrpSpPr/>
          <p:nvPr/>
        </p:nvGrpSpPr>
        <p:grpSpPr>
          <a:xfrm>
            <a:off x="551563" y="4050507"/>
            <a:ext cx="548705" cy="538511"/>
            <a:chOff x="2769819" y="2907251"/>
            <a:chExt cx="373904" cy="349682"/>
          </a:xfrm>
        </p:grpSpPr>
        <p:sp>
          <p:nvSpPr>
            <p:cNvPr id="9603" name="Google Shape;9603;p107"/>
            <p:cNvSpPr/>
            <p:nvPr/>
          </p:nvSpPr>
          <p:spPr>
            <a:xfrm>
              <a:off x="2975292" y="2943559"/>
              <a:ext cx="168431" cy="176532"/>
            </a:xfrm>
            <a:custGeom>
              <a:avLst/>
              <a:gdLst/>
              <a:ahLst/>
              <a:cxnLst/>
              <a:rect l="l" t="t" r="r" b="b"/>
              <a:pathLst>
                <a:path w="6425" h="6734" extrusionOk="0">
                  <a:moveTo>
                    <a:pt x="694" y="1"/>
                  </a:moveTo>
                  <a:cubicBezTo>
                    <a:pt x="304" y="1"/>
                    <a:pt x="1" y="304"/>
                    <a:pt x="1" y="694"/>
                  </a:cubicBezTo>
                  <a:lnTo>
                    <a:pt x="1" y="4375"/>
                  </a:lnTo>
                  <a:cubicBezTo>
                    <a:pt x="1" y="4750"/>
                    <a:pt x="304" y="5053"/>
                    <a:pt x="679" y="5053"/>
                  </a:cubicBezTo>
                  <a:lnTo>
                    <a:pt x="1372" y="5053"/>
                  </a:lnTo>
                  <a:lnTo>
                    <a:pt x="982" y="6583"/>
                  </a:lnTo>
                  <a:cubicBezTo>
                    <a:pt x="960" y="6671"/>
                    <a:pt x="1021" y="6734"/>
                    <a:pt x="1096" y="6734"/>
                  </a:cubicBezTo>
                  <a:cubicBezTo>
                    <a:pt x="1120" y="6734"/>
                    <a:pt x="1146" y="6727"/>
                    <a:pt x="1170" y="6713"/>
                  </a:cubicBezTo>
                  <a:lnTo>
                    <a:pt x="3436" y="5053"/>
                  </a:lnTo>
                  <a:lnTo>
                    <a:pt x="5732" y="5053"/>
                  </a:lnTo>
                  <a:cubicBezTo>
                    <a:pt x="6121" y="5053"/>
                    <a:pt x="6424" y="4750"/>
                    <a:pt x="6424" y="4375"/>
                  </a:cubicBezTo>
                  <a:lnTo>
                    <a:pt x="6424" y="694"/>
                  </a:lnTo>
                  <a:cubicBezTo>
                    <a:pt x="6424" y="304"/>
                    <a:pt x="6121" y="1"/>
                    <a:pt x="574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4" name="Google Shape;9604;p107"/>
            <p:cNvSpPr/>
            <p:nvPr/>
          </p:nvSpPr>
          <p:spPr>
            <a:xfrm>
              <a:off x="3035456" y="2943559"/>
              <a:ext cx="48105" cy="114691"/>
            </a:xfrm>
            <a:custGeom>
              <a:avLst/>
              <a:gdLst/>
              <a:ahLst/>
              <a:cxnLst/>
              <a:rect l="l" t="t" r="r" b="b"/>
              <a:pathLst>
                <a:path w="1835" h="4375" extrusionOk="0">
                  <a:moveTo>
                    <a:pt x="1" y="1"/>
                  </a:moveTo>
                  <a:lnTo>
                    <a:pt x="1" y="3451"/>
                  </a:lnTo>
                  <a:cubicBezTo>
                    <a:pt x="1" y="3956"/>
                    <a:pt x="405" y="4375"/>
                    <a:pt x="925" y="4375"/>
                  </a:cubicBezTo>
                  <a:cubicBezTo>
                    <a:pt x="1430" y="4360"/>
                    <a:pt x="1834" y="3956"/>
                    <a:pt x="1834" y="3451"/>
                  </a:cubicBezTo>
                  <a:lnTo>
                    <a:pt x="183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5" name="Google Shape;9605;p107"/>
            <p:cNvSpPr/>
            <p:nvPr/>
          </p:nvSpPr>
          <p:spPr>
            <a:xfrm>
              <a:off x="3047567" y="2907251"/>
              <a:ext cx="23882" cy="96524"/>
            </a:xfrm>
            <a:custGeom>
              <a:avLst/>
              <a:gdLst/>
              <a:ahLst/>
              <a:cxnLst/>
              <a:rect l="l" t="t" r="r" b="b"/>
              <a:pathLst>
                <a:path w="911" h="3682" extrusionOk="0">
                  <a:moveTo>
                    <a:pt x="246" y="0"/>
                  </a:moveTo>
                  <a:cubicBezTo>
                    <a:pt x="116" y="0"/>
                    <a:pt x="1" y="116"/>
                    <a:pt x="15" y="246"/>
                  </a:cubicBezTo>
                  <a:lnTo>
                    <a:pt x="217" y="3465"/>
                  </a:lnTo>
                  <a:cubicBezTo>
                    <a:pt x="217" y="3595"/>
                    <a:pt x="318" y="3681"/>
                    <a:pt x="448" y="3681"/>
                  </a:cubicBezTo>
                  <a:lnTo>
                    <a:pt x="477" y="3681"/>
                  </a:lnTo>
                  <a:cubicBezTo>
                    <a:pt x="593" y="3681"/>
                    <a:pt x="694" y="3595"/>
                    <a:pt x="708" y="3465"/>
                  </a:cubicBezTo>
                  <a:lnTo>
                    <a:pt x="896" y="246"/>
                  </a:lnTo>
                  <a:cubicBezTo>
                    <a:pt x="910" y="116"/>
                    <a:pt x="809" y="0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 w="952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6" name="Google Shape;9606;p107"/>
            <p:cNvSpPr/>
            <p:nvPr/>
          </p:nvSpPr>
          <p:spPr>
            <a:xfrm>
              <a:off x="3047567" y="3021916"/>
              <a:ext cx="23882" cy="24223"/>
            </a:xfrm>
            <a:custGeom>
              <a:avLst/>
              <a:gdLst/>
              <a:ahLst/>
              <a:cxnLst/>
              <a:rect l="l" t="t" r="r" b="b"/>
              <a:pathLst>
                <a:path w="911" h="924" extrusionOk="0">
                  <a:moveTo>
                    <a:pt x="448" y="0"/>
                  </a:moveTo>
                  <a:cubicBezTo>
                    <a:pt x="203" y="0"/>
                    <a:pt x="1" y="202"/>
                    <a:pt x="1" y="462"/>
                  </a:cubicBezTo>
                  <a:cubicBezTo>
                    <a:pt x="1" y="707"/>
                    <a:pt x="203" y="924"/>
                    <a:pt x="448" y="924"/>
                  </a:cubicBezTo>
                  <a:cubicBezTo>
                    <a:pt x="708" y="924"/>
                    <a:pt x="910" y="707"/>
                    <a:pt x="910" y="462"/>
                  </a:cubicBezTo>
                  <a:cubicBezTo>
                    <a:pt x="910" y="202"/>
                    <a:pt x="708" y="0"/>
                    <a:pt x="44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7" name="Google Shape;9607;p107"/>
            <p:cNvSpPr/>
            <p:nvPr/>
          </p:nvSpPr>
          <p:spPr>
            <a:xfrm>
              <a:off x="2769819" y="3172521"/>
              <a:ext cx="205132" cy="84412"/>
            </a:xfrm>
            <a:custGeom>
              <a:avLst/>
              <a:gdLst/>
              <a:ahLst/>
              <a:cxnLst/>
              <a:rect l="l" t="t" r="r" b="b"/>
              <a:pathLst>
                <a:path w="7825" h="3220" extrusionOk="0">
                  <a:moveTo>
                    <a:pt x="2541" y="0"/>
                  </a:moveTo>
                  <a:lnTo>
                    <a:pt x="606" y="708"/>
                  </a:lnTo>
                  <a:cubicBezTo>
                    <a:pt x="246" y="838"/>
                    <a:pt x="0" y="1184"/>
                    <a:pt x="0" y="1574"/>
                  </a:cubicBezTo>
                  <a:lnTo>
                    <a:pt x="0" y="2988"/>
                  </a:lnTo>
                  <a:cubicBezTo>
                    <a:pt x="0" y="3118"/>
                    <a:pt x="101" y="3219"/>
                    <a:pt x="231" y="3219"/>
                  </a:cubicBezTo>
                  <a:lnTo>
                    <a:pt x="7593" y="3219"/>
                  </a:lnTo>
                  <a:cubicBezTo>
                    <a:pt x="7723" y="3219"/>
                    <a:pt x="7824" y="3118"/>
                    <a:pt x="7824" y="2988"/>
                  </a:cubicBezTo>
                  <a:lnTo>
                    <a:pt x="7824" y="1574"/>
                  </a:lnTo>
                  <a:cubicBezTo>
                    <a:pt x="7824" y="1184"/>
                    <a:pt x="7579" y="838"/>
                    <a:pt x="7218" y="708"/>
                  </a:cubicBezTo>
                  <a:lnTo>
                    <a:pt x="5298" y="0"/>
                  </a:lnTo>
                  <a:lnTo>
                    <a:pt x="3912" y="462"/>
                  </a:lnTo>
                  <a:lnTo>
                    <a:pt x="254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8" name="Google Shape;9608;p107"/>
            <p:cNvSpPr/>
            <p:nvPr/>
          </p:nvSpPr>
          <p:spPr>
            <a:xfrm>
              <a:off x="2860628" y="3196743"/>
              <a:ext cx="24249" cy="60190"/>
            </a:xfrm>
            <a:custGeom>
              <a:avLst/>
              <a:gdLst/>
              <a:ahLst/>
              <a:cxnLst/>
              <a:rect l="l" t="t" r="r" b="b"/>
              <a:pathLst>
                <a:path w="925" h="2296" extrusionOk="0">
                  <a:moveTo>
                    <a:pt x="217" y="0"/>
                  </a:moveTo>
                  <a:lnTo>
                    <a:pt x="1" y="2295"/>
                  </a:lnTo>
                  <a:lnTo>
                    <a:pt x="925" y="2295"/>
                  </a:lnTo>
                  <a:lnTo>
                    <a:pt x="69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9" name="Google Shape;9609;p107"/>
            <p:cNvSpPr/>
            <p:nvPr/>
          </p:nvSpPr>
          <p:spPr>
            <a:xfrm>
              <a:off x="2862148" y="3184632"/>
              <a:ext cx="21208" cy="20448"/>
            </a:xfrm>
            <a:custGeom>
              <a:avLst/>
              <a:gdLst/>
              <a:ahLst/>
              <a:cxnLst/>
              <a:rect l="l" t="t" r="r" b="b"/>
              <a:pathLst>
                <a:path w="809" h="780" extrusionOk="0">
                  <a:moveTo>
                    <a:pt x="0" y="0"/>
                  </a:moveTo>
                  <a:lnTo>
                    <a:pt x="0" y="621"/>
                  </a:lnTo>
                  <a:cubicBezTo>
                    <a:pt x="0" y="708"/>
                    <a:pt x="73" y="780"/>
                    <a:pt x="159" y="780"/>
                  </a:cubicBezTo>
                  <a:lnTo>
                    <a:pt x="650" y="780"/>
                  </a:lnTo>
                  <a:cubicBezTo>
                    <a:pt x="737" y="780"/>
                    <a:pt x="809" y="708"/>
                    <a:pt x="809" y="621"/>
                  </a:cubicBezTo>
                  <a:lnTo>
                    <a:pt x="809" y="0"/>
                  </a:lnTo>
                  <a:close/>
                </a:path>
              </a:pathLst>
            </a:custGeom>
            <a:solidFill>
              <a:srgbClr val="51687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0" name="Google Shape;9610;p107"/>
            <p:cNvSpPr/>
            <p:nvPr/>
          </p:nvSpPr>
          <p:spPr>
            <a:xfrm>
              <a:off x="2938958" y="3197110"/>
              <a:ext cx="35993" cy="59823"/>
            </a:xfrm>
            <a:custGeom>
              <a:avLst/>
              <a:gdLst/>
              <a:ahLst/>
              <a:cxnLst/>
              <a:rect l="l" t="t" r="r" b="b"/>
              <a:pathLst>
                <a:path w="1373" h="2282" extrusionOk="0">
                  <a:moveTo>
                    <a:pt x="1127" y="1"/>
                  </a:moveTo>
                  <a:lnTo>
                    <a:pt x="261" y="867"/>
                  </a:lnTo>
                  <a:cubicBezTo>
                    <a:pt x="87" y="1040"/>
                    <a:pt x="1" y="1271"/>
                    <a:pt x="1" y="1516"/>
                  </a:cubicBezTo>
                  <a:lnTo>
                    <a:pt x="1" y="2281"/>
                  </a:lnTo>
                  <a:lnTo>
                    <a:pt x="1141" y="2281"/>
                  </a:lnTo>
                  <a:cubicBezTo>
                    <a:pt x="1271" y="2281"/>
                    <a:pt x="1372" y="2180"/>
                    <a:pt x="1372" y="2050"/>
                  </a:cubicBezTo>
                  <a:lnTo>
                    <a:pt x="1372" y="621"/>
                  </a:lnTo>
                  <a:cubicBezTo>
                    <a:pt x="1372" y="390"/>
                    <a:pt x="1286" y="174"/>
                    <a:pt x="11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1" name="Google Shape;9611;p107"/>
            <p:cNvSpPr/>
            <p:nvPr/>
          </p:nvSpPr>
          <p:spPr>
            <a:xfrm>
              <a:off x="2806520" y="2985582"/>
              <a:ext cx="132464" cy="96130"/>
            </a:xfrm>
            <a:custGeom>
              <a:avLst/>
              <a:gdLst/>
              <a:ahLst/>
              <a:cxnLst/>
              <a:rect l="l" t="t" r="r" b="b"/>
              <a:pathLst>
                <a:path w="5053" h="3667" extrusionOk="0">
                  <a:moveTo>
                    <a:pt x="1834" y="0"/>
                  </a:moveTo>
                  <a:cubicBezTo>
                    <a:pt x="823" y="0"/>
                    <a:pt x="0" y="823"/>
                    <a:pt x="0" y="1848"/>
                  </a:cubicBezTo>
                  <a:lnTo>
                    <a:pt x="0" y="2382"/>
                  </a:lnTo>
                  <a:cubicBezTo>
                    <a:pt x="0" y="2627"/>
                    <a:pt x="29" y="2873"/>
                    <a:pt x="116" y="3104"/>
                  </a:cubicBezTo>
                  <a:lnTo>
                    <a:pt x="188" y="3335"/>
                  </a:lnTo>
                  <a:cubicBezTo>
                    <a:pt x="217" y="3407"/>
                    <a:pt x="217" y="3479"/>
                    <a:pt x="231" y="3551"/>
                  </a:cubicBezTo>
                  <a:lnTo>
                    <a:pt x="231" y="3667"/>
                  </a:lnTo>
                  <a:lnTo>
                    <a:pt x="4822" y="3667"/>
                  </a:lnTo>
                  <a:lnTo>
                    <a:pt x="4822" y="3551"/>
                  </a:lnTo>
                  <a:cubicBezTo>
                    <a:pt x="4822" y="3479"/>
                    <a:pt x="4836" y="3407"/>
                    <a:pt x="4865" y="3335"/>
                  </a:cubicBezTo>
                  <a:lnTo>
                    <a:pt x="4937" y="3104"/>
                  </a:lnTo>
                  <a:cubicBezTo>
                    <a:pt x="5010" y="2873"/>
                    <a:pt x="5053" y="2627"/>
                    <a:pt x="5053" y="2397"/>
                  </a:cubicBezTo>
                  <a:lnTo>
                    <a:pt x="5053" y="462"/>
                  </a:lnTo>
                  <a:cubicBezTo>
                    <a:pt x="5053" y="217"/>
                    <a:pt x="4851" y="0"/>
                    <a:pt x="45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2" name="Google Shape;9612;p107"/>
            <p:cNvSpPr/>
            <p:nvPr/>
          </p:nvSpPr>
          <p:spPr>
            <a:xfrm>
              <a:off x="2836405" y="2985582"/>
              <a:ext cx="102579" cy="96524"/>
            </a:xfrm>
            <a:custGeom>
              <a:avLst/>
              <a:gdLst/>
              <a:ahLst/>
              <a:cxnLst/>
              <a:rect l="l" t="t" r="r" b="b"/>
              <a:pathLst>
                <a:path w="3913" h="3682" extrusionOk="0">
                  <a:moveTo>
                    <a:pt x="939" y="0"/>
                  </a:moveTo>
                  <a:cubicBezTo>
                    <a:pt x="419" y="0"/>
                    <a:pt x="1" y="419"/>
                    <a:pt x="1" y="939"/>
                  </a:cubicBezTo>
                  <a:cubicBezTo>
                    <a:pt x="1" y="1458"/>
                    <a:pt x="419" y="1877"/>
                    <a:pt x="939" y="1877"/>
                  </a:cubicBezTo>
                  <a:lnTo>
                    <a:pt x="1069" y="1877"/>
                  </a:lnTo>
                  <a:lnTo>
                    <a:pt x="1127" y="3681"/>
                  </a:lnTo>
                  <a:lnTo>
                    <a:pt x="3682" y="3681"/>
                  </a:lnTo>
                  <a:lnTo>
                    <a:pt x="3682" y="3566"/>
                  </a:lnTo>
                  <a:cubicBezTo>
                    <a:pt x="3682" y="3494"/>
                    <a:pt x="3696" y="3407"/>
                    <a:pt x="3725" y="3349"/>
                  </a:cubicBezTo>
                  <a:lnTo>
                    <a:pt x="3797" y="3118"/>
                  </a:lnTo>
                  <a:cubicBezTo>
                    <a:pt x="3870" y="2887"/>
                    <a:pt x="3913" y="2642"/>
                    <a:pt x="3913" y="2397"/>
                  </a:cubicBezTo>
                  <a:lnTo>
                    <a:pt x="3913" y="462"/>
                  </a:lnTo>
                  <a:cubicBezTo>
                    <a:pt x="3913" y="217"/>
                    <a:pt x="3711" y="0"/>
                    <a:pt x="345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3" name="Google Shape;9613;p107"/>
            <p:cNvSpPr/>
            <p:nvPr/>
          </p:nvSpPr>
          <p:spPr>
            <a:xfrm>
              <a:off x="2836405" y="3130498"/>
              <a:ext cx="72327" cy="54160"/>
            </a:xfrm>
            <a:custGeom>
              <a:avLst/>
              <a:gdLst/>
              <a:ahLst/>
              <a:cxnLst/>
              <a:rect l="l" t="t" r="r" b="b"/>
              <a:pathLst>
                <a:path w="2759" h="2066" extrusionOk="0">
                  <a:moveTo>
                    <a:pt x="1" y="1"/>
                  </a:moveTo>
                  <a:lnTo>
                    <a:pt x="1" y="2065"/>
                  </a:lnTo>
                  <a:lnTo>
                    <a:pt x="2758" y="2065"/>
                  </a:lnTo>
                  <a:lnTo>
                    <a:pt x="2758" y="1"/>
                  </a:ln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4" name="Google Shape;9614;p107"/>
            <p:cNvSpPr/>
            <p:nvPr/>
          </p:nvSpPr>
          <p:spPr>
            <a:xfrm>
              <a:off x="2836405" y="3130498"/>
              <a:ext cx="72327" cy="30121"/>
            </a:xfrm>
            <a:custGeom>
              <a:avLst/>
              <a:gdLst/>
              <a:ahLst/>
              <a:cxnLst/>
              <a:rect l="l" t="t" r="r" b="b"/>
              <a:pathLst>
                <a:path w="2759" h="1149" extrusionOk="0">
                  <a:moveTo>
                    <a:pt x="1" y="1"/>
                  </a:moveTo>
                  <a:lnTo>
                    <a:pt x="1" y="781"/>
                  </a:lnTo>
                  <a:cubicBezTo>
                    <a:pt x="427" y="1026"/>
                    <a:pt x="903" y="1149"/>
                    <a:pt x="1379" y="1149"/>
                  </a:cubicBezTo>
                  <a:cubicBezTo>
                    <a:pt x="1856" y="1149"/>
                    <a:pt x="2332" y="1026"/>
                    <a:pt x="2758" y="781"/>
                  </a:cubicBezTo>
                  <a:lnTo>
                    <a:pt x="2758" y="1"/>
                  </a:lnTo>
                  <a:close/>
                </a:path>
              </a:pathLst>
            </a:custGeom>
            <a:solidFill>
              <a:srgbClr val="94A5B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5" name="Google Shape;9615;p107"/>
            <p:cNvSpPr/>
            <p:nvPr/>
          </p:nvSpPr>
          <p:spPr>
            <a:xfrm>
              <a:off x="2824294" y="3162533"/>
              <a:ext cx="48472" cy="43202"/>
            </a:xfrm>
            <a:custGeom>
              <a:avLst/>
              <a:gdLst/>
              <a:ahLst/>
              <a:cxnLst/>
              <a:rect l="l" t="t" r="r" b="b"/>
              <a:pathLst>
                <a:path w="1849" h="1648" extrusionOk="0">
                  <a:moveTo>
                    <a:pt x="413" y="0"/>
                  </a:moveTo>
                  <a:cubicBezTo>
                    <a:pt x="327" y="0"/>
                    <a:pt x="242" y="48"/>
                    <a:pt x="203" y="136"/>
                  </a:cubicBezTo>
                  <a:lnTo>
                    <a:pt x="1" y="555"/>
                  </a:lnTo>
                  <a:lnTo>
                    <a:pt x="766" y="1551"/>
                  </a:lnTo>
                  <a:cubicBezTo>
                    <a:pt x="814" y="1614"/>
                    <a:pt x="883" y="1647"/>
                    <a:pt x="953" y="1647"/>
                  </a:cubicBezTo>
                  <a:cubicBezTo>
                    <a:pt x="1010" y="1647"/>
                    <a:pt x="1067" y="1625"/>
                    <a:pt x="1112" y="1579"/>
                  </a:cubicBezTo>
                  <a:lnTo>
                    <a:pt x="1849" y="843"/>
                  </a:lnTo>
                  <a:lnTo>
                    <a:pt x="535" y="35"/>
                  </a:lnTo>
                  <a:cubicBezTo>
                    <a:pt x="497" y="11"/>
                    <a:pt x="455" y="0"/>
                    <a:pt x="41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6" name="Google Shape;9616;p107"/>
            <p:cNvSpPr/>
            <p:nvPr/>
          </p:nvSpPr>
          <p:spPr>
            <a:xfrm>
              <a:off x="2872739" y="3162533"/>
              <a:ext cx="48078" cy="43202"/>
            </a:xfrm>
            <a:custGeom>
              <a:avLst/>
              <a:gdLst/>
              <a:ahLst/>
              <a:cxnLst/>
              <a:rect l="l" t="t" r="r" b="b"/>
              <a:pathLst>
                <a:path w="1834" h="1648" extrusionOk="0">
                  <a:moveTo>
                    <a:pt x="1432" y="0"/>
                  </a:moveTo>
                  <a:cubicBezTo>
                    <a:pt x="1393" y="0"/>
                    <a:pt x="1352" y="11"/>
                    <a:pt x="1314" y="35"/>
                  </a:cubicBezTo>
                  <a:lnTo>
                    <a:pt x="1" y="843"/>
                  </a:lnTo>
                  <a:lnTo>
                    <a:pt x="737" y="1579"/>
                  </a:lnTo>
                  <a:cubicBezTo>
                    <a:pt x="776" y="1625"/>
                    <a:pt x="832" y="1647"/>
                    <a:pt x="891" y="1647"/>
                  </a:cubicBezTo>
                  <a:cubicBezTo>
                    <a:pt x="962" y="1647"/>
                    <a:pt x="1036" y="1614"/>
                    <a:pt x="1083" y="1551"/>
                  </a:cubicBezTo>
                  <a:lnTo>
                    <a:pt x="1834" y="555"/>
                  </a:lnTo>
                  <a:lnTo>
                    <a:pt x="1632" y="136"/>
                  </a:lnTo>
                  <a:cubicBezTo>
                    <a:pt x="1593" y="48"/>
                    <a:pt x="1515" y="0"/>
                    <a:pt x="143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7" name="Google Shape;9617;p107"/>
            <p:cNvSpPr/>
            <p:nvPr/>
          </p:nvSpPr>
          <p:spPr>
            <a:xfrm>
              <a:off x="2812576" y="3034709"/>
              <a:ext cx="120746" cy="113616"/>
            </a:xfrm>
            <a:custGeom>
              <a:avLst/>
              <a:gdLst/>
              <a:ahLst/>
              <a:cxnLst/>
              <a:rect l="l" t="t" r="r" b="b"/>
              <a:pathLst>
                <a:path w="4606" h="4334" extrusionOk="0">
                  <a:moveTo>
                    <a:pt x="2002" y="0"/>
                  </a:moveTo>
                  <a:cubicBezTo>
                    <a:pt x="1409" y="0"/>
                    <a:pt x="895" y="100"/>
                    <a:pt x="636" y="162"/>
                  </a:cubicBezTo>
                  <a:cubicBezTo>
                    <a:pt x="535" y="176"/>
                    <a:pt x="448" y="277"/>
                    <a:pt x="462" y="378"/>
                  </a:cubicBezTo>
                  <a:lnTo>
                    <a:pt x="462" y="927"/>
                  </a:lnTo>
                  <a:cubicBezTo>
                    <a:pt x="448" y="1057"/>
                    <a:pt x="405" y="1172"/>
                    <a:pt x="318" y="1259"/>
                  </a:cubicBezTo>
                  <a:lnTo>
                    <a:pt x="130" y="1446"/>
                  </a:lnTo>
                  <a:cubicBezTo>
                    <a:pt x="44" y="1533"/>
                    <a:pt x="0" y="1648"/>
                    <a:pt x="0" y="1778"/>
                  </a:cubicBezTo>
                  <a:lnTo>
                    <a:pt x="0" y="2038"/>
                  </a:lnTo>
                  <a:cubicBezTo>
                    <a:pt x="0" y="3309"/>
                    <a:pt x="1025" y="4333"/>
                    <a:pt x="2296" y="4333"/>
                  </a:cubicBezTo>
                  <a:cubicBezTo>
                    <a:pt x="2304" y="4334"/>
                    <a:pt x="2313" y="4334"/>
                    <a:pt x="2322" y="4334"/>
                  </a:cubicBezTo>
                  <a:cubicBezTo>
                    <a:pt x="3580" y="4334"/>
                    <a:pt x="4605" y="3300"/>
                    <a:pt x="4605" y="2038"/>
                  </a:cubicBezTo>
                  <a:lnTo>
                    <a:pt x="4605" y="1778"/>
                  </a:lnTo>
                  <a:cubicBezTo>
                    <a:pt x="4605" y="1648"/>
                    <a:pt x="4548" y="1533"/>
                    <a:pt x="4461" y="1446"/>
                  </a:cubicBezTo>
                  <a:lnTo>
                    <a:pt x="4273" y="1259"/>
                  </a:lnTo>
                  <a:cubicBezTo>
                    <a:pt x="4187" y="1172"/>
                    <a:pt x="4143" y="1057"/>
                    <a:pt x="4143" y="927"/>
                  </a:cubicBezTo>
                  <a:lnTo>
                    <a:pt x="4143" y="811"/>
                  </a:lnTo>
                  <a:cubicBezTo>
                    <a:pt x="4143" y="710"/>
                    <a:pt x="4100" y="624"/>
                    <a:pt x="4028" y="566"/>
                  </a:cubicBezTo>
                  <a:cubicBezTo>
                    <a:pt x="3419" y="124"/>
                    <a:pt x="2662" y="0"/>
                    <a:pt x="2002" y="0"/>
                  </a:cubicBezTo>
                  <a:close/>
                </a:path>
              </a:pathLst>
            </a:custGeom>
            <a:solidFill>
              <a:srgbClr val="BCC9D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8" name="Google Shape;9618;p107"/>
            <p:cNvSpPr/>
            <p:nvPr/>
          </p:nvSpPr>
          <p:spPr>
            <a:xfrm>
              <a:off x="2812183" y="3034577"/>
              <a:ext cx="108268" cy="113380"/>
            </a:xfrm>
            <a:custGeom>
              <a:avLst/>
              <a:gdLst/>
              <a:ahLst/>
              <a:cxnLst/>
              <a:rect l="l" t="t" r="r" b="b"/>
              <a:pathLst>
                <a:path w="4130" h="4325" extrusionOk="0">
                  <a:moveTo>
                    <a:pt x="2014" y="0"/>
                  </a:moveTo>
                  <a:cubicBezTo>
                    <a:pt x="1792" y="0"/>
                    <a:pt x="1580" y="15"/>
                    <a:pt x="1387" y="37"/>
                  </a:cubicBezTo>
                  <a:cubicBezTo>
                    <a:pt x="1141" y="66"/>
                    <a:pt x="882" y="109"/>
                    <a:pt x="636" y="167"/>
                  </a:cubicBezTo>
                  <a:cubicBezTo>
                    <a:pt x="535" y="181"/>
                    <a:pt x="463" y="282"/>
                    <a:pt x="463" y="383"/>
                  </a:cubicBezTo>
                  <a:lnTo>
                    <a:pt x="463" y="932"/>
                  </a:lnTo>
                  <a:cubicBezTo>
                    <a:pt x="463" y="1062"/>
                    <a:pt x="405" y="1177"/>
                    <a:pt x="333" y="1264"/>
                  </a:cubicBezTo>
                  <a:lnTo>
                    <a:pt x="131" y="1451"/>
                  </a:lnTo>
                  <a:cubicBezTo>
                    <a:pt x="44" y="1538"/>
                    <a:pt x="1" y="1653"/>
                    <a:pt x="1" y="1769"/>
                  </a:cubicBezTo>
                  <a:lnTo>
                    <a:pt x="1" y="2043"/>
                  </a:lnTo>
                  <a:cubicBezTo>
                    <a:pt x="1" y="3198"/>
                    <a:pt x="867" y="4180"/>
                    <a:pt x="2022" y="4324"/>
                  </a:cubicBezTo>
                  <a:cubicBezTo>
                    <a:pt x="1603" y="3891"/>
                    <a:pt x="1372" y="3328"/>
                    <a:pt x="1372" y="2736"/>
                  </a:cubicBezTo>
                  <a:lnTo>
                    <a:pt x="1372" y="1047"/>
                  </a:lnTo>
                  <a:cubicBezTo>
                    <a:pt x="1372" y="816"/>
                    <a:pt x="1546" y="629"/>
                    <a:pt x="1777" y="600"/>
                  </a:cubicBezTo>
                  <a:cubicBezTo>
                    <a:pt x="1967" y="575"/>
                    <a:pt x="2208" y="554"/>
                    <a:pt x="2474" y="554"/>
                  </a:cubicBezTo>
                  <a:cubicBezTo>
                    <a:pt x="2996" y="554"/>
                    <a:pt x="3613" y="635"/>
                    <a:pt x="4130" y="932"/>
                  </a:cubicBezTo>
                  <a:lnTo>
                    <a:pt x="4130" y="816"/>
                  </a:lnTo>
                  <a:cubicBezTo>
                    <a:pt x="4130" y="715"/>
                    <a:pt x="4101" y="629"/>
                    <a:pt x="4028" y="571"/>
                  </a:cubicBezTo>
                  <a:cubicBezTo>
                    <a:pt x="3424" y="128"/>
                    <a:pt x="2674" y="0"/>
                    <a:pt x="2014" y="0"/>
                  </a:cubicBezTo>
                  <a:close/>
                </a:path>
              </a:pathLst>
            </a:custGeom>
            <a:solidFill>
              <a:srgbClr val="AABBC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9" name="Google Shape;9619;p107"/>
            <p:cNvSpPr/>
            <p:nvPr/>
          </p:nvSpPr>
          <p:spPr>
            <a:xfrm>
              <a:off x="2770186" y="3197110"/>
              <a:ext cx="36360" cy="59823"/>
            </a:xfrm>
            <a:custGeom>
              <a:avLst/>
              <a:gdLst/>
              <a:ahLst/>
              <a:cxnLst/>
              <a:rect l="l" t="t" r="r" b="b"/>
              <a:pathLst>
                <a:path w="1387" h="2282" extrusionOk="0">
                  <a:moveTo>
                    <a:pt x="246" y="1"/>
                  </a:moveTo>
                  <a:cubicBezTo>
                    <a:pt x="87" y="174"/>
                    <a:pt x="1" y="390"/>
                    <a:pt x="1" y="621"/>
                  </a:cubicBezTo>
                  <a:lnTo>
                    <a:pt x="1" y="2050"/>
                  </a:lnTo>
                  <a:cubicBezTo>
                    <a:pt x="1" y="2180"/>
                    <a:pt x="102" y="2281"/>
                    <a:pt x="232" y="2281"/>
                  </a:cubicBezTo>
                  <a:lnTo>
                    <a:pt x="1386" y="2281"/>
                  </a:lnTo>
                  <a:lnTo>
                    <a:pt x="1386" y="1516"/>
                  </a:lnTo>
                  <a:cubicBezTo>
                    <a:pt x="1372" y="1271"/>
                    <a:pt x="1285" y="1040"/>
                    <a:pt x="1112" y="867"/>
                  </a:cubicBezTo>
                  <a:lnTo>
                    <a:pt x="246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20" name="Google Shape;9620;p107"/>
          <p:cNvSpPr txBox="1"/>
          <p:nvPr/>
        </p:nvSpPr>
        <p:spPr>
          <a:xfrm>
            <a:off x="1395638" y="2833838"/>
            <a:ext cx="2466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Add books to wishlist for borrow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9621" name="Google Shape;9621;p107"/>
          <p:cNvSpPr txBox="1"/>
          <p:nvPr/>
        </p:nvSpPr>
        <p:spPr>
          <a:xfrm>
            <a:off x="1313500" y="4011963"/>
            <a:ext cx="246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Adding feedback for book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622" name="Google Shape;9622;p107"/>
          <p:cNvGrpSpPr/>
          <p:nvPr/>
        </p:nvGrpSpPr>
        <p:grpSpPr>
          <a:xfrm>
            <a:off x="514327" y="1763424"/>
            <a:ext cx="623196" cy="615584"/>
            <a:chOff x="3943638" y="3815072"/>
            <a:chExt cx="357932" cy="342676"/>
          </a:xfrm>
        </p:grpSpPr>
        <p:sp>
          <p:nvSpPr>
            <p:cNvPr id="9623" name="Google Shape;9623;p107"/>
            <p:cNvSpPr/>
            <p:nvPr/>
          </p:nvSpPr>
          <p:spPr>
            <a:xfrm>
              <a:off x="4136918" y="3996389"/>
              <a:ext cx="87215" cy="87514"/>
            </a:xfrm>
            <a:custGeom>
              <a:avLst/>
              <a:gdLst/>
              <a:ahLst/>
              <a:cxnLst/>
              <a:rect l="l" t="t" r="r" b="b"/>
              <a:pathLst>
                <a:path w="5825" h="5845" extrusionOk="0">
                  <a:moveTo>
                    <a:pt x="1073" y="0"/>
                  </a:moveTo>
                  <a:lnTo>
                    <a:pt x="1" y="1072"/>
                  </a:lnTo>
                  <a:lnTo>
                    <a:pt x="4752" y="5845"/>
                  </a:lnTo>
                  <a:lnTo>
                    <a:pt x="5824" y="4752"/>
                  </a:lnTo>
                  <a:lnTo>
                    <a:pt x="1073" y="0"/>
                  </a:lnTo>
                  <a:close/>
                </a:path>
              </a:pathLst>
            </a:custGeom>
            <a:solidFill>
              <a:srgbClr val="E4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4" name="Google Shape;9624;p107"/>
            <p:cNvSpPr/>
            <p:nvPr/>
          </p:nvSpPr>
          <p:spPr>
            <a:xfrm>
              <a:off x="4173750" y="4034240"/>
              <a:ext cx="127820" cy="123508"/>
            </a:xfrm>
            <a:custGeom>
              <a:avLst/>
              <a:gdLst/>
              <a:ahLst/>
              <a:cxnLst/>
              <a:rect l="l" t="t" r="r" b="b"/>
              <a:pathLst>
                <a:path w="8537" h="8249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61"/>
                  </a:cubicBezTo>
                  <a:lnTo>
                    <a:pt x="4983" y="7606"/>
                  </a:lnTo>
                  <a:cubicBezTo>
                    <a:pt x="5355" y="8032"/>
                    <a:pt x="5874" y="8248"/>
                    <a:pt x="6396" y="8248"/>
                  </a:cubicBezTo>
                  <a:cubicBezTo>
                    <a:pt x="6879" y="8248"/>
                    <a:pt x="7364" y="8064"/>
                    <a:pt x="7737" y="7690"/>
                  </a:cubicBezTo>
                  <a:lnTo>
                    <a:pt x="7758" y="7690"/>
                  </a:lnTo>
                  <a:cubicBezTo>
                    <a:pt x="8536" y="6912"/>
                    <a:pt x="8494" y="5651"/>
                    <a:pt x="7653" y="4936"/>
                  </a:cubicBez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rgbClr val="A2B5C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5" name="Google Shape;9625;p107"/>
            <p:cNvSpPr/>
            <p:nvPr/>
          </p:nvSpPr>
          <p:spPr>
            <a:xfrm>
              <a:off x="4173750" y="4042969"/>
              <a:ext cx="122460" cy="114779"/>
            </a:xfrm>
            <a:custGeom>
              <a:avLst/>
              <a:gdLst/>
              <a:ahLst/>
              <a:cxnLst/>
              <a:rect l="l" t="t" r="r" b="b"/>
              <a:pathLst>
                <a:path w="8179" h="7666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4983" y="7023"/>
                  </a:lnTo>
                  <a:cubicBezTo>
                    <a:pt x="5366" y="7449"/>
                    <a:pt x="5884" y="7665"/>
                    <a:pt x="6404" y="7665"/>
                  </a:cubicBezTo>
                  <a:cubicBezTo>
                    <a:pt x="6883" y="7665"/>
                    <a:pt x="7364" y="7481"/>
                    <a:pt x="7737" y="7107"/>
                  </a:cubicBezTo>
                  <a:cubicBezTo>
                    <a:pt x="7927" y="6918"/>
                    <a:pt x="8095" y="6666"/>
                    <a:pt x="8179" y="6413"/>
                  </a:cubicBezTo>
                  <a:lnTo>
                    <a:pt x="8179" y="6413"/>
                  </a:lnTo>
                  <a:cubicBezTo>
                    <a:pt x="7964" y="6493"/>
                    <a:pt x="7742" y="6532"/>
                    <a:pt x="7523" y="6532"/>
                  </a:cubicBezTo>
                  <a:cubicBezTo>
                    <a:pt x="6991" y="6532"/>
                    <a:pt x="6476" y="6304"/>
                    <a:pt x="6118" y="5888"/>
                  </a:cubicBezTo>
                  <a:lnTo>
                    <a:pt x="96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6" name="Google Shape;9626;p107"/>
            <p:cNvSpPr/>
            <p:nvPr/>
          </p:nvSpPr>
          <p:spPr>
            <a:xfrm>
              <a:off x="3943638" y="3815072"/>
              <a:ext cx="268846" cy="245235"/>
            </a:xfrm>
            <a:custGeom>
              <a:avLst/>
              <a:gdLst/>
              <a:ahLst/>
              <a:cxnLst/>
              <a:rect l="l" t="t" r="r" b="b"/>
              <a:pathLst>
                <a:path w="17956" h="16379" extrusionOk="0">
                  <a:moveTo>
                    <a:pt x="8978" y="0"/>
                  </a:moveTo>
                  <a:cubicBezTo>
                    <a:pt x="6886" y="0"/>
                    <a:pt x="4794" y="799"/>
                    <a:pt x="3196" y="2397"/>
                  </a:cubicBezTo>
                  <a:cubicBezTo>
                    <a:pt x="1" y="5593"/>
                    <a:pt x="1" y="10786"/>
                    <a:pt x="3196" y="13981"/>
                  </a:cubicBezTo>
                  <a:cubicBezTo>
                    <a:pt x="4794" y="15579"/>
                    <a:pt x="6886" y="16378"/>
                    <a:pt x="8978" y="16378"/>
                  </a:cubicBezTo>
                  <a:cubicBezTo>
                    <a:pt x="11070" y="16378"/>
                    <a:pt x="13162" y="15579"/>
                    <a:pt x="14760" y="13981"/>
                  </a:cubicBezTo>
                  <a:cubicBezTo>
                    <a:pt x="17955" y="10786"/>
                    <a:pt x="17955" y="5593"/>
                    <a:pt x="14760" y="2397"/>
                  </a:cubicBezTo>
                  <a:cubicBezTo>
                    <a:pt x="13162" y="799"/>
                    <a:pt x="11070" y="0"/>
                    <a:pt x="89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7" name="Google Shape;9627;p107"/>
            <p:cNvSpPr/>
            <p:nvPr/>
          </p:nvSpPr>
          <p:spPr>
            <a:xfrm>
              <a:off x="3974795" y="3843715"/>
              <a:ext cx="206516" cy="187860"/>
            </a:xfrm>
            <a:custGeom>
              <a:avLst/>
              <a:gdLst/>
              <a:ahLst/>
              <a:cxnLst/>
              <a:rect l="l" t="t" r="r" b="b"/>
              <a:pathLst>
                <a:path w="13793" h="12547" extrusionOk="0">
                  <a:moveTo>
                    <a:pt x="6897" y="0"/>
                  </a:moveTo>
                  <a:cubicBezTo>
                    <a:pt x="5294" y="0"/>
                    <a:pt x="3691" y="610"/>
                    <a:pt x="2461" y="1829"/>
                  </a:cubicBezTo>
                  <a:cubicBezTo>
                    <a:pt x="1" y="4289"/>
                    <a:pt x="1" y="8263"/>
                    <a:pt x="2461" y="10702"/>
                  </a:cubicBezTo>
                  <a:cubicBezTo>
                    <a:pt x="3691" y="11932"/>
                    <a:pt x="5294" y="12547"/>
                    <a:pt x="6897" y="12547"/>
                  </a:cubicBezTo>
                  <a:cubicBezTo>
                    <a:pt x="8500" y="12547"/>
                    <a:pt x="10103" y="11932"/>
                    <a:pt x="11333" y="10702"/>
                  </a:cubicBezTo>
                  <a:cubicBezTo>
                    <a:pt x="13793" y="8263"/>
                    <a:pt x="13793" y="4289"/>
                    <a:pt x="11333" y="1829"/>
                  </a:cubicBezTo>
                  <a:cubicBezTo>
                    <a:pt x="10103" y="610"/>
                    <a:pt x="8500" y="0"/>
                    <a:pt x="689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8" name="Google Shape;9628;p107"/>
            <p:cNvSpPr/>
            <p:nvPr/>
          </p:nvSpPr>
          <p:spPr>
            <a:xfrm>
              <a:off x="3973538" y="3863538"/>
              <a:ext cx="178817" cy="167857"/>
            </a:xfrm>
            <a:custGeom>
              <a:avLst/>
              <a:gdLst/>
              <a:ahLst/>
              <a:cxnLst/>
              <a:rect l="l" t="t" r="r" b="b"/>
              <a:pathLst>
                <a:path w="11943" h="11211" extrusionOk="0">
                  <a:moveTo>
                    <a:pt x="3134" y="1"/>
                  </a:moveTo>
                  <a:cubicBezTo>
                    <a:pt x="2923" y="148"/>
                    <a:pt x="2734" y="337"/>
                    <a:pt x="2545" y="527"/>
                  </a:cubicBezTo>
                  <a:cubicBezTo>
                    <a:pt x="1" y="3070"/>
                    <a:pt x="148" y="7254"/>
                    <a:pt x="2860" y="9651"/>
                  </a:cubicBezTo>
                  <a:cubicBezTo>
                    <a:pt x="4056" y="10699"/>
                    <a:pt x="5530" y="11211"/>
                    <a:pt x="6995" y="11211"/>
                  </a:cubicBezTo>
                  <a:cubicBezTo>
                    <a:pt x="8853" y="11211"/>
                    <a:pt x="10697" y="10388"/>
                    <a:pt x="11943" y="8789"/>
                  </a:cubicBezTo>
                  <a:lnTo>
                    <a:pt x="11943" y="8789"/>
                  </a:lnTo>
                  <a:cubicBezTo>
                    <a:pt x="10805" y="9668"/>
                    <a:pt x="9455" y="10100"/>
                    <a:pt x="8111" y="10100"/>
                  </a:cubicBezTo>
                  <a:cubicBezTo>
                    <a:pt x="6499" y="10100"/>
                    <a:pt x="4896" y="9479"/>
                    <a:pt x="3680" y="8263"/>
                  </a:cubicBezTo>
                  <a:cubicBezTo>
                    <a:pt x="1452" y="6035"/>
                    <a:pt x="1220" y="2482"/>
                    <a:pt x="313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9" name="Google Shape;9629;p107"/>
            <p:cNvSpPr/>
            <p:nvPr/>
          </p:nvSpPr>
          <p:spPr>
            <a:xfrm>
              <a:off x="4028008" y="3869842"/>
              <a:ext cx="102202" cy="29017"/>
            </a:xfrm>
            <a:custGeom>
              <a:avLst/>
              <a:gdLst/>
              <a:ahLst/>
              <a:cxnLst/>
              <a:rect l="l" t="t" r="r" b="b"/>
              <a:pathLst>
                <a:path w="6826" h="1938" extrusionOk="0">
                  <a:moveTo>
                    <a:pt x="3332" y="0"/>
                  </a:moveTo>
                  <a:cubicBezTo>
                    <a:pt x="2171" y="0"/>
                    <a:pt x="1009" y="442"/>
                    <a:pt x="126" y="1325"/>
                  </a:cubicBezTo>
                  <a:cubicBezTo>
                    <a:pt x="0" y="1451"/>
                    <a:pt x="0" y="1661"/>
                    <a:pt x="126" y="1808"/>
                  </a:cubicBezTo>
                  <a:cubicBezTo>
                    <a:pt x="189" y="1872"/>
                    <a:pt x="273" y="1903"/>
                    <a:pt x="360" y="1903"/>
                  </a:cubicBezTo>
                  <a:cubicBezTo>
                    <a:pt x="447" y="1903"/>
                    <a:pt x="536" y="1872"/>
                    <a:pt x="610" y="1808"/>
                  </a:cubicBezTo>
                  <a:cubicBezTo>
                    <a:pt x="1356" y="1052"/>
                    <a:pt x="2344" y="673"/>
                    <a:pt x="3332" y="673"/>
                  </a:cubicBezTo>
                  <a:cubicBezTo>
                    <a:pt x="4321" y="673"/>
                    <a:pt x="5309" y="1052"/>
                    <a:pt x="6055" y="1808"/>
                  </a:cubicBezTo>
                  <a:cubicBezTo>
                    <a:pt x="6131" y="1900"/>
                    <a:pt x="6220" y="1937"/>
                    <a:pt x="6307" y="1937"/>
                  </a:cubicBezTo>
                  <a:cubicBezTo>
                    <a:pt x="6580" y="1937"/>
                    <a:pt x="6826" y="1564"/>
                    <a:pt x="6539" y="1325"/>
                  </a:cubicBezTo>
                  <a:cubicBezTo>
                    <a:pt x="5656" y="442"/>
                    <a:pt x="4494" y="0"/>
                    <a:pt x="3332" y="0"/>
                  </a:cubicBezTo>
                  <a:close/>
                </a:path>
              </a:pathLst>
            </a:custGeom>
            <a:solidFill>
              <a:srgbClr val="F8FAF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0" name="Google Shape;9630;p107"/>
            <p:cNvSpPr/>
            <p:nvPr/>
          </p:nvSpPr>
          <p:spPr>
            <a:xfrm>
              <a:off x="4173750" y="4034240"/>
              <a:ext cx="51640" cy="50936"/>
            </a:xfrm>
            <a:custGeom>
              <a:avLst/>
              <a:gdLst/>
              <a:ahLst/>
              <a:cxnLst/>
              <a:rect l="l" t="t" r="r" b="b"/>
              <a:pathLst>
                <a:path w="3449" h="3402" extrusionOk="0">
                  <a:moveTo>
                    <a:pt x="1790" y="0"/>
                  </a:moveTo>
                  <a:cubicBezTo>
                    <a:pt x="1628" y="0"/>
                    <a:pt x="1467" y="63"/>
                    <a:pt x="1346" y="184"/>
                  </a:cubicBezTo>
                  <a:lnTo>
                    <a:pt x="253" y="1299"/>
                  </a:lnTo>
                  <a:cubicBezTo>
                    <a:pt x="0" y="1530"/>
                    <a:pt x="0" y="1908"/>
                    <a:pt x="211" y="2140"/>
                  </a:cubicBezTo>
                  <a:lnTo>
                    <a:pt x="1304" y="3401"/>
                  </a:lnTo>
                  <a:lnTo>
                    <a:pt x="3448" y="1257"/>
                  </a:lnTo>
                  <a:lnTo>
                    <a:pt x="2208" y="163"/>
                  </a:lnTo>
                  <a:cubicBezTo>
                    <a:pt x="2087" y="53"/>
                    <a:pt x="1938" y="0"/>
                    <a:pt x="1790" y="0"/>
                  </a:cubicBezTo>
                  <a:close/>
                </a:path>
              </a:pathLst>
            </a:custGeom>
            <a:solidFill>
              <a:srgbClr val="CBD6D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1" name="Google Shape;9631;p107"/>
            <p:cNvSpPr/>
            <p:nvPr/>
          </p:nvSpPr>
          <p:spPr>
            <a:xfrm>
              <a:off x="4173750" y="4042969"/>
              <a:ext cx="36533" cy="42207"/>
            </a:xfrm>
            <a:custGeom>
              <a:avLst/>
              <a:gdLst/>
              <a:ahLst/>
              <a:cxnLst/>
              <a:rect l="l" t="t" r="r" b="b"/>
              <a:pathLst>
                <a:path w="2440" h="2819" extrusionOk="0">
                  <a:moveTo>
                    <a:pt x="967" y="1"/>
                  </a:moveTo>
                  <a:lnTo>
                    <a:pt x="253" y="716"/>
                  </a:lnTo>
                  <a:cubicBezTo>
                    <a:pt x="0" y="947"/>
                    <a:pt x="0" y="1325"/>
                    <a:pt x="211" y="1578"/>
                  </a:cubicBezTo>
                  <a:lnTo>
                    <a:pt x="1304" y="2818"/>
                  </a:lnTo>
                  <a:lnTo>
                    <a:pt x="2439" y="1662"/>
                  </a:lnTo>
                  <a:lnTo>
                    <a:pt x="96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632" name="Google Shape;9632;p107"/>
          <p:cNvSpPr txBox="1"/>
          <p:nvPr/>
        </p:nvSpPr>
        <p:spPr>
          <a:xfrm>
            <a:off x="1395638" y="1871125"/>
            <a:ext cx="246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Josefin Sans"/>
                <a:ea typeface="Josefin Sans"/>
                <a:cs typeface="Josefin Sans"/>
                <a:sym typeface="Josefin Sans"/>
              </a:rPr>
              <a:t>Know more books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6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7" name="Google Shape;9637;p108"/>
          <p:cNvSpPr txBox="1"/>
          <p:nvPr/>
        </p:nvSpPr>
        <p:spPr>
          <a:xfrm>
            <a:off x="2262900" y="2233200"/>
            <a:ext cx="4618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DEMO</a:t>
            </a:r>
            <a:endParaRPr sz="28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  <p:sp>
        <p:nvSpPr>
          <p:cNvPr id="9638" name="Google Shape;9638;p10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75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3" name="Google Shape;9643;p10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76</a:t>
            </a:fld>
            <a:endParaRPr dirty="0"/>
          </a:p>
        </p:txBody>
      </p:sp>
      <p:sp>
        <p:nvSpPr>
          <p:cNvPr id="9644" name="Google Shape;9644;p109"/>
          <p:cNvSpPr txBox="1">
            <a:spLocks noGrp="1"/>
          </p:cNvSpPr>
          <p:nvPr>
            <p:ph type="title" idx="4294967295"/>
          </p:nvPr>
        </p:nvSpPr>
        <p:spPr>
          <a:xfrm>
            <a:off x="440650" y="111425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DETECTION</a:t>
            </a:r>
            <a:endParaRPr sz="2400" dirty="0"/>
          </a:p>
        </p:txBody>
      </p:sp>
      <p:sp>
        <p:nvSpPr>
          <p:cNvPr id="9645" name="Google Shape;9645;p109"/>
          <p:cNvSpPr txBox="1">
            <a:spLocks noGrp="1"/>
          </p:cNvSpPr>
          <p:nvPr>
            <p:ph type="title" idx="4294967295"/>
          </p:nvPr>
        </p:nvSpPr>
        <p:spPr>
          <a:xfrm>
            <a:off x="454216" y="432940"/>
            <a:ext cx="3990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Tracking Book Position</a:t>
            </a:r>
            <a:endParaRPr sz="1600" dirty="0"/>
          </a:p>
        </p:txBody>
      </p:sp>
      <p:grpSp>
        <p:nvGrpSpPr>
          <p:cNvPr id="9646" name="Google Shape;9646;p109"/>
          <p:cNvGrpSpPr/>
          <p:nvPr/>
        </p:nvGrpSpPr>
        <p:grpSpPr>
          <a:xfrm>
            <a:off x="248564" y="880635"/>
            <a:ext cx="3443311" cy="1085123"/>
            <a:chOff x="248564" y="880635"/>
            <a:chExt cx="3443311" cy="1085123"/>
          </a:xfrm>
        </p:grpSpPr>
        <p:grpSp>
          <p:nvGrpSpPr>
            <p:cNvPr id="9647" name="Google Shape;9647;p109"/>
            <p:cNvGrpSpPr/>
            <p:nvPr/>
          </p:nvGrpSpPr>
          <p:grpSpPr>
            <a:xfrm>
              <a:off x="248564" y="880635"/>
              <a:ext cx="1390290" cy="1085123"/>
              <a:chOff x="5032915" y="1966233"/>
              <a:chExt cx="2992444" cy="2707392"/>
            </a:xfrm>
          </p:grpSpPr>
          <p:sp>
            <p:nvSpPr>
              <p:cNvPr id="9648" name="Google Shape;9648;p109"/>
              <p:cNvSpPr/>
              <p:nvPr/>
            </p:nvSpPr>
            <p:spPr>
              <a:xfrm>
                <a:off x="6970915" y="3772346"/>
                <a:ext cx="235119" cy="901278"/>
              </a:xfrm>
              <a:custGeom>
                <a:avLst/>
                <a:gdLst/>
                <a:ahLst/>
                <a:cxnLst/>
                <a:rect l="l" t="t" r="r" b="b"/>
                <a:pathLst>
                  <a:path w="7336" h="28121" extrusionOk="0">
                    <a:moveTo>
                      <a:pt x="0" y="0"/>
                    </a:moveTo>
                    <a:lnTo>
                      <a:pt x="5965" y="28121"/>
                    </a:lnTo>
                    <a:lnTo>
                      <a:pt x="7336" y="28121"/>
                    </a:lnTo>
                    <a:lnTo>
                      <a:pt x="2373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9649" name="Google Shape;9649;p109"/>
              <p:cNvGrpSpPr/>
              <p:nvPr/>
            </p:nvGrpSpPr>
            <p:grpSpPr>
              <a:xfrm>
                <a:off x="5032915" y="1966233"/>
                <a:ext cx="2992444" cy="2707392"/>
                <a:chOff x="5326840" y="1961634"/>
                <a:chExt cx="2992444" cy="2707392"/>
              </a:xfrm>
            </p:grpSpPr>
            <p:sp>
              <p:nvSpPr>
                <p:cNvPr id="9650" name="Google Shape;9650;p109"/>
                <p:cNvSpPr/>
                <p:nvPr/>
              </p:nvSpPr>
              <p:spPr>
                <a:xfrm>
                  <a:off x="6182704" y="4001777"/>
                  <a:ext cx="338865" cy="2056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73" h="6417" extrusionOk="0">
                      <a:moveTo>
                        <a:pt x="5460" y="0"/>
                      </a:moveTo>
                      <a:lnTo>
                        <a:pt x="4157" y="2724"/>
                      </a:lnTo>
                      <a:cubicBezTo>
                        <a:pt x="4157" y="2724"/>
                        <a:pt x="1619" y="2151"/>
                        <a:pt x="575" y="2151"/>
                      </a:cubicBezTo>
                      <a:cubicBezTo>
                        <a:pt x="181" y="2151"/>
                        <a:pt x="0" y="2232"/>
                        <a:pt x="247" y="2456"/>
                      </a:cubicBezTo>
                      <a:cubicBezTo>
                        <a:pt x="1049" y="3191"/>
                        <a:pt x="6931" y="5698"/>
                        <a:pt x="8384" y="6299"/>
                      </a:cubicBezTo>
                      <a:lnTo>
                        <a:pt x="8702" y="6416"/>
                      </a:lnTo>
                      <a:lnTo>
                        <a:pt x="10573" y="2423"/>
                      </a:lnTo>
                      <a:lnTo>
                        <a:pt x="5460" y="0"/>
                      </a:lnTo>
                      <a:close/>
                    </a:path>
                  </a:pathLst>
                </a:custGeom>
                <a:solidFill>
                  <a:srgbClr val="19B5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1" name="Google Shape;9651;p109"/>
                <p:cNvSpPr/>
                <p:nvPr/>
              </p:nvSpPr>
              <p:spPr>
                <a:xfrm>
                  <a:off x="6402663" y="4151515"/>
                  <a:ext cx="81439" cy="53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41" h="1678" extrusionOk="0">
                      <a:moveTo>
                        <a:pt x="1626" y="0"/>
                      </a:moveTo>
                      <a:cubicBezTo>
                        <a:pt x="1474" y="0"/>
                        <a:pt x="1321" y="19"/>
                        <a:pt x="1170" y="57"/>
                      </a:cubicBezTo>
                      <a:cubicBezTo>
                        <a:pt x="702" y="157"/>
                        <a:pt x="285" y="441"/>
                        <a:pt x="1" y="825"/>
                      </a:cubicBezTo>
                      <a:lnTo>
                        <a:pt x="1872" y="1677"/>
                      </a:lnTo>
                      <a:lnTo>
                        <a:pt x="2540" y="240"/>
                      </a:lnTo>
                      <a:cubicBezTo>
                        <a:pt x="2258" y="82"/>
                        <a:pt x="1944" y="0"/>
                        <a:pt x="16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2" name="Google Shape;9652;p109"/>
                <p:cNvSpPr/>
                <p:nvPr/>
              </p:nvSpPr>
              <p:spPr>
                <a:xfrm>
                  <a:off x="6185332" y="4070973"/>
                  <a:ext cx="277874" cy="1364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70" h="4258" extrusionOk="0">
                      <a:moveTo>
                        <a:pt x="507" y="1"/>
                      </a:moveTo>
                      <a:cubicBezTo>
                        <a:pt x="219" y="1"/>
                        <a:pt x="0" y="40"/>
                        <a:pt x="31" y="164"/>
                      </a:cubicBezTo>
                      <a:cubicBezTo>
                        <a:pt x="98" y="514"/>
                        <a:pt x="5930" y="3271"/>
                        <a:pt x="8620" y="4257"/>
                      </a:cubicBezTo>
                      <a:lnTo>
                        <a:pt x="8670" y="4140"/>
                      </a:lnTo>
                      <a:lnTo>
                        <a:pt x="1819" y="982"/>
                      </a:lnTo>
                      <a:cubicBezTo>
                        <a:pt x="1819" y="982"/>
                        <a:pt x="1970" y="264"/>
                        <a:pt x="1686" y="113"/>
                      </a:cubicBezTo>
                      <a:cubicBezTo>
                        <a:pt x="1686" y="113"/>
                        <a:pt x="997" y="1"/>
                        <a:pt x="507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3" name="Google Shape;9653;p109"/>
                <p:cNvSpPr/>
                <p:nvPr/>
              </p:nvSpPr>
              <p:spPr>
                <a:xfrm>
                  <a:off x="6187383" y="4073537"/>
                  <a:ext cx="278514" cy="13121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90" h="4094" extrusionOk="0">
                      <a:moveTo>
                        <a:pt x="1" y="0"/>
                      </a:moveTo>
                      <a:cubicBezTo>
                        <a:pt x="18" y="17"/>
                        <a:pt x="51" y="33"/>
                        <a:pt x="84" y="50"/>
                      </a:cubicBezTo>
                      <a:cubicBezTo>
                        <a:pt x="151" y="84"/>
                        <a:pt x="235" y="134"/>
                        <a:pt x="335" y="184"/>
                      </a:cubicBezTo>
                      <a:lnTo>
                        <a:pt x="1237" y="668"/>
                      </a:lnTo>
                      <a:cubicBezTo>
                        <a:pt x="2006" y="1069"/>
                        <a:pt x="3092" y="1604"/>
                        <a:pt x="4295" y="2172"/>
                      </a:cubicBezTo>
                      <a:cubicBezTo>
                        <a:pt x="5481" y="2740"/>
                        <a:pt x="6584" y="3225"/>
                        <a:pt x="7386" y="3559"/>
                      </a:cubicBezTo>
                      <a:lnTo>
                        <a:pt x="8338" y="3960"/>
                      </a:lnTo>
                      <a:lnTo>
                        <a:pt x="8589" y="4077"/>
                      </a:lnTo>
                      <a:cubicBezTo>
                        <a:pt x="8622" y="4077"/>
                        <a:pt x="8656" y="4094"/>
                        <a:pt x="8689" y="4094"/>
                      </a:cubicBezTo>
                      <a:cubicBezTo>
                        <a:pt x="8656" y="4077"/>
                        <a:pt x="8622" y="4060"/>
                        <a:pt x="8606" y="4060"/>
                      </a:cubicBezTo>
                      <a:lnTo>
                        <a:pt x="8338" y="3943"/>
                      </a:lnTo>
                      <a:cubicBezTo>
                        <a:pt x="8088" y="3826"/>
                        <a:pt x="7770" y="3693"/>
                        <a:pt x="7403" y="3526"/>
                      </a:cubicBezTo>
                      <a:cubicBezTo>
                        <a:pt x="6617" y="3158"/>
                        <a:pt x="5515" y="2673"/>
                        <a:pt x="4312" y="2105"/>
                      </a:cubicBezTo>
                      <a:cubicBezTo>
                        <a:pt x="3125" y="1537"/>
                        <a:pt x="2039" y="1003"/>
                        <a:pt x="1254" y="618"/>
                      </a:cubicBezTo>
                      <a:cubicBezTo>
                        <a:pt x="903" y="434"/>
                        <a:pt x="586" y="284"/>
                        <a:pt x="335" y="150"/>
                      </a:cubicBezTo>
                      <a:cubicBezTo>
                        <a:pt x="251" y="117"/>
                        <a:pt x="168" y="67"/>
                        <a:pt x="84" y="33"/>
                      </a:cubicBezTo>
                      <a:cubicBezTo>
                        <a:pt x="68" y="17"/>
                        <a:pt x="34" y="0"/>
                        <a:pt x="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4" name="Google Shape;9654;p109"/>
                <p:cNvSpPr/>
                <p:nvPr/>
              </p:nvSpPr>
              <p:spPr>
                <a:xfrm>
                  <a:off x="6238791" y="4071903"/>
                  <a:ext cx="9679" cy="33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1037" extrusionOk="0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68" y="318"/>
                        <a:pt x="201" y="686"/>
                        <a:pt x="118" y="1037"/>
                      </a:cubicBezTo>
                      <a:cubicBezTo>
                        <a:pt x="302" y="703"/>
                        <a:pt x="252" y="285"/>
                        <a:pt x="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5" name="Google Shape;9655;p109"/>
                <p:cNvSpPr/>
                <p:nvPr/>
              </p:nvSpPr>
              <p:spPr>
                <a:xfrm>
                  <a:off x="6312698" y="4088504"/>
                  <a:ext cx="6987" cy="1403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8" h="438" extrusionOk="0">
                      <a:moveTo>
                        <a:pt x="17" y="1"/>
                      </a:moveTo>
                      <a:cubicBezTo>
                        <a:pt x="1" y="1"/>
                        <a:pt x="34" y="118"/>
                        <a:pt x="84" y="235"/>
                      </a:cubicBezTo>
                      <a:cubicBezTo>
                        <a:pt x="131" y="343"/>
                        <a:pt x="177" y="437"/>
                        <a:pt x="197" y="437"/>
                      </a:cubicBezTo>
                      <a:cubicBezTo>
                        <a:pt x="199" y="437"/>
                        <a:pt x="200" y="436"/>
                        <a:pt x="201" y="435"/>
                      </a:cubicBezTo>
                      <a:cubicBezTo>
                        <a:pt x="218" y="435"/>
                        <a:pt x="201" y="335"/>
                        <a:pt x="151" y="201"/>
                      </a:cubicBezTo>
                      <a:cubicBezTo>
                        <a:pt x="101" y="84"/>
                        <a:pt x="34" y="1"/>
                        <a:pt x="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6" name="Google Shape;9656;p109"/>
                <p:cNvSpPr/>
                <p:nvPr/>
              </p:nvSpPr>
              <p:spPr>
                <a:xfrm>
                  <a:off x="6317538" y="4083152"/>
                  <a:ext cx="17692" cy="807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52" h="252" extrusionOk="0">
                      <a:moveTo>
                        <a:pt x="0" y="1"/>
                      </a:moveTo>
                      <a:cubicBezTo>
                        <a:pt x="0" y="17"/>
                        <a:pt x="117" y="84"/>
                        <a:pt x="267" y="151"/>
                      </a:cubicBezTo>
                      <a:cubicBezTo>
                        <a:pt x="351" y="201"/>
                        <a:pt x="451" y="235"/>
                        <a:pt x="551" y="251"/>
                      </a:cubicBezTo>
                      <a:cubicBezTo>
                        <a:pt x="551" y="235"/>
                        <a:pt x="434" y="168"/>
                        <a:pt x="284" y="84"/>
                      </a:cubicBezTo>
                      <a:cubicBezTo>
                        <a:pt x="201" y="34"/>
                        <a:pt x="100" y="17"/>
                        <a:pt x="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7" name="Google Shape;9657;p109"/>
                <p:cNvSpPr/>
                <p:nvPr/>
              </p:nvSpPr>
              <p:spPr>
                <a:xfrm>
                  <a:off x="6322890" y="4073537"/>
                  <a:ext cx="20384" cy="82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25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84" y="100"/>
                        <a:pt x="184" y="167"/>
                        <a:pt x="284" y="201"/>
                      </a:cubicBezTo>
                      <a:cubicBezTo>
                        <a:pt x="372" y="238"/>
                        <a:pt x="460" y="257"/>
                        <a:pt x="547" y="257"/>
                      </a:cubicBezTo>
                      <a:cubicBezTo>
                        <a:pt x="577" y="257"/>
                        <a:pt x="606" y="255"/>
                        <a:pt x="635" y="251"/>
                      </a:cubicBezTo>
                      <a:cubicBezTo>
                        <a:pt x="418" y="167"/>
                        <a:pt x="217" y="84"/>
                        <a:pt x="0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8" name="Google Shape;9658;p109"/>
                <p:cNvSpPr/>
                <p:nvPr/>
              </p:nvSpPr>
              <p:spPr>
                <a:xfrm>
                  <a:off x="6276835" y="4059595"/>
                  <a:ext cx="27018" cy="289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43" h="903" extrusionOk="0">
                      <a:moveTo>
                        <a:pt x="134" y="67"/>
                      </a:moveTo>
                      <a:cubicBezTo>
                        <a:pt x="284" y="67"/>
                        <a:pt x="435" y="134"/>
                        <a:pt x="535" y="235"/>
                      </a:cubicBezTo>
                      <a:cubicBezTo>
                        <a:pt x="635" y="318"/>
                        <a:pt x="702" y="435"/>
                        <a:pt x="735" y="552"/>
                      </a:cubicBezTo>
                      <a:cubicBezTo>
                        <a:pt x="757" y="628"/>
                        <a:pt x="765" y="705"/>
                        <a:pt x="763" y="781"/>
                      </a:cubicBezTo>
                      <a:lnTo>
                        <a:pt x="763" y="781"/>
                      </a:lnTo>
                      <a:cubicBezTo>
                        <a:pt x="708" y="750"/>
                        <a:pt x="628" y="703"/>
                        <a:pt x="535" y="636"/>
                      </a:cubicBezTo>
                      <a:cubicBezTo>
                        <a:pt x="435" y="569"/>
                        <a:pt x="334" y="485"/>
                        <a:pt x="251" y="385"/>
                      </a:cubicBezTo>
                      <a:cubicBezTo>
                        <a:pt x="184" y="335"/>
                        <a:pt x="134" y="285"/>
                        <a:pt x="100" y="218"/>
                      </a:cubicBezTo>
                      <a:cubicBezTo>
                        <a:pt x="50" y="168"/>
                        <a:pt x="67" y="84"/>
                        <a:pt x="134" y="67"/>
                      </a:cubicBezTo>
                      <a:close/>
                      <a:moveTo>
                        <a:pt x="117" y="1"/>
                      </a:moveTo>
                      <a:cubicBezTo>
                        <a:pt x="67" y="17"/>
                        <a:pt x="17" y="67"/>
                        <a:pt x="0" y="118"/>
                      </a:cubicBezTo>
                      <a:cubicBezTo>
                        <a:pt x="0" y="168"/>
                        <a:pt x="17" y="218"/>
                        <a:pt x="34" y="251"/>
                      </a:cubicBezTo>
                      <a:cubicBezTo>
                        <a:pt x="84" y="318"/>
                        <a:pt x="134" y="385"/>
                        <a:pt x="201" y="435"/>
                      </a:cubicBezTo>
                      <a:cubicBezTo>
                        <a:pt x="301" y="519"/>
                        <a:pt x="401" y="602"/>
                        <a:pt x="518" y="686"/>
                      </a:cubicBezTo>
                      <a:cubicBezTo>
                        <a:pt x="597" y="738"/>
                        <a:pt x="675" y="780"/>
                        <a:pt x="761" y="812"/>
                      </a:cubicBezTo>
                      <a:lnTo>
                        <a:pt x="761" y="812"/>
                      </a:lnTo>
                      <a:cubicBezTo>
                        <a:pt x="760" y="842"/>
                        <a:pt x="756" y="872"/>
                        <a:pt x="752" y="903"/>
                      </a:cubicBezTo>
                      <a:cubicBezTo>
                        <a:pt x="752" y="903"/>
                        <a:pt x="766" y="875"/>
                        <a:pt x="781" y="819"/>
                      </a:cubicBezTo>
                      <a:lnTo>
                        <a:pt x="781" y="819"/>
                      </a:lnTo>
                      <a:cubicBezTo>
                        <a:pt x="799" y="825"/>
                        <a:pt x="817" y="831"/>
                        <a:pt x="836" y="836"/>
                      </a:cubicBezTo>
                      <a:cubicBezTo>
                        <a:pt x="842" y="829"/>
                        <a:pt x="824" y="817"/>
                        <a:pt x="787" y="795"/>
                      </a:cubicBezTo>
                      <a:lnTo>
                        <a:pt x="787" y="795"/>
                      </a:lnTo>
                      <a:cubicBezTo>
                        <a:pt x="802" y="713"/>
                        <a:pt x="802" y="616"/>
                        <a:pt x="785" y="535"/>
                      </a:cubicBezTo>
                      <a:cubicBezTo>
                        <a:pt x="719" y="218"/>
                        <a:pt x="435" y="1"/>
                        <a:pt x="1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59" name="Google Shape;9659;p109"/>
                <p:cNvSpPr/>
                <p:nvPr/>
              </p:nvSpPr>
              <p:spPr>
                <a:xfrm>
                  <a:off x="6300391" y="4069371"/>
                  <a:ext cx="23044" cy="16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9" h="515" extrusionOk="0">
                      <a:moveTo>
                        <a:pt x="492" y="1"/>
                      </a:moveTo>
                      <a:cubicBezTo>
                        <a:pt x="418" y="1"/>
                        <a:pt x="345" y="23"/>
                        <a:pt x="284" y="63"/>
                      </a:cubicBezTo>
                      <a:cubicBezTo>
                        <a:pt x="201" y="113"/>
                        <a:pt x="134" y="180"/>
                        <a:pt x="84" y="264"/>
                      </a:cubicBezTo>
                      <a:cubicBezTo>
                        <a:pt x="34" y="331"/>
                        <a:pt x="0" y="414"/>
                        <a:pt x="17" y="514"/>
                      </a:cubicBezTo>
                      <a:lnTo>
                        <a:pt x="17" y="498"/>
                      </a:lnTo>
                      <a:cubicBezTo>
                        <a:pt x="50" y="431"/>
                        <a:pt x="84" y="364"/>
                        <a:pt x="117" y="280"/>
                      </a:cubicBezTo>
                      <a:cubicBezTo>
                        <a:pt x="184" y="214"/>
                        <a:pt x="251" y="163"/>
                        <a:pt x="318" y="113"/>
                      </a:cubicBezTo>
                      <a:cubicBezTo>
                        <a:pt x="372" y="81"/>
                        <a:pt x="433" y="62"/>
                        <a:pt x="496" y="62"/>
                      </a:cubicBezTo>
                      <a:cubicBezTo>
                        <a:pt x="531" y="62"/>
                        <a:pt x="566" y="68"/>
                        <a:pt x="602" y="80"/>
                      </a:cubicBezTo>
                      <a:cubicBezTo>
                        <a:pt x="669" y="130"/>
                        <a:pt x="585" y="247"/>
                        <a:pt x="502" y="297"/>
                      </a:cubicBezTo>
                      <a:cubicBezTo>
                        <a:pt x="435" y="347"/>
                        <a:pt x="368" y="381"/>
                        <a:pt x="284" y="431"/>
                      </a:cubicBezTo>
                      <a:cubicBezTo>
                        <a:pt x="134" y="481"/>
                        <a:pt x="50" y="498"/>
                        <a:pt x="50" y="514"/>
                      </a:cubicBezTo>
                      <a:cubicBezTo>
                        <a:pt x="134" y="514"/>
                        <a:pt x="218" y="498"/>
                        <a:pt x="301" y="464"/>
                      </a:cubicBezTo>
                      <a:cubicBezTo>
                        <a:pt x="385" y="431"/>
                        <a:pt x="468" y="397"/>
                        <a:pt x="552" y="347"/>
                      </a:cubicBezTo>
                      <a:cubicBezTo>
                        <a:pt x="602" y="314"/>
                        <a:pt x="635" y="280"/>
                        <a:pt x="669" y="230"/>
                      </a:cubicBezTo>
                      <a:cubicBezTo>
                        <a:pt x="719" y="163"/>
                        <a:pt x="702" y="80"/>
                        <a:pt x="635" y="30"/>
                      </a:cubicBezTo>
                      <a:cubicBezTo>
                        <a:pt x="589" y="10"/>
                        <a:pt x="540" y="1"/>
                        <a:pt x="49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0" name="Google Shape;9660;p109"/>
                <p:cNvSpPr/>
                <p:nvPr/>
              </p:nvSpPr>
              <p:spPr>
                <a:xfrm>
                  <a:off x="6403753" y="4148053"/>
                  <a:ext cx="79804" cy="29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90" h="917" extrusionOk="0">
                      <a:moveTo>
                        <a:pt x="1496" y="0"/>
                      </a:moveTo>
                      <a:cubicBezTo>
                        <a:pt x="1021" y="0"/>
                        <a:pt x="559" y="194"/>
                        <a:pt x="234" y="566"/>
                      </a:cubicBezTo>
                      <a:cubicBezTo>
                        <a:pt x="150" y="632"/>
                        <a:pt x="100" y="716"/>
                        <a:pt x="34" y="816"/>
                      </a:cubicBezTo>
                      <a:cubicBezTo>
                        <a:pt x="17" y="850"/>
                        <a:pt x="0" y="883"/>
                        <a:pt x="0" y="916"/>
                      </a:cubicBezTo>
                      <a:cubicBezTo>
                        <a:pt x="0" y="916"/>
                        <a:pt x="84" y="783"/>
                        <a:pt x="267" y="599"/>
                      </a:cubicBezTo>
                      <a:cubicBezTo>
                        <a:pt x="599" y="256"/>
                        <a:pt x="1056" y="64"/>
                        <a:pt x="1526" y="64"/>
                      </a:cubicBezTo>
                      <a:cubicBezTo>
                        <a:pt x="1719" y="64"/>
                        <a:pt x="1915" y="96"/>
                        <a:pt x="2105" y="165"/>
                      </a:cubicBezTo>
                      <a:cubicBezTo>
                        <a:pt x="2356" y="248"/>
                        <a:pt x="2490" y="332"/>
                        <a:pt x="2490" y="332"/>
                      </a:cubicBezTo>
                      <a:cubicBezTo>
                        <a:pt x="2473" y="298"/>
                        <a:pt x="2440" y="265"/>
                        <a:pt x="2406" y="248"/>
                      </a:cubicBezTo>
                      <a:cubicBezTo>
                        <a:pt x="2323" y="198"/>
                        <a:pt x="2222" y="148"/>
                        <a:pt x="2122" y="114"/>
                      </a:cubicBezTo>
                      <a:cubicBezTo>
                        <a:pt x="1918" y="38"/>
                        <a:pt x="1706" y="0"/>
                        <a:pt x="149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1" name="Google Shape;9661;p109"/>
                <p:cNvSpPr/>
                <p:nvPr/>
              </p:nvSpPr>
              <p:spPr>
                <a:xfrm>
                  <a:off x="6468013" y="4082094"/>
                  <a:ext cx="31089" cy="68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2123" extrusionOk="0">
                      <a:moveTo>
                        <a:pt x="969" y="0"/>
                      </a:moveTo>
                      <a:lnTo>
                        <a:pt x="969" y="0"/>
                      </a:lnTo>
                      <a:cubicBezTo>
                        <a:pt x="602" y="685"/>
                        <a:pt x="284" y="1404"/>
                        <a:pt x="0" y="2122"/>
                      </a:cubicBezTo>
                      <a:cubicBezTo>
                        <a:pt x="368" y="1437"/>
                        <a:pt x="685" y="736"/>
                        <a:pt x="96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2" name="Google Shape;9662;p109"/>
                <p:cNvSpPr/>
                <p:nvPr/>
              </p:nvSpPr>
              <p:spPr>
                <a:xfrm>
                  <a:off x="6341608" y="4130266"/>
                  <a:ext cx="48235" cy="220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05" h="687" extrusionOk="0">
                      <a:moveTo>
                        <a:pt x="5" y="0"/>
                      </a:moveTo>
                      <a:cubicBezTo>
                        <a:pt x="3" y="0"/>
                        <a:pt x="2" y="0"/>
                        <a:pt x="1" y="1"/>
                      </a:cubicBezTo>
                      <a:cubicBezTo>
                        <a:pt x="452" y="319"/>
                        <a:pt x="970" y="552"/>
                        <a:pt x="1505" y="686"/>
                      </a:cubicBezTo>
                      <a:cubicBezTo>
                        <a:pt x="1505" y="669"/>
                        <a:pt x="1171" y="536"/>
                        <a:pt x="753" y="352"/>
                      </a:cubicBezTo>
                      <a:cubicBezTo>
                        <a:pt x="353" y="176"/>
                        <a:pt x="45" y="0"/>
                        <a:pt x="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3" name="Google Shape;9663;p109"/>
                <p:cNvSpPr/>
                <p:nvPr/>
              </p:nvSpPr>
              <p:spPr>
                <a:xfrm>
                  <a:off x="6412855" y="4167476"/>
                  <a:ext cx="9134" cy="73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5" h="230" extrusionOk="0">
                      <a:moveTo>
                        <a:pt x="259" y="1"/>
                      </a:moveTo>
                      <a:cubicBezTo>
                        <a:pt x="224" y="1"/>
                        <a:pt x="158" y="19"/>
                        <a:pt x="100" y="77"/>
                      </a:cubicBezTo>
                      <a:cubicBezTo>
                        <a:pt x="17" y="143"/>
                        <a:pt x="0" y="227"/>
                        <a:pt x="17" y="227"/>
                      </a:cubicBezTo>
                      <a:cubicBezTo>
                        <a:pt x="19" y="229"/>
                        <a:pt x="21" y="230"/>
                        <a:pt x="23" y="230"/>
                      </a:cubicBezTo>
                      <a:cubicBezTo>
                        <a:pt x="44" y="230"/>
                        <a:pt x="91" y="171"/>
                        <a:pt x="151" y="127"/>
                      </a:cubicBezTo>
                      <a:cubicBezTo>
                        <a:pt x="217" y="60"/>
                        <a:pt x="284" y="26"/>
                        <a:pt x="284" y="10"/>
                      </a:cubicBezTo>
                      <a:cubicBezTo>
                        <a:pt x="284" y="5"/>
                        <a:pt x="27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4" name="Google Shape;9664;p109"/>
                <p:cNvSpPr/>
                <p:nvPr/>
              </p:nvSpPr>
              <p:spPr>
                <a:xfrm>
                  <a:off x="6431572" y="4157925"/>
                  <a:ext cx="9679" cy="381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2" h="119" extrusionOk="0">
                      <a:moveTo>
                        <a:pt x="275" y="0"/>
                      </a:moveTo>
                      <a:cubicBezTo>
                        <a:pt x="246" y="0"/>
                        <a:pt x="199" y="12"/>
                        <a:pt x="151" y="24"/>
                      </a:cubicBezTo>
                      <a:cubicBezTo>
                        <a:pt x="68" y="57"/>
                        <a:pt x="1" y="90"/>
                        <a:pt x="18" y="107"/>
                      </a:cubicBezTo>
                      <a:cubicBezTo>
                        <a:pt x="18" y="114"/>
                        <a:pt x="29" y="118"/>
                        <a:pt x="49" y="118"/>
                      </a:cubicBezTo>
                      <a:cubicBezTo>
                        <a:pt x="76" y="118"/>
                        <a:pt x="119" y="110"/>
                        <a:pt x="168" y="90"/>
                      </a:cubicBezTo>
                      <a:cubicBezTo>
                        <a:pt x="252" y="74"/>
                        <a:pt x="302" y="24"/>
                        <a:pt x="302" y="7"/>
                      </a:cubicBezTo>
                      <a:cubicBezTo>
                        <a:pt x="297" y="2"/>
                        <a:pt x="288" y="0"/>
                        <a:pt x="27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5" name="Google Shape;9665;p109"/>
                <p:cNvSpPr/>
                <p:nvPr/>
              </p:nvSpPr>
              <p:spPr>
                <a:xfrm>
                  <a:off x="6450866" y="4156418"/>
                  <a:ext cx="11282" cy="34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109" extrusionOk="0">
                      <a:moveTo>
                        <a:pt x="138" y="0"/>
                      </a:moveTo>
                      <a:cubicBezTo>
                        <a:pt x="50" y="0"/>
                        <a:pt x="0" y="40"/>
                        <a:pt x="0" y="54"/>
                      </a:cubicBezTo>
                      <a:cubicBezTo>
                        <a:pt x="17" y="71"/>
                        <a:pt x="84" y="71"/>
                        <a:pt x="168" y="71"/>
                      </a:cubicBezTo>
                      <a:cubicBezTo>
                        <a:pt x="235" y="84"/>
                        <a:pt x="303" y="109"/>
                        <a:pt x="326" y="109"/>
                      </a:cubicBezTo>
                      <a:cubicBezTo>
                        <a:pt x="332" y="109"/>
                        <a:pt x="335" y="107"/>
                        <a:pt x="335" y="104"/>
                      </a:cubicBezTo>
                      <a:cubicBezTo>
                        <a:pt x="351" y="87"/>
                        <a:pt x="285" y="21"/>
                        <a:pt x="184" y="4"/>
                      </a:cubicBezTo>
                      <a:cubicBezTo>
                        <a:pt x="168" y="1"/>
                        <a:pt x="153" y="0"/>
                        <a:pt x="13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6" name="Google Shape;9666;p109"/>
                <p:cNvSpPr/>
                <p:nvPr/>
              </p:nvSpPr>
              <p:spPr>
                <a:xfrm>
                  <a:off x="6469615" y="4160809"/>
                  <a:ext cx="5929" cy="2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" h="68" extrusionOk="0">
                      <a:moveTo>
                        <a:pt x="101" y="0"/>
                      </a:moveTo>
                      <a:cubicBezTo>
                        <a:pt x="50" y="0"/>
                        <a:pt x="0" y="17"/>
                        <a:pt x="0" y="34"/>
                      </a:cubicBezTo>
                      <a:cubicBezTo>
                        <a:pt x="0" y="51"/>
                        <a:pt x="50" y="67"/>
                        <a:pt x="101" y="67"/>
                      </a:cubicBezTo>
                      <a:cubicBezTo>
                        <a:pt x="151" y="67"/>
                        <a:pt x="184" y="67"/>
                        <a:pt x="184" y="51"/>
                      </a:cubicBezTo>
                      <a:cubicBezTo>
                        <a:pt x="184" y="17"/>
                        <a:pt x="151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7" name="Google Shape;9667;p109"/>
                <p:cNvSpPr/>
                <p:nvPr/>
              </p:nvSpPr>
              <p:spPr>
                <a:xfrm>
                  <a:off x="7783761" y="2885764"/>
                  <a:ext cx="327230" cy="1742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10" h="5437" extrusionOk="0">
                      <a:moveTo>
                        <a:pt x="8316" y="1249"/>
                      </a:moveTo>
                      <a:cubicBezTo>
                        <a:pt x="8590" y="1249"/>
                        <a:pt x="8936" y="1291"/>
                        <a:pt x="9156" y="1471"/>
                      </a:cubicBezTo>
                      <a:cubicBezTo>
                        <a:pt x="9323" y="1638"/>
                        <a:pt x="9424" y="1872"/>
                        <a:pt x="9390" y="2106"/>
                      </a:cubicBezTo>
                      <a:cubicBezTo>
                        <a:pt x="9424" y="2373"/>
                        <a:pt x="9323" y="2640"/>
                        <a:pt x="9106" y="2824"/>
                      </a:cubicBezTo>
                      <a:lnTo>
                        <a:pt x="9123" y="2824"/>
                      </a:lnTo>
                      <a:cubicBezTo>
                        <a:pt x="8912" y="2975"/>
                        <a:pt x="8612" y="3023"/>
                        <a:pt x="8318" y="3023"/>
                      </a:cubicBezTo>
                      <a:cubicBezTo>
                        <a:pt x="8122" y="3023"/>
                        <a:pt x="7930" y="3001"/>
                        <a:pt x="7770" y="2975"/>
                      </a:cubicBezTo>
                      <a:cubicBezTo>
                        <a:pt x="7970" y="2407"/>
                        <a:pt x="8104" y="1838"/>
                        <a:pt x="8154" y="1254"/>
                      </a:cubicBezTo>
                      <a:cubicBezTo>
                        <a:pt x="8203" y="1251"/>
                        <a:pt x="8258" y="1249"/>
                        <a:pt x="8316" y="1249"/>
                      </a:cubicBezTo>
                      <a:close/>
                      <a:moveTo>
                        <a:pt x="251" y="1"/>
                      </a:moveTo>
                      <a:cubicBezTo>
                        <a:pt x="251" y="1"/>
                        <a:pt x="0" y="5247"/>
                        <a:pt x="4027" y="5431"/>
                      </a:cubicBezTo>
                      <a:cubicBezTo>
                        <a:pt x="4113" y="5435"/>
                        <a:pt x="4197" y="5437"/>
                        <a:pt x="4279" y="5437"/>
                      </a:cubicBezTo>
                      <a:cubicBezTo>
                        <a:pt x="5913" y="5437"/>
                        <a:pt x="6879" y="4663"/>
                        <a:pt x="7435" y="3693"/>
                      </a:cubicBezTo>
                      <a:cubicBezTo>
                        <a:pt x="7719" y="3760"/>
                        <a:pt x="8020" y="3810"/>
                        <a:pt x="8338" y="3810"/>
                      </a:cubicBezTo>
                      <a:cubicBezTo>
                        <a:pt x="8362" y="3811"/>
                        <a:pt x="8386" y="3811"/>
                        <a:pt x="8411" y="3811"/>
                      </a:cubicBezTo>
                      <a:cubicBezTo>
                        <a:pt x="8821" y="3811"/>
                        <a:pt x="9227" y="3680"/>
                        <a:pt x="9574" y="3459"/>
                      </a:cubicBezTo>
                      <a:cubicBezTo>
                        <a:pt x="9858" y="3242"/>
                        <a:pt x="10176" y="2858"/>
                        <a:pt x="10176" y="2106"/>
                      </a:cubicBezTo>
                      <a:cubicBezTo>
                        <a:pt x="10209" y="1638"/>
                        <a:pt x="10009" y="1187"/>
                        <a:pt x="9658" y="886"/>
                      </a:cubicBezTo>
                      <a:cubicBezTo>
                        <a:pt x="9278" y="598"/>
                        <a:pt x="8816" y="447"/>
                        <a:pt x="8346" y="447"/>
                      </a:cubicBezTo>
                      <a:cubicBezTo>
                        <a:pt x="8299" y="447"/>
                        <a:pt x="8251" y="449"/>
                        <a:pt x="8204" y="452"/>
                      </a:cubicBezTo>
                      <a:cubicBezTo>
                        <a:pt x="8204" y="184"/>
                        <a:pt x="8187" y="1"/>
                        <a:pt x="8187" y="1"/>
                      </a:cubicBezTo>
                      <a:close/>
                    </a:path>
                  </a:pathLst>
                </a:custGeom>
                <a:solidFill>
                  <a:srgbClr val="19B5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8" name="Google Shape;9668;p109"/>
                <p:cNvSpPr/>
                <p:nvPr/>
              </p:nvSpPr>
              <p:spPr>
                <a:xfrm>
                  <a:off x="7835170" y="2597122"/>
                  <a:ext cx="152109" cy="273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746" h="8539" extrusionOk="0">
                      <a:moveTo>
                        <a:pt x="2256" y="1"/>
                      </a:moveTo>
                      <a:cubicBezTo>
                        <a:pt x="2237" y="16"/>
                        <a:pt x="2218" y="32"/>
                        <a:pt x="2199" y="49"/>
                      </a:cubicBezTo>
                      <a:lnTo>
                        <a:pt x="2199" y="49"/>
                      </a:lnTo>
                      <a:cubicBezTo>
                        <a:pt x="1580" y="475"/>
                        <a:pt x="1276" y="1198"/>
                        <a:pt x="1420" y="1922"/>
                      </a:cubicBezTo>
                      <a:cubicBezTo>
                        <a:pt x="1470" y="2290"/>
                        <a:pt x="1654" y="2607"/>
                        <a:pt x="1905" y="2858"/>
                      </a:cubicBezTo>
                      <a:cubicBezTo>
                        <a:pt x="2156" y="3092"/>
                        <a:pt x="2423" y="3275"/>
                        <a:pt x="2573" y="3526"/>
                      </a:cubicBezTo>
                      <a:cubicBezTo>
                        <a:pt x="2707" y="3777"/>
                        <a:pt x="2707" y="4077"/>
                        <a:pt x="2557" y="4328"/>
                      </a:cubicBezTo>
                      <a:cubicBezTo>
                        <a:pt x="2423" y="4579"/>
                        <a:pt x="2222" y="4779"/>
                        <a:pt x="1988" y="4930"/>
                      </a:cubicBezTo>
                      <a:cubicBezTo>
                        <a:pt x="1537" y="5230"/>
                        <a:pt x="1036" y="5397"/>
                        <a:pt x="635" y="5698"/>
                      </a:cubicBezTo>
                      <a:cubicBezTo>
                        <a:pt x="284" y="5966"/>
                        <a:pt x="50" y="6383"/>
                        <a:pt x="17" y="6834"/>
                      </a:cubicBezTo>
                      <a:cubicBezTo>
                        <a:pt x="0" y="7152"/>
                        <a:pt x="67" y="7486"/>
                        <a:pt x="217" y="7787"/>
                      </a:cubicBezTo>
                      <a:cubicBezTo>
                        <a:pt x="318" y="7971"/>
                        <a:pt x="451" y="8138"/>
                        <a:pt x="602" y="8255"/>
                      </a:cubicBezTo>
                      <a:cubicBezTo>
                        <a:pt x="652" y="8288"/>
                        <a:pt x="702" y="8321"/>
                        <a:pt x="735" y="8355"/>
                      </a:cubicBezTo>
                      <a:cubicBezTo>
                        <a:pt x="769" y="8372"/>
                        <a:pt x="785" y="8372"/>
                        <a:pt x="785" y="8372"/>
                      </a:cubicBezTo>
                      <a:cubicBezTo>
                        <a:pt x="568" y="8204"/>
                        <a:pt x="401" y="8004"/>
                        <a:pt x="284" y="7753"/>
                      </a:cubicBezTo>
                      <a:cubicBezTo>
                        <a:pt x="134" y="7469"/>
                        <a:pt x="84" y="7152"/>
                        <a:pt x="117" y="6834"/>
                      </a:cubicBezTo>
                      <a:cubicBezTo>
                        <a:pt x="151" y="6417"/>
                        <a:pt x="368" y="6032"/>
                        <a:pt x="719" y="5798"/>
                      </a:cubicBezTo>
                      <a:cubicBezTo>
                        <a:pt x="1086" y="5514"/>
                        <a:pt x="1587" y="5364"/>
                        <a:pt x="2072" y="5047"/>
                      </a:cubicBezTo>
                      <a:cubicBezTo>
                        <a:pt x="2323" y="4880"/>
                        <a:pt x="2540" y="4662"/>
                        <a:pt x="2690" y="4395"/>
                      </a:cubicBezTo>
                      <a:cubicBezTo>
                        <a:pt x="2774" y="4261"/>
                        <a:pt x="2807" y="4094"/>
                        <a:pt x="2824" y="3927"/>
                      </a:cubicBezTo>
                      <a:cubicBezTo>
                        <a:pt x="2841" y="3760"/>
                        <a:pt x="2790" y="3593"/>
                        <a:pt x="2707" y="3443"/>
                      </a:cubicBezTo>
                      <a:cubicBezTo>
                        <a:pt x="2540" y="3142"/>
                        <a:pt x="2239" y="2958"/>
                        <a:pt x="2022" y="2741"/>
                      </a:cubicBezTo>
                      <a:cubicBezTo>
                        <a:pt x="1788" y="2507"/>
                        <a:pt x="1638" y="2223"/>
                        <a:pt x="1587" y="1905"/>
                      </a:cubicBezTo>
                      <a:cubicBezTo>
                        <a:pt x="1488" y="1397"/>
                        <a:pt x="1628" y="880"/>
                        <a:pt x="1953" y="496"/>
                      </a:cubicBezTo>
                      <a:lnTo>
                        <a:pt x="1953" y="496"/>
                      </a:lnTo>
                      <a:cubicBezTo>
                        <a:pt x="1937" y="609"/>
                        <a:pt x="1944" y="725"/>
                        <a:pt x="1972" y="836"/>
                      </a:cubicBezTo>
                      <a:cubicBezTo>
                        <a:pt x="2005" y="1037"/>
                        <a:pt x="2089" y="1220"/>
                        <a:pt x="2206" y="1371"/>
                      </a:cubicBezTo>
                      <a:cubicBezTo>
                        <a:pt x="2440" y="1655"/>
                        <a:pt x="2757" y="1872"/>
                        <a:pt x="3091" y="2022"/>
                      </a:cubicBezTo>
                      <a:cubicBezTo>
                        <a:pt x="3409" y="2156"/>
                        <a:pt x="3693" y="2323"/>
                        <a:pt x="3943" y="2557"/>
                      </a:cubicBezTo>
                      <a:cubicBezTo>
                        <a:pt x="4161" y="2774"/>
                        <a:pt x="4328" y="3058"/>
                        <a:pt x="4411" y="3376"/>
                      </a:cubicBezTo>
                      <a:cubicBezTo>
                        <a:pt x="4578" y="3944"/>
                        <a:pt x="4478" y="4562"/>
                        <a:pt x="4127" y="5047"/>
                      </a:cubicBezTo>
                      <a:cubicBezTo>
                        <a:pt x="3776" y="5481"/>
                        <a:pt x="3292" y="5765"/>
                        <a:pt x="3024" y="6199"/>
                      </a:cubicBezTo>
                      <a:cubicBezTo>
                        <a:pt x="2891" y="6417"/>
                        <a:pt x="2824" y="6651"/>
                        <a:pt x="2824" y="6901"/>
                      </a:cubicBezTo>
                      <a:cubicBezTo>
                        <a:pt x="2807" y="7118"/>
                        <a:pt x="2907" y="7336"/>
                        <a:pt x="3075" y="7486"/>
                      </a:cubicBezTo>
                      <a:cubicBezTo>
                        <a:pt x="3225" y="7603"/>
                        <a:pt x="3409" y="7670"/>
                        <a:pt x="3592" y="7720"/>
                      </a:cubicBezTo>
                      <a:cubicBezTo>
                        <a:pt x="3726" y="7753"/>
                        <a:pt x="3877" y="7787"/>
                        <a:pt x="4010" y="7854"/>
                      </a:cubicBezTo>
                      <a:cubicBezTo>
                        <a:pt x="4194" y="7954"/>
                        <a:pt x="4311" y="8138"/>
                        <a:pt x="4328" y="8338"/>
                      </a:cubicBezTo>
                      <a:cubicBezTo>
                        <a:pt x="4328" y="8405"/>
                        <a:pt x="4311" y="8472"/>
                        <a:pt x="4278" y="8539"/>
                      </a:cubicBezTo>
                      <a:cubicBezTo>
                        <a:pt x="4278" y="8539"/>
                        <a:pt x="4294" y="8522"/>
                        <a:pt x="4311" y="8505"/>
                      </a:cubicBezTo>
                      <a:cubicBezTo>
                        <a:pt x="4344" y="8455"/>
                        <a:pt x="4361" y="8388"/>
                        <a:pt x="4361" y="8338"/>
                      </a:cubicBezTo>
                      <a:cubicBezTo>
                        <a:pt x="4361" y="8121"/>
                        <a:pt x="4244" y="7904"/>
                        <a:pt x="4044" y="7803"/>
                      </a:cubicBezTo>
                      <a:cubicBezTo>
                        <a:pt x="3793" y="7653"/>
                        <a:pt x="3425" y="7653"/>
                        <a:pt x="3141" y="7419"/>
                      </a:cubicBezTo>
                      <a:cubicBezTo>
                        <a:pt x="2841" y="7169"/>
                        <a:pt x="2874" y="6667"/>
                        <a:pt x="3125" y="6266"/>
                      </a:cubicBezTo>
                      <a:cubicBezTo>
                        <a:pt x="3375" y="5865"/>
                        <a:pt x="3860" y="5598"/>
                        <a:pt x="4244" y="5147"/>
                      </a:cubicBezTo>
                      <a:cubicBezTo>
                        <a:pt x="4628" y="4612"/>
                        <a:pt x="4745" y="3944"/>
                        <a:pt x="4562" y="3326"/>
                      </a:cubicBezTo>
                      <a:cubicBezTo>
                        <a:pt x="4478" y="2991"/>
                        <a:pt x="4311" y="2691"/>
                        <a:pt x="4060" y="2440"/>
                      </a:cubicBezTo>
                      <a:cubicBezTo>
                        <a:pt x="3793" y="2206"/>
                        <a:pt x="3492" y="2006"/>
                        <a:pt x="3175" y="1872"/>
                      </a:cubicBezTo>
                      <a:cubicBezTo>
                        <a:pt x="2857" y="1738"/>
                        <a:pt x="2573" y="1538"/>
                        <a:pt x="2339" y="1270"/>
                      </a:cubicBezTo>
                      <a:cubicBezTo>
                        <a:pt x="2122" y="1003"/>
                        <a:pt x="2072" y="652"/>
                        <a:pt x="2189" y="335"/>
                      </a:cubicBezTo>
                      <a:cubicBezTo>
                        <a:pt x="2239" y="251"/>
                        <a:pt x="2289" y="201"/>
                        <a:pt x="2356" y="151"/>
                      </a:cubicBezTo>
                      <a:lnTo>
                        <a:pt x="2356" y="151"/>
                      </a:lnTo>
                      <a:cubicBezTo>
                        <a:pt x="2356" y="151"/>
                        <a:pt x="2356" y="151"/>
                        <a:pt x="2356" y="151"/>
                      </a:cubicBezTo>
                      <a:lnTo>
                        <a:pt x="2272" y="1"/>
                      </a:lnTo>
                      <a:cubicBezTo>
                        <a:pt x="2269" y="3"/>
                        <a:pt x="2265" y="6"/>
                        <a:pt x="2261" y="8"/>
                      </a:cubicBezTo>
                      <a:lnTo>
                        <a:pt x="2261" y="8"/>
                      </a:lnTo>
                      <a:lnTo>
                        <a:pt x="2256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69" name="Google Shape;9669;p109"/>
                <p:cNvSpPr/>
                <p:nvPr/>
              </p:nvSpPr>
              <p:spPr>
                <a:xfrm>
                  <a:off x="7062957" y="3777908"/>
                  <a:ext cx="59998" cy="8911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2" h="27804" extrusionOk="0">
                      <a:moveTo>
                        <a:pt x="1872" y="1"/>
                      </a:moveTo>
                      <a:lnTo>
                        <a:pt x="84" y="68"/>
                      </a:lnTo>
                      <a:lnTo>
                        <a:pt x="0" y="27804"/>
                      </a:lnTo>
                      <a:lnTo>
                        <a:pt x="1237" y="27804"/>
                      </a:lnTo>
                      <a:lnTo>
                        <a:pt x="1872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0" name="Google Shape;9670;p109"/>
                <p:cNvSpPr/>
                <p:nvPr/>
              </p:nvSpPr>
              <p:spPr>
                <a:xfrm>
                  <a:off x="6651691" y="3774158"/>
                  <a:ext cx="254926" cy="89486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954" h="27921" extrusionOk="0">
                      <a:moveTo>
                        <a:pt x="5982" y="1"/>
                      </a:moveTo>
                      <a:lnTo>
                        <a:pt x="0" y="27921"/>
                      </a:lnTo>
                      <a:lnTo>
                        <a:pt x="1370" y="27921"/>
                      </a:lnTo>
                      <a:lnTo>
                        <a:pt x="7953" y="118"/>
                      </a:lnTo>
                      <a:lnTo>
                        <a:pt x="5982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1" name="Google Shape;9671;p109"/>
                <p:cNvSpPr/>
                <p:nvPr/>
              </p:nvSpPr>
              <p:spPr>
                <a:xfrm>
                  <a:off x="6459776" y="2797659"/>
                  <a:ext cx="1293506" cy="10048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359" h="31353" extrusionOk="0">
                      <a:moveTo>
                        <a:pt x="32420" y="1"/>
                      </a:moveTo>
                      <a:cubicBezTo>
                        <a:pt x="21878" y="1"/>
                        <a:pt x="22460" y="14473"/>
                        <a:pt x="19906" y="21179"/>
                      </a:cubicBezTo>
                      <a:cubicBezTo>
                        <a:pt x="17786" y="26748"/>
                        <a:pt x="12045" y="27252"/>
                        <a:pt x="9320" y="27252"/>
                      </a:cubicBezTo>
                      <a:cubicBezTo>
                        <a:pt x="8718" y="27252"/>
                        <a:pt x="8263" y="27227"/>
                        <a:pt x="8027" y="27227"/>
                      </a:cubicBezTo>
                      <a:cubicBezTo>
                        <a:pt x="7930" y="27227"/>
                        <a:pt x="7802" y="27227"/>
                        <a:pt x="7648" y="27227"/>
                      </a:cubicBezTo>
                      <a:cubicBezTo>
                        <a:pt x="5755" y="27227"/>
                        <a:pt x="1" y="27313"/>
                        <a:pt x="2195" y="29600"/>
                      </a:cubicBezTo>
                      <a:cubicBezTo>
                        <a:pt x="3299" y="30758"/>
                        <a:pt x="10011" y="31352"/>
                        <a:pt x="17159" y="31352"/>
                      </a:cubicBezTo>
                      <a:cubicBezTo>
                        <a:pt x="25381" y="31352"/>
                        <a:pt x="34178" y="30566"/>
                        <a:pt x="35679" y="28948"/>
                      </a:cubicBezTo>
                      <a:cubicBezTo>
                        <a:pt x="38486" y="25941"/>
                        <a:pt x="38921" y="17085"/>
                        <a:pt x="39673" y="8330"/>
                      </a:cubicBezTo>
                      <a:cubicBezTo>
                        <a:pt x="40359" y="354"/>
                        <a:pt x="34127" y="6"/>
                        <a:pt x="33034" y="6"/>
                      </a:cubicBezTo>
                      <a:cubicBezTo>
                        <a:pt x="32930" y="6"/>
                        <a:pt x="32872" y="9"/>
                        <a:pt x="32872" y="9"/>
                      </a:cubicBezTo>
                      <a:cubicBezTo>
                        <a:pt x="32719" y="4"/>
                        <a:pt x="32569" y="1"/>
                        <a:pt x="3242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2" name="Google Shape;9672;p109"/>
                <p:cNvSpPr/>
                <p:nvPr/>
              </p:nvSpPr>
              <p:spPr>
                <a:xfrm>
                  <a:off x="6506024" y="2798492"/>
                  <a:ext cx="1232226" cy="10053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447" h="31368" extrusionOk="0">
                      <a:moveTo>
                        <a:pt x="31914" y="0"/>
                      </a:moveTo>
                      <a:lnTo>
                        <a:pt x="31914" y="0"/>
                      </a:lnTo>
                      <a:cubicBezTo>
                        <a:pt x="31914" y="0"/>
                        <a:pt x="37695" y="1187"/>
                        <a:pt x="37144" y="7218"/>
                      </a:cubicBezTo>
                      <a:cubicBezTo>
                        <a:pt x="36609" y="13267"/>
                        <a:pt x="35088" y="23860"/>
                        <a:pt x="32281" y="26550"/>
                      </a:cubicBezTo>
                      <a:cubicBezTo>
                        <a:pt x="29964" y="28785"/>
                        <a:pt x="22064" y="29573"/>
                        <a:pt x="16033" y="29573"/>
                      </a:cubicBezTo>
                      <a:cubicBezTo>
                        <a:pt x="14759" y="29573"/>
                        <a:pt x="13569" y="29538"/>
                        <a:pt x="12532" y="29474"/>
                      </a:cubicBezTo>
                      <a:cubicBezTo>
                        <a:pt x="5615" y="29039"/>
                        <a:pt x="1254" y="27719"/>
                        <a:pt x="1254" y="27719"/>
                      </a:cubicBezTo>
                      <a:cubicBezTo>
                        <a:pt x="1254" y="27719"/>
                        <a:pt x="0" y="28538"/>
                        <a:pt x="368" y="29056"/>
                      </a:cubicBezTo>
                      <a:cubicBezTo>
                        <a:pt x="723" y="29535"/>
                        <a:pt x="3630" y="31368"/>
                        <a:pt x="16954" y="31368"/>
                      </a:cubicBezTo>
                      <a:cubicBezTo>
                        <a:pt x="18053" y="31368"/>
                        <a:pt x="19223" y="31355"/>
                        <a:pt x="20468" y="31328"/>
                      </a:cubicBezTo>
                      <a:cubicBezTo>
                        <a:pt x="36793" y="30978"/>
                        <a:pt x="35657" y="28572"/>
                        <a:pt x="36342" y="25932"/>
                      </a:cubicBezTo>
                      <a:cubicBezTo>
                        <a:pt x="37010" y="23308"/>
                        <a:pt x="38447" y="9273"/>
                        <a:pt x="38246" y="6182"/>
                      </a:cubicBezTo>
                      <a:cubicBezTo>
                        <a:pt x="38046" y="3091"/>
                        <a:pt x="36492" y="535"/>
                        <a:pt x="31914" y="0"/>
                      </a:cubicBezTo>
                      <a:close/>
                    </a:path>
                  </a:pathLst>
                </a:custGeom>
                <a:solidFill>
                  <a:srgbClr val="045A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3" name="Google Shape;9673;p109"/>
                <p:cNvSpPr/>
                <p:nvPr/>
              </p:nvSpPr>
              <p:spPr>
                <a:xfrm>
                  <a:off x="6779122" y="1961987"/>
                  <a:ext cx="599816" cy="5865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715" h="18302" extrusionOk="0">
                      <a:moveTo>
                        <a:pt x="9823" y="1"/>
                      </a:moveTo>
                      <a:cubicBezTo>
                        <a:pt x="9350" y="1"/>
                        <a:pt x="8871" y="77"/>
                        <a:pt x="8405" y="235"/>
                      </a:cubicBezTo>
                      <a:lnTo>
                        <a:pt x="6701" y="1037"/>
                      </a:lnTo>
                      <a:cubicBezTo>
                        <a:pt x="6564" y="978"/>
                        <a:pt x="6424" y="950"/>
                        <a:pt x="6285" y="950"/>
                      </a:cubicBezTo>
                      <a:cubicBezTo>
                        <a:pt x="5645" y="950"/>
                        <a:pt x="5021" y="1525"/>
                        <a:pt x="4746" y="2157"/>
                      </a:cubicBezTo>
                      <a:cubicBezTo>
                        <a:pt x="4429" y="2925"/>
                        <a:pt x="4395" y="3811"/>
                        <a:pt x="4011" y="4546"/>
                      </a:cubicBezTo>
                      <a:cubicBezTo>
                        <a:pt x="3242" y="6117"/>
                        <a:pt x="1104" y="6902"/>
                        <a:pt x="903" y="8640"/>
                      </a:cubicBezTo>
                      <a:cubicBezTo>
                        <a:pt x="736" y="9926"/>
                        <a:pt x="1772" y="11196"/>
                        <a:pt x="1421" y="12449"/>
                      </a:cubicBezTo>
                      <a:cubicBezTo>
                        <a:pt x="1170" y="13285"/>
                        <a:pt x="352" y="13869"/>
                        <a:pt x="185" y="14722"/>
                      </a:cubicBezTo>
                      <a:cubicBezTo>
                        <a:pt x="1" y="15640"/>
                        <a:pt x="652" y="16526"/>
                        <a:pt x="1388" y="17094"/>
                      </a:cubicBezTo>
                      <a:cubicBezTo>
                        <a:pt x="2476" y="17896"/>
                        <a:pt x="3762" y="18302"/>
                        <a:pt x="5053" y="18302"/>
                      </a:cubicBezTo>
                      <a:cubicBezTo>
                        <a:pt x="6102" y="18302"/>
                        <a:pt x="7153" y="18034"/>
                        <a:pt x="8104" y="17495"/>
                      </a:cubicBezTo>
                      <a:cubicBezTo>
                        <a:pt x="9090" y="16910"/>
                        <a:pt x="9959" y="16025"/>
                        <a:pt x="11095" y="15824"/>
                      </a:cubicBezTo>
                      <a:cubicBezTo>
                        <a:pt x="11273" y="15791"/>
                        <a:pt x="11451" y="15775"/>
                        <a:pt x="11629" y="15775"/>
                      </a:cubicBezTo>
                      <a:cubicBezTo>
                        <a:pt x="12418" y="15775"/>
                        <a:pt x="13202" y="16076"/>
                        <a:pt x="13952" y="16376"/>
                      </a:cubicBezTo>
                      <a:cubicBezTo>
                        <a:pt x="14727" y="16685"/>
                        <a:pt x="15536" y="16995"/>
                        <a:pt x="16352" y="16995"/>
                      </a:cubicBezTo>
                      <a:cubicBezTo>
                        <a:pt x="16504" y="16995"/>
                        <a:pt x="16657" y="16984"/>
                        <a:pt x="16810" y="16960"/>
                      </a:cubicBezTo>
                      <a:cubicBezTo>
                        <a:pt x="17795" y="16810"/>
                        <a:pt x="18714" y="15908"/>
                        <a:pt x="18514" y="14939"/>
                      </a:cubicBezTo>
                      <a:cubicBezTo>
                        <a:pt x="18347" y="14120"/>
                        <a:pt x="17461" y="13585"/>
                        <a:pt x="17328" y="12767"/>
                      </a:cubicBezTo>
                      <a:cubicBezTo>
                        <a:pt x="17177" y="11881"/>
                        <a:pt x="17929" y="11096"/>
                        <a:pt x="18079" y="10227"/>
                      </a:cubicBezTo>
                      <a:cubicBezTo>
                        <a:pt x="18247" y="9275"/>
                        <a:pt x="17712" y="8356"/>
                        <a:pt x="17060" y="7654"/>
                      </a:cubicBezTo>
                      <a:cubicBezTo>
                        <a:pt x="16425" y="6952"/>
                        <a:pt x="15640" y="6367"/>
                        <a:pt x="15105" y="5582"/>
                      </a:cubicBezTo>
                      <a:cubicBezTo>
                        <a:pt x="14370" y="4462"/>
                        <a:pt x="14203" y="3042"/>
                        <a:pt x="13468" y="1923"/>
                      </a:cubicBezTo>
                      <a:cubicBezTo>
                        <a:pt x="12627" y="693"/>
                        <a:pt x="11250" y="1"/>
                        <a:pt x="9823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4" name="Google Shape;9674;p109"/>
                <p:cNvSpPr/>
                <p:nvPr/>
              </p:nvSpPr>
              <p:spPr>
                <a:xfrm>
                  <a:off x="6942449" y="1973781"/>
                  <a:ext cx="263515" cy="5002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222" h="15607" extrusionOk="0">
                      <a:moveTo>
                        <a:pt x="4462" y="1"/>
                      </a:moveTo>
                      <a:lnTo>
                        <a:pt x="235" y="2023"/>
                      </a:lnTo>
                      <a:cubicBezTo>
                        <a:pt x="235" y="2023"/>
                        <a:pt x="1" y="7436"/>
                        <a:pt x="101" y="9775"/>
                      </a:cubicBezTo>
                      <a:cubicBezTo>
                        <a:pt x="201" y="12115"/>
                        <a:pt x="2507" y="12415"/>
                        <a:pt x="2507" y="12415"/>
                      </a:cubicBezTo>
                      <a:cubicBezTo>
                        <a:pt x="2507" y="12415"/>
                        <a:pt x="2708" y="15005"/>
                        <a:pt x="2591" y="15607"/>
                      </a:cubicBezTo>
                      <a:lnTo>
                        <a:pt x="8222" y="15573"/>
                      </a:lnTo>
                      <a:lnTo>
                        <a:pt x="8155" y="4211"/>
                      </a:lnTo>
                      <a:lnTo>
                        <a:pt x="4462" y="1"/>
                      </a:lnTo>
                      <a:close/>
                    </a:path>
                  </a:pathLst>
                </a:custGeom>
                <a:solidFill>
                  <a:srgbClr val="FFBE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5" name="Google Shape;9675;p109"/>
                <p:cNvSpPr/>
                <p:nvPr/>
              </p:nvSpPr>
              <p:spPr>
                <a:xfrm>
                  <a:off x="6959596" y="2161755"/>
                  <a:ext cx="18781" cy="19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603" extrusionOk="0">
                      <a:moveTo>
                        <a:pt x="301" y="1"/>
                      </a:moveTo>
                      <a:cubicBezTo>
                        <a:pt x="134" y="1"/>
                        <a:pt x="1" y="134"/>
                        <a:pt x="1" y="301"/>
                      </a:cubicBezTo>
                      <a:cubicBezTo>
                        <a:pt x="1" y="468"/>
                        <a:pt x="134" y="602"/>
                        <a:pt x="285" y="602"/>
                      </a:cubicBezTo>
                      <a:cubicBezTo>
                        <a:pt x="452" y="602"/>
                        <a:pt x="585" y="485"/>
                        <a:pt x="585" y="318"/>
                      </a:cubicBezTo>
                      <a:cubicBezTo>
                        <a:pt x="585" y="151"/>
                        <a:pt x="468" y="17"/>
                        <a:pt x="30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6" name="Google Shape;9676;p109"/>
                <p:cNvSpPr/>
                <p:nvPr/>
              </p:nvSpPr>
              <p:spPr>
                <a:xfrm>
                  <a:off x="6953186" y="2143326"/>
                  <a:ext cx="38043" cy="116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363" extrusionOk="0">
                      <a:moveTo>
                        <a:pt x="610" y="1"/>
                      </a:moveTo>
                      <a:cubicBezTo>
                        <a:pt x="437" y="1"/>
                        <a:pt x="267" y="59"/>
                        <a:pt x="134" y="175"/>
                      </a:cubicBezTo>
                      <a:cubicBezTo>
                        <a:pt x="34" y="258"/>
                        <a:pt x="0" y="342"/>
                        <a:pt x="17" y="358"/>
                      </a:cubicBezTo>
                      <a:cubicBezTo>
                        <a:pt x="20" y="361"/>
                        <a:pt x="24" y="362"/>
                        <a:pt x="29" y="362"/>
                      </a:cubicBezTo>
                      <a:cubicBezTo>
                        <a:pt x="87" y="362"/>
                        <a:pt x="294" y="207"/>
                        <a:pt x="585" y="191"/>
                      </a:cubicBezTo>
                      <a:cubicBezTo>
                        <a:pt x="600" y="190"/>
                        <a:pt x="615" y="190"/>
                        <a:pt x="630" y="190"/>
                      </a:cubicBezTo>
                      <a:cubicBezTo>
                        <a:pt x="896" y="190"/>
                        <a:pt x="1096" y="313"/>
                        <a:pt x="1156" y="313"/>
                      </a:cubicBezTo>
                      <a:cubicBezTo>
                        <a:pt x="1162" y="313"/>
                        <a:pt x="1167" y="311"/>
                        <a:pt x="1170" y="308"/>
                      </a:cubicBezTo>
                      <a:cubicBezTo>
                        <a:pt x="1186" y="275"/>
                        <a:pt x="1153" y="208"/>
                        <a:pt x="1053" y="141"/>
                      </a:cubicBezTo>
                      <a:cubicBezTo>
                        <a:pt x="919" y="47"/>
                        <a:pt x="764" y="1"/>
                        <a:pt x="61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7" name="Google Shape;9677;p109"/>
                <p:cNvSpPr/>
                <p:nvPr/>
              </p:nvSpPr>
              <p:spPr>
                <a:xfrm>
                  <a:off x="7069367" y="2161755"/>
                  <a:ext cx="18781" cy="193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86" h="603" extrusionOk="0">
                      <a:moveTo>
                        <a:pt x="302" y="1"/>
                      </a:moveTo>
                      <a:cubicBezTo>
                        <a:pt x="135" y="1"/>
                        <a:pt x="1" y="134"/>
                        <a:pt x="1" y="301"/>
                      </a:cubicBezTo>
                      <a:cubicBezTo>
                        <a:pt x="1" y="468"/>
                        <a:pt x="135" y="602"/>
                        <a:pt x="285" y="602"/>
                      </a:cubicBezTo>
                      <a:cubicBezTo>
                        <a:pt x="452" y="602"/>
                        <a:pt x="586" y="485"/>
                        <a:pt x="586" y="318"/>
                      </a:cubicBezTo>
                      <a:cubicBezTo>
                        <a:pt x="586" y="151"/>
                        <a:pt x="469" y="17"/>
                        <a:pt x="302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8" name="Google Shape;9678;p109"/>
                <p:cNvSpPr/>
                <p:nvPr/>
              </p:nvSpPr>
              <p:spPr>
                <a:xfrm>
                  <a:off x="7065104" y="2145377"/>
                  <a:ext cx="38043" cy="113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87" h="354" extrusionOk="0">
                      <a:moveTo>
                        <a:pt x="611" y="1"/>
                      </a:moveTo>
                      <a:cubicBezTo>
                        <a:pt x="436" y="1"/>
                        <a:pt x="262" y="60"/>
                        <a:pt x="117" y="177"/>
                      </a:cubicBezTo>
                      <a:cubicBezTo>
                        <a:pt x="34" y="261"/>
                        <a:pt x="0" y="328"/>
                        <a:pt x="17" y="345"/>
                      </a:cubicBezTo>
                      <a:cubicBezTo>
                        <a:pt x="21" y="350"/>
                        <a:pt x="28" y="353"/>
                        <a:pt x="37" y="353"/>
                      </a:cubicBezTo>
                      <a:cubicBezTo>
                        <a:pt x="104" y="353"/>
                        <a:pt x="305" y="209"/>
                        <a:pt x="585" y="194"/>
                      </a:cubicBezTo>
                      <a:cubicBezTo>
                        <a:pt x="600" y="193"/>
                        <a:pt x="615" y="193"/>
                        <a:pt x="630" y="193"/>
                      </a:cubicBezTo>
                      <a:cubicBezTo>
                        <a:pt x="884" y="193"/>
                        <a:pt x="1078" y="304"/>
                        <a:pt x="1147" y="304"/>
                      </a:cubicBezTo>
                      <a:cubicBezTo>
                        <a:pt x="1158" y="304"/>
                        <a:pt x="1165" y="301"/>
                        <a:pt x="1170" y="294"/>
                      </a:cubicBezTo>
                      <a:cubicBezTo>
                        <a:pt x="1187" y="278"/>
                        <a:pt x="1136" y="211"/>
                        <a:pt x="1036" y="127"/>
                      </a:cubicBezTo>
                      <a:cubicBezTo>
                        <a:pt x="906" y="43"/>
                        <a:pt x="758" y="1"/>
                        <a:pt x="61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79" name="Google Shape;9679;p109"/>
                <p:cNvSpPr/>
                <p:nvPr/>
              </p:nvSpPr>
              <p:spPr>
                <a:xfrm>
                  <a:off x="7001357" y="2153165"/>
                  <a:ext cx="30576" cy="910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2842" extrusionOk="0">
                      <a:moveTo>
                        <a:pt x="919" y="1"/>
                      </a:moveTo>
                      <a:cubicBezTo>
                        <a:pt x="880" y="1"/>
                        <a:pt x="599" y="747"/>
                        <a:pt x="285" y="1689"/>
                      </a:cubicBezTo>
                      <a:cubicBezTo>
                        <a:pt x="201" y="1923"/>
                        <a:pt x="135" y="2140"/>
                        <a:pt x="68" y="2357"/>
                      </a:cubicBezTo>
                      <a:cubicBezTo>
                        <a:pt x="18" y="2457"/>
                        <a:pt x="1" y="2591"/>
                        <a:pt x="34" y="2691"/>
                      </a:cubicBezTo>
                      <a:cubicBezTo>
                        <a:pt x="51" y="2758"/>
                        <a:pt x="101" y="2808"/>
                        <a:pt x="168" y="2825"/>
                      </a:cubicBezTo>
                      <a:cubicBezTo>
                        <a:pt x="201" y="2825"/>
                        <a:pt x="252" y="2842"/>
                        <a:pt x="302" y="2842"/>
                      </a:cubicBezTo>
                      <a:cubicBezTo>
                        <a:pt x="469" y="2842"/>
                        <a:pt x="653" y="2842"/>
                        <a:pt x="820" y="2808"/>
                      </a:cubicBezTo>
                      <a:cubicBezTo>
                        <a:pt x="653" y="2758"/>
                        <a:pt x="485" y="2741"/>
                        <a:pt x="302" y="2741"/>
                      </a:cubicBezTo>
                      <a:cubicBezTo>
                        <a:pt x="218" y="2725"/>
                        <a:pt x="151" y="2708"/>
                        <a:pt x="135" y="2658"/>
                      </a:cubicBezTo>
                      <a:cubicBezTo>
                        <a:pt x="135" y="2574"/>
                        <a:pt x="151" y="2474"/>
                        <a:pt x="185" y="2407"/>
                      </a:cubicBezTo>
                      <a:lnTo>
                        <a:pt x="419" y="1739"/>
                      </a:lnTo>
                      <a:cubicBezTo>
                        <a:pt x="719" y="787"/>
                        <a:pt x="953" y="18"/>
                        <a:pt x="920" y="1"/>
                      </a:cubicBezTo>
                      <a:cubicBezTo>
                        <a:pt x="919" y="1"/>
                        <a:pt x="919" y="1"/>
                        <a:pt x="91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0" name="Google Shape;9680;p109"/>
                <p:cNvSpPr/>
                <p:nvPr/>
              </p:nvSpPr>
              <p:spPr>
                <a:xfrm>
                  <a:off x="7022798" y="2339536"/>
                  <a:ext cx="97496" cy="506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" h="1579" extrusionOk="0">
                      <a:moveTo>
                        <a:pt x="3041" y="1"/>
                      </a:moveTo>
                      <a:lnTo>
                        <a:pt x="3041" y="1"/>
                      </a:lnTo>
                      <a:cubicBezTo>
                        <a:pt x="2139" y="619"/>
                        <a:pt x="1086" y="970"/>
                        <a:pt x="0" y="1003"/>
                      </a:cubicBezTo>
                      <a:lnTo>
                        <a:pt x="34" y="1571"/>
                      </a:lnTo>
                      <a:cubicBezTo>
                        <a:pt x="120" y="1576"/>
                        <a:pt x="204" y="1579"/>
                        <a:pt x="286" y="1579"/>
                      </a:cubicBezTo>
                      <a:cubicBezTo>
                        <a:pt x="2376" y="1579"/>
                        <a:pt x="3041" y="1"/>
                        <a:pt x="3041" y="1"/>
                      </a:cubicBezTo>
                      <a:close/>
                    </a:path>
                  </a:pathLst>
                </a:custGeom>
                <a:solidFill>
                  <a:srgbClr val="EB996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1" name="Google Shape;9681;p109"/>
                <p:cNvSpPr/>
                <p:nvPr/>
              </p:nvSpPr>
              <p:spPr>
                <a:xfrm>
                  <a:off x="7030811" y="2254059"/>
                  <a:ext cx="31633" cy="2265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7" h="707" extrusionOk="0">
                      <a:moveTo>
                        <a:pt x="565" y="0"/>
                      </a:moveTo>
                      <a:cubicBezTo>
                        <a:pt x="501" y="0"/>
                        <a:pt x="440" y="14"/>
                        <a:pt x="385" y="45"/>
                      </a:cubicBezTo>
                      <a:cubicBezTo>
                        <a:pt x="185" y="128"/>
                        <a:pt x="51" y="295"/>
                        <a:pt x="18" y="496"/>
                      </a:cubicBezTo>
                      <a:lnTo>
                        <a:pt x="1" y="512"/>
                      </a:lnTo>
                      <a:cubicBezTo>
                        <a:pt x="1" y="546"/>
                        <a:pt x="18" y="596"/>
                        <a:pt x="51" y="613"/>
                      </a:cubicBezTo>
                      <a:cubicBezTo>
                        <a:pt x="101" y="646"/>
                        <a:pt x="135" y="663"/>
                        <a:pt x="185" y="663"/>
                      </a:cubicBezTo>
                      <a:cubicBezTo>
                        <a:pt x="280" y="695"/>
                        <a:pt x="375" y="706"/>
                        <a:pt x="475" y="706"/>
                      </a:cubicBezTo>
                      <a:cubicBezTo>
                        <a:pt x="532" y="706"/>
                        <a:pt x="591" y="702"/>
                        <a:pt x="652" y="696"/>
                      </a:cubicBezTo>
                      <a:cubicBezTo>
                        <a:pt x="803" y="663"/>
                        <a:pt x="937" y="546"/>
                        <a:pt x="970" y="395"/>
                      </a:cubicBezTo>
                      <a:cubicBezTo>
                        <a:pt x="987" y="245"/>
                        <a:pt x="903" y="111"/>
                        <a:pt x="786" y="45"/>
                      </a:cubicBezTo>
                      <a:cubicBezTo>
                        <a:pt x="715" y="18"/>
                        <a:pt x="638" y="0"/>
                        <a:pt x="565" y="0"/>
                      </a:cubicBezTo>
                      <a:close/>
                    </a:path>
                  </a:pathLst>
                </a:custGeom>
                <a:solidFill>
                  <a:srgbClr val="EB996E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2" name="Google Shape;9682;p109"/>
                <p:cNvSpPr/>
                <p:nvPr/>
              </p:nvSpPr>
              <p:spPr>
                <a:xfrm>
                  <a:off x="7024401" y="2243097"/>
                  <a:ext cx="33717" cy="31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2" h="989" extrusionOk="0">
                      <a:moveTo>
                        <a:pt x="993" y="0"/>
                      </a:moveTo>
                      <a:cubicBezTo>
                        <a:pt x="991" y="0"/>
                        <a:pt x="989" y="1"/>
                        <a:pt x="986" y="2"/>
                      </a:cubicBezTo>
                      <a:cubicBezTo>
                        <a:pt x="985" y="2"/>
                        <a:pt x="985" y="2"/>
                        <a:pt x="984" y="2"/>
                      </a:cubicBezTo>
                      <a:cubicBezTo>
                        <a:pt x="953" y="2"/>
                        <a:pt x="946" y="359"/>
                        <a:pt x="669" y="637"/>
                      </a:cubicBezTo>
                      <a:cubicBezTo>
                        <a:pt x="368" y="905"/>
                        <a:pt x="0" y="871"/>
                        <a:pt x="0" y="921"/>
                      </a:cubicBezTo>
                      <a:cubicBezTo>
                        <a:pt x="0" y="955"/>
                        <a:pt x="84" y="988"/>
                        <a:pt x="234" y="988"/>
                      </a:cubicBezTo>
                      <a:cubicBezTo>
                        <a:pt x="652" y="971"/>
                        <a:pt x="1003" y="654"/>
                        <a:pt x="1036" y="236"/>
                      </a:cubicBezTo>
                      <a:cubicBezTo>
                        <a:pt x="1052" y="97"/>
                        <a:pt x="1024" y="0"/>
                        <a:pt x="993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3" name="Google Shape;9683;p109"/>
                <p:cNvSpPr/>
                <p:nvPr/>
              </p:nvSpPr>
              <p:spPr>
                <a:xfrm>
                  <a:off x="6940334" y="1961634"/>
                  <a:ext cx="313834" cy="3041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92" h="9489" extrusionOk="0">
                      <a:moveTo>
                        <a:pt x="58" y="2388"/>
                      </a:moveTo>
                      <a:cubicBezTo>
                        <a:pt x="36" y="2464"/>
                        <a:pt x="16" y="2541"/>
                        <a:pt x="0" y="2619"/>
                      </a:cubicBezTo>
                      <a:lnTo>
                        <a:pt x="58" y="2388"/>
                      </a:lnTo>
                      <a:close/>
                      <a:moveTo>
                        <a:pt x="3765" y="1"/>
                      </a:moveTo>
                      <a:cubicBezTo>
                        <a:pt x="3641" y="1"/>
                        <a:pt x="3517" y="5"/>
                        <a:pt x="3392" y="12"/>
                      </a:cubicBezTo>
                      <a:cubicBezTo>
                        <a:pt x="2573" y="46"/>
                        <a:pt x="1771" y="330"/>
                        <a:pt x="1120" y="814"/>
                      </a:cubicBezTo>
                      <a:cubicBezTo>
                        <a:pt x="667" y="1174"/>
                        <a:pt x="320" y="1650"/>
                        <a:pt x="122" y="2192"/>
                      </a:cubicBezTo>
                      <a:lnTo>
                        <a:pt x="122" y="2192"/>
                      </a:lnTo>
                      <a:cubicBezTo>
                        <a:pt x="120" y="2178"/>
                        <a:pt x="119" y="2165"/>
                        <a:pt x="117" y="2151"/>
                      </a:cubicBezTo>
                      <a:lnTo>
                        <a:pt x="58" y="2388"/>
                      </a:lnTo>
                      <a:lnTo>
                        <a:pt x="58" y="2388"/>
                      </a:lnTo>
                      <a:cubicBezTo>
                        <a:pt x="77" y="2322"/>
                        <a:pt x="99" y="2256"/>
                        <a:pt x="122" y="2192"/>
                      </a:cubicBezTo>
                      <a:lnTo>
                        <a:pt x="122" y="2192"/>
                      </a:lnTo>
                      <a:cubicBezTo>
                        <a:pt x="308" y="3575"/>
                        <a:pt x="1501" y="4607"/>
                        <a:pt x="2891" y="4607"/>
                      </a:cubicBezTo>
                      <a:lnTo>
                        <a:pt x="2256" y="3204"/>
                      </a:lnTo>
                      <a:lnTo>
                        <a:pt x="2256" y="3204"/>
                      </a:lnTo>
                      <a:cubicBezTo>
                        <a:pt x="2824" y="3872"/>
                        <a:pt x="3409" y="4540"/>
                        <a:pt x="4194" y="4941"/>
                      </a:cubicBezTo>
                      <a:cubicBezTo>
                        <a:pt x="4561" y="5125"/>
                        <a:pt x="4986" y="5232"/>
                        <a:pt x="5400" y="5232"/>
                      </a:cubicBezTo>
                      <a:cubicBezTo>
                        <a:pt x="5853" y="5232"/>
                        <a:pt x="6293" y="5104"/>
                        <a:pt x="6633" y="4808"/>
                      </a:cubicBezTo>
                      <a:cubicBezTo>
                        <a:pt x="6851" y="5376"/>
                        <a:pt x="6851" y="6011"/>
                        <a:pt x="7051" y="6595"/>
                      </a:cubicBezTo>
                      <a:cubicBezTo>
                        <a:pt x="7248" y="7170"/>
                        <a:pt x="7687" y="9488"/>
                        <a:pt x="8289" y="9488"/>
                      </a:cubicBezTo>
                      <a:cubicBezTo>
                        <a:pt x="8300" y="9488"/>
                        <a:pt x="8310" y="9487"/>
                        <a:pt x="8321" y="9486"/>
                      </a:cubicBezTo>
                      <a:cubicBezTo>
                        <a:pt x="8872" y="9402"/>
                        <a:pt x="9273" y="6980"/>
                        <a:pt x="9407" y="6445"/>
                      </a:cubicBezTo>
                      <a:cubicBezTo>
                        <a:pt x="9791" y="4941"/>
                        <a:pt x="9307" y="3270"/>
                        <a:pt x="8304" y="2084"/>
                      </a:cubicBezTo>
                      <a:cubicBezTo>
                        <a:pt x="7166" y="759"/>
                        <a:pt x="5503" y="1"/>
                        <a:pt x="3765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4" name="Google Shape;9684;p109"/>
                <p:cNvSpPr/>
                <p:nvPr/>
              </p:nvSpPr>
              <p:spPr>
                <a:xfrm>
                  <a:off x="6767873" y="1993620"/>
                  <a:ext cx="207812" cy="3754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484" h="11713" extrusionOk="0">
                      <a:moveTo>
                        <a:pt x="6484" y="0"/>
                      </a:moveTo>
                      <a:cubicBezTo>
                        <a:pt x="6350" y="150"/>
                        <a:pt x="6200" y="301"/>
                        <a:pt x="6033" y="418"/>
                      </a:cubicBezTo>
                      <a:cubicBezTo>
                        <a:pt x="5832" y="551"/>
                        <a:pt x="5615" y="668"/>
                        <a:pt x="5398" y="769"/>
                      </a:cubicBezTo>
                      <a:cubicBezTo>
                        <a:pt x="5130" y="869"/>
                        <a:pt x="4830" y="986"/>
                        <a:pt x="4496" y="1153"/>
                      </a:cubicBezTo>
                      <a:cubicBezTo>
                        <a:pt x="3694" y="1571"/>
                        <a:pt x="3242" y="2440"/>
                        <a:pt x="3359" y="3342"/>
                      </a:cubicBezTo>
                      <a:cubicBezTo>
                        <a:pt x="3409" y="3826"/>
                        <a:pt x="3610" y="4311"/>
                        <a:pt x="3560" y="4795"/>
                      </a:cubicBezTo>
                      <a:cubicBezTo>
                        <a:pt x="3560" y="5046"/>
                        <a:pt x="3460" y="5280"/>
                        <a:pt x="3309" y="5481"/>
                      </a:cubicBezTo>
                      <a:cubicBezTo>
                        <a:pt x="3125" y="5648"/>
                        <a:pt x="2875" y="5765"/>
                        <a:pt x="2624" y="5798"/>
                      </a:cubicBezTo>
                      <a:cubicBezTo>
                        <a:pt x="2090" y="5898"/>
                        <a:pt x="1588" y="6166"/>
                        <a:pt x="1171" y="6533"/>
                      </a:cubicBezTo>
                      <a:cubicBezTo>
                        <a:pt x="786" y="6884"/>
                        <a:pt x="502" y="7302"/>
                        <a:pt x="318" y="7786"/>
                      </a:cubicBezTo>
                      <a:cubicBezTo>
                        <a:pt x="1" y="8622"/>
                        <a:pt x="84" y="9541"/>
                        <a:pt x="536" y="10293"/>
                      </a:cubicBezTo>
                      <a:cubicBezTo>
                        <a:pt x="820" y="10811"/>
                        <a:pt x="1237" y="11212"/>
                        <a:pt x="1755" y="11496"/>
                      </a:cubicBezTo>
                      <a:cubicBezTo>
                        <a:pt x="1889" y="11579"/>
                        <a:pt x="2039" y="11629"/>
                        <a:pt x="2190" y="11679"/>
                      </a:cubicBezTo>
                      <a:cubicBezTo>
                        <a:pt x="2240" y="11696"/>
                        <a:pt x="2290" y="11713"/>
                        <a:pt x="2340" y="11713"/>
                      </a:cubicBezTo>
                      <a:cubicBezTo>
                        <a:pt x="2357" y="11696"/>
                        <a:pt x="2140" y="11646"/>
                        <a:pt x="1789" y="11429"/>
                      </a:cubicBezTo>
                      <a:cubicBezTo>
                        <a:pt x="1304" y="11145"/>
                        <a:pt x="903" y="10727"/>
                        <a:pt x="636" y="10226"/>
                      </a:cubicBezTo>
                      <a:cubicBezTo>
                        <a:pt x="218" y="9507"/>
                        <a:pt x="168" y="8622"/>
                        <a:pt x="469" y="7853"/>
                      </a:cubicBezTo>
                      <a:cubicBezTo>
                        <a:pt x="836" y="6884"/>
                        <a:pt x="1655" y="6182"/>
                        <a:pt x="2674" y="5965"/>
                      </a:cubicBezTo>
                      <a:cubicBezTo>
                        <a:pt x="2958" y="5915"/>
                        <a:pt x="3226" y="5798"/>
                        <a:pt x="3426" y="5597"/>
                      </a:cubicBezTo>
                      <a:cubicBezTo>
                        <a:pt x="3610" y="5364"/>
                        <a:pt x="3727" y="5096"/>
                        <a:pt x="3727" y="4812"/>
                      </a:cubicBezTo>
                      <a:cubicBezTo>
                        <a:pt x="3777" y="4261"/>
                        <a:pt x="3560" y="3776"/>
                        <a:pt x="3510" y="3325"/>
                      </a:cubicBezTo>
                      <a:cubicBezTo>
                        <a:pt x="3460" y="2891"/>
                        <a:pt x="3543" y="2440"/>
                        <a:pt x="3760" y="2055"/>
                      </a:cubicBezTo>
                      <a:cubicBezTo>
                        <a:pt x="3944" y="1721"/>
                        <a:pt x="4228" y="1454"/>
                        <a:pt x="4562" y="1270"/>
                      </a:cubicBezTo>
                      <a:cubicBezTo>
                        <a:pt x="4863" y="1086"/>
                        <a:pt x="5181" y="969"/>
                        <a:pt x="5431" y="852"/>
                      </a:cubicBezTo>
                      <a:cubicBezTo>
                        <a:pt x="5665" y="752"/>
                        <a:pt x="5882" y="635"/>
                        <a:pt x="6083" y="485"/>
                      </a:cubicBezTo>
                      <a:cubicBezTo>
                        <a:pt x="6200" y="384"/>
                        <a:pt x="6317" y="267"/>
                        <a:pt x="6400" y="134"/>
                      </a:cubicBezTo>
                      <a:cubicBezTo>
                        <a:pt x="6434" y="100"/>
                        <a:pt x="6467" y="50"/>
                        <a:pt x="6484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5" name="Google Shape;9685;p109"/>
                <p:cNvSpPr/>
                <p:nvPr/>
              </p:nvSpPr>
              <p:spPr>
                <a:xfrm>
                  <a:off x="7203272" y="2032689"/>
                  <a:ext cx="192813" cy="4353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016" h="13585" extrusionOk="0">
                      <a:moveTo>
                        <a:pt x="17" y="1"/>
                      </a:moveTo>
                      <a:cubicBezTo>
                        <a:pt x="0" y="68"/>
                        <a:pt x="0" y="118"/>
                        <a:pt x="0" y="185"/>
                      </a:cubicBezTo>
                      <a:cubicBezTo>
                        <a:pt x="17" y="352"/>
                        <a:pt x="50" y="519"/>
                        <a:pt x="84" y="669"/>
                      </a:cubicBezTo>
                      <a:cubicBezTo>
                        <a:pt x="284" y="1271"/>
                        <a:pt x="618" y="1789"/>
                        <a:pt x="1086" y="2206"/>
                      </a:cubicBezTo>
                      <a:cubicBezTo>
                        <a:pt x="1637" y="2758"/>
                        <a:pt x="2439" y="3242"/>
                        <a:pt x="3208" y="3877"/>
                      </a:cubicBezTo>
                      <a:cubicBezTo>
                        <a:pt x="3609" y="4211"/>
                        <a:pt x="3960" y="4612"/>
                        <a:pt x="4211" y="5080"/>
                      </a:cubicBezTo>
                      <a:cubicBezTo>
                        <a:pt x="4478" y="5565"/>
                        <a:pt x="4578" y="6133"/>
                        <a:pt x="4461" y="6668"/>
                      </a:cubicBezTo>
                      <a:cubicBezTo>
                        <a:pt x="4328" y="7219"/>
                        <a:pt x="3943" y="7720"/>
                        <a:pt x="3977" y="8322"/>
                      </a:cubicBezTo>
                      <a:cubicBezTo>
                        <a:pt x="3993" y="8906"/>
                        <a:pt x="4328" y="9424"/>
                        <a:pt x="4829" y="9692"/>
                      </a:cubicBezTo>
                      <a:cubicBezTo>
                        <a:pt x="5046" y="9792"/>
                        <a:pt x="5247" y="9942"/>
                        <a:pt x="5430" y="10093"/>
                      </a:cubicBezTo>
                      <a:cubicBezTo>
                        <a:pt x="5581" y="10243"/>
                        <a:pt x="5698" y="10444"/>
                        <a:pt x="5764" y="10661"/>
                      </a:cubicBezTo>
                      <a:cubicBezTo>
                        <a:pt x="5865" y="11045"/>
                        <a:pt x="5848" y="11463"/>
                        <a:pt x="5698" y="11847"/>
                      </a:cubicBezTo>
                      <a:cubicBezTo>
                        <a:pt x="5447" y="12399"/>
                        <a:pt x="5046" y="12866"/>
                        <a:pt x="4545" y="13201"/>
                      </a:cubicBezTo>
                      <a:cubicBezTo>
                        <a:pt x="4194" y="13451"/>
                        <a:pt x="3993" y="13568"/>
                        <a:pt x="3993" y="13585"/>
                      </a:cubicBezTo>
                      <a:cubicBezTo>
                        <a:pt x="4060" y="13551"/>
                        <a:pt x="4110" y="13535"/>
                        <a:pt x="4160" y="13501"/>
                      </a:cubicBezTo>
                      <a:cubicBezTo>
                        <a:pt x="4261" y="13451"/>
                        <a:pt x="4394" y="13368"/>
                        <a:pt x="4578" y="13251"/>
                      </a:cubicBezTo>
                      <a:cubicBezTo>
                        <a:pt x="4812" y="13100"/>
                        <a:pt x="5013" y="12933"/>
                        <a:pt x="5196" y="12749"/>
                      </a:cubicBezTo>
                      <a:cubicBezTo>
                        <a:pt x="5464" y="12516"/>
                        <a:pt x="5664" y="12215"/>
                        <a:pt x="5815" y="11897"/>
                      </a:cubicBezTo>
                      <a:cubicBezTo>
                        <a:pt x="5982" y="11496"/>
                        <a:pt x="6015" y="11045"/>
                        <a:pt x="5898" y="10611"/>
                      </a:cubicBezTo>
                      <a:cubicBezTo>
                        <a:pt x="5831" y="10377"/>
                        <a:pt x="5714" y="10160"/>
                        <a:pt x="5531" y="9976"/>
                      </a:cubicBezTo>
                      <a:cubicBezTo>
                        <a:pt x="5347" y="9809"/>
                        <a:pt x="5130" y="9675"/>
                        <a:pt x="4912" y="9558"/>
                      </a:cubicBezTo>
                      <a:cubicBezTo>
                        <a:pt x="4461" y="9307"/>
                        <a:pt x="4160" y="8840"/>
                        <a:pt x="4144" y="8322"/>
                      </a:cubicBezTo>
                      <a:cubicBezTo>
                        <a:pt x="4110" y="7787"/>
                        <a:pt x="4478" y="7302"/>
                        <a:pt x="4628" y="6718"/>
                      </a:cubicBezTo>
                      <a:cubicBezTo>
                        <a:pt x="4762" y="6133"/>
                        <a:pt x="4662" y="5515"/>
                        <a:pt x="4361" y="4997"/>
                      </a:cubicBezTo>
                      <a:cubicBezTo>
                        <a:pt x="4094" y="4529"/>
                        <a:pt x="3743" y="4094"/>
                        <a:pt x="3308" y="3760"/>
                      </a:cubicBezTo>
                      <a:cubicBezTo>
                        <a:pt x="2523" y="3109"/>
                        <a:pt x="1721" y="2657"/>
                        <a:pt x="1170" y="2123"/>
                      </a:cubicBezTo>
                      <a:cubicBezTo>
                        <a:pt x="718" y="1722"/>
                        <a:pt x="368" y="1221"/>
                        <a:pt x="150" y="652"/>
                      </a:cubicBezTo>
                      <a:cubicBezTo>
                        <a:pt x="84" y="435"/>
                        <a:pt x="50" y="218"/>
                        <a:pt x="17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6" name="Google Shape;9686;p109"/>
                <p:cNvSpPr/>
                <p:nvPr/>
              </p:nvSpPr>
              <p:spPr>
                <a:xfrm>
                  <a:off x="6937097" y="2036792"/>
                  <a:ext cx="30576" cy="874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54" h="2730" extrusionOk="0">
                      <a:moveTo>
                        <a:pt x="779" y="1"/>
                      </a:moveTo>
                      <a:cubicBezTo>
                        <a:pt x="679" y="1"/>
                        <a:pt x="596" y="102"/>
                        <a:pt x="552" y="190"/>
                      </a:cubicBezTo>
                      <a:cubicBezTo>
                        <a:pt x="135" y="976"/>
                        <a:pt x="1" y="1861"/>
                        <a:pt x="135" y="2730"/>
                      </a:cubicBezTo>
                      <a:lnTo>
                        <a:pt x="218" y="2663"/>
                      </a:lnTo>
                      <a:lnTo>
                        <a:pt x="135" y="2613"/>
                      </a:lnTo>
                      <a:cubicBezTo>
                        <a:pt x="469" y="2346"/>
                        <a:pt x="686" y="1961"/>
                        <a:pt x="786" y="1560"/>
                      </a:cubicBezTo>
                      <a:cubicBezTo>
                        <a:pt x="886" y="1143"/>
                        <a:pt x="937" y="725"/>
                        <a:pt x="937" y="307"/>
                      </a:cubicBezTo>
                      <a:cubicBezTo>
                        <a:pt x="953" y="190"/>
                        <a:pt x="937" y="23"/>
                        <a:pt x="820" y="7"/>
                      </a:cubicBezTo>
                      <a:cubicBezTo>
                        <a:pt x="806" y="3"/>
                        <a:pt x="792" y="1"/>
                        <a:pt x="77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7" name="Google Shape;9687;p109"/>
                <p:cNvSpPr/>
                <p:nvPr/>
              </p:nvSpPr>
              <p:spPr>
                <a:xfrm>
                  <a:off x="6655441" y="2453378"/>
                  <a:ext cx="856825" cy="89509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734" h="27928" extrusionOk="0">
                      <a:moveTo>
                        <a:pt x="11462" y="0"/>
                      </a:moveTo>
                      <a:cubicBezTo>
                        <a:pt x="10160" y="0"/>
                        <a:pt x="7551" y="281"/>
                        <a:pt x="5748" y="2314"/>
                      </a:cubicBezTo>
                      <a:cubicBezTo>
                        <a:pt x="3175" y="5221"/>
                        <a:pt x="0" y="8646"/>
                        <a:pt x="0" y="8646"/>
                      </a:cubicBezTo>
                      <a:lnTo>
                        <a:pt x="2423" y="14728"/>
                      </a:lnTo>
                      <a:lnTo>
                        <a:pt x="8137" y="10016"/>
                      </a:lnTo>
                      <a:lnTo>
                        <a:pt x="8137" y="10016"/>
                      </a:lnTo>
                      <a:cubicBezTo>
                        <a:pt x="7669" y="10852"/>
                        <a:pt x="7402" y="11787"/>
                        <a:pt x="7385" y="12756"/>
                      </a:cubicBezTo>
                      <a:cubicBezTo>
                        <a:pt x="7385" y="14360"/>
                        <a:pt x="9056" y="15112"/>
                        <a:pt x="9056" y="15112"/>
                      </a:cubicBezTo>
                      <a:lnTo>
                        <a:pt x="9574" y="20008"/>
                      </a:lnTo>
                      <a:lnTo>
                        <a:pt x="7870" y="27928"/>
                      </a:lnTo>
                      <a:lnTo>
                        <a:pt x="25631" y="27209"/>
                      </a:lnTo>
                      <a:cubicBezTo>
                        <a:pt x="25330" y="24569"/>
                        <a:pt x="24445" y="22013"/>
                        <a:pt x="23008" y="19757"/>
                      </a:cubicBezTo>
                      <a:lnTo>
                        <a:pt x="23342" y="11470"/>
                      </a:lnTo>
                      <a:lnTo>
                        <a:pt x="26734" y="11470"/>
                      </a:lnTo>
                      <a:lnTo>
                        <a:pt x="25531" y="5421"/>
                      </a:lnTo>
                      <a:cubicBezTo>
                        <a:pt x="24645" y="476"/>
                        <a:pt x="17711" y="141"/>
                        <a:pt x="17711" y="141"/>
                      </a:cubicBezTo>
                      <a:lnTo>
                        <a:pt x="12264" y="41"/>
                      </a:lnTo>
                      <a:cubicBezTo>
                        <a:pt x="12264" y="41"/>
                        <a:pt x="11958" y="0"/>
                        <a:pt x="11462" y="0"/>
                      </a:cubicBezTo>
                      <a:close/>
                    </a:path>
                  </a:pathLst>
                </a:custGeom>
                <a:solidFill>
                  <a:srgbClr val="19B5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8" name="Google Shape;9688;p109"/>
                <p:cNvSpPr/>
                <p:nvPr/>
              </p:nvSpPr>
              <p:spPr>
                <a:xfrm>
                  <a:off x="7267532" y="2603564"/>
                  <a:ext cx="57850" cy="3180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05" h="9925" extrusionOk="0">
                      <a:moveTo>
                        <a:pt x="17" y="0"/>
                      </a:moveTo>
                      <a:cubicBezTo>
                        <a:pt x="0" y="134"/>
                        <a:pt x="17" y="267"/>
                        <a:pt x="33" y="401"/>
                      </a:cubicBezTo>
                      <a:cubicBezTo>
                        <a:pt x="67" y="652"/>
                        <a:pt x="117" y="1019"/>
                        <a:pt x="184" y="1470"/>
                      </a:cubicBezTo>
                      <a:cubicBezTo>
                        <a:pt x="334" y="2373"/>
                        <a:pt x="551" y="3626"/>
                        <a:pt x="819" y="4979"/>
                      </a:cubicBezTo>
                      <a:lnTo>
                        <a:pt x="1487" y="8488"/>
                      </a:lnTo>
                      <a:lnTo>
                        <a:pt x="1704" y="9541"/>
                      </a:lnTo>
                      <a:cubicBezTo>
                        <a:pt x="1721" y="9674"/>
                        <a:pt x="1754" y="9808"/>
                        <a:pt x="1788" y="9925"/>
                      </a:cubicBezTo>
                      <a:cubicBezTo>
                        <a:pt x="1805" y="9791"/>
                        <a:pt x="1788" y="9658"/>
                        <a:pt x="1771" y="9541"/>
                      </a:cubicBezTo>
                      <a:cubicBezTo>
                        <a:pt x="1738" y="9273"/>
                        <a:pt x="1688" y="8922"/>
                        <a:pt x="1621" y="8471"/>
                      </a:cubicBezTo>
                      <a:cubicBezTo>
                        <a:pt x="1470" y="7569"/>
                        <a:pt x="1253" y="6316"/>
                        <a:pt x="986" y="4946"/>
                      </a:cubicBezTo>
                      <a:lnTo>
                        <a:pt x="318" y="1454"/>
                      </a:lnTo>
                      <a:lnTo>
                        <a:pt x="100" y="401"/>
                      </a:lnTo>
                      <a:cubicBezTo>
                        <a:pt x="84" y="267"/>
                        <a:pt x="50" y="134"/>
                        <a:pt x="1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89" name="Google Shape;9689;p109"/>
                <p:cNvSpPr/>
                <p:nvPr/>
              </p:nvSpPr>
              <p:spPr>
                <a:xfrm>
                  <a:off x="7304999" y="2808107"/>
                  <a:ext cx="209960" cy="59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51" h="185" extrusionOk="0">
                      <a:moveTo>
                        <a:pt x="3276" y="1"/>
                      </a:moveTo>
                      <a:cubicBezTo>
                        <a:pt x="1454" y="17"/>
                        <a:pt x="1" y="51"/>
                        <a:pt x="1" y="101"/>
                      </a:cubicBezTo>
                      <a:cubicBezTo>
                        <a:pt x="1" y="151"/>
                        <a:pt x="1454" y="185"/>
                        <a:pt x="3276" y="185"/>
                      </a:cubicBezTo>
                      <a:cubicBezTo>
                        <a:pt x="5097" y="168"/>
                        <a:pt x="6550" y="134"/>
                        <a:pt x="6550" y="84"/>
                      </a:cubicBezTo>
                      <a:cubicBezTo>
                        <a:pt x="6550" y="34"/>
                        <a:pt x="5080" y="1"/>
                        <a:pt x="3276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0" name="Google Shape;9690;p109"/>
                <p:cNvSpPr/>
                <p:nvPr/>
              </p:nvSpPr>
              <p:spPr>
                <a:xfrm>
                  <a:off x="6603488" y="2814004"/>
                  <a:ext cx="975185" cy="3439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427" h="10732" extrusionOk="0">
                      <a:moveTo>
                        <a:pt x="22006" y="1"/>
                      </a:moveTo>
                      <a:cubicBezTo>
                        <a:pt x="22006" y="1"/>
                        <a:pt x="22791" y="3676"/>
                        <a:pt x="22624" y="4529"/>
                      </a:cubicBezTo>
                      <a:cubicBezTo>
                        <a:pt x="22473" y="5280"/>
                        <a:pt x="10276" y="5765"/>
                        <a:pt x="7102" y="5815"/>
                      </a:cubicBezTo>
                      <a:cubicBezTo>
                        <a:pt x="7055" y="5781"/>
                        <a:pt x="7002" y="5771"/>
                        <a:pt x="6945" y="5771"/>
                      </a:cubicBezTo>
                      <a:cubicBezTo>
                        <a:pt x="6856" y="5771"/>
                        <a:pt x="6758" y="5796"/>
                        <a:pt x="6657" y="5796"/>
                      </a:cubicBezTo>
                      <a:cubicBezTo>
                        <a:pt x="6565" y="5796"/>
                        <a:pt x="6472" y="5775"/>
                        <a:pt x="6383" y="5698"/>
                      </a:cubicBezTo>
                      <a:cubicBezTo>
                        <a:pt x="6166" y="5514"/>
                        <a:pt x="5999" y="5280"/>
                        <a:pt x="5848" y="5030"/>
                      </a:cubicBezTo>
                      <a:cubicBezTo>
                        <a:pt x="5665" y="4729"/>
                        <a:pt x="5514" y="4395"/>
                        <a:pt x="5414" y="4044"/>
                      </a:cubicBezTo>
                      <a:cubicBezTo>
                        <a:pt x="5374" y="3856"/>
                        <a:pt x="5218" y="3750"/>
                        <a:pt x="5069" y="3750"/>
                      </a:cubicBezTo>
                      <a:cubicBezTo>
                        <a:pt x="4966" y="3750"/>
                        <a:pt x="4867" y="3801"/>
                        <a:pt x="4812" y="3910"/>
                      </a:cubicBezTo>
                      <a:cubicBezTo>
                        <a:pt x="4679" y="4178"/>
                        <a:pt x="4829" y="5097"/>
                        <a:pt x="5431" y="5966"/>
                      </a:cubicBezTo>
                      <a:cubicBezTo>
                        <a:pt x="5706" y="6363"/>
                        <a:pt x="5523" y="6484"/>
                        <a:pt x="5188" y="6484"/>
                      </a:cubicBezTo>
                      <a:cubicBezTo>
                        <a:pt x="4793" y="6484"/>
                        <a:pt x="4185" y="6314"/>
                        <a:pt x="3877" y="6233"/>
                      </a:cubicBezTo>
                      <a:cubicBezTo>
                        <a:pt x="3382" y="6106"/>
                        <a:pt x="2001" y="5799"/>
                        <a:pt x="1477" y="5799"/>
                      </a:cubicBezTo>
                      <a:cubicBezTo>
                        <a:pt x="1382" y="5799"/>
                        <a:pt x="1315" y="5809"/>
                        <a:pt x="1287" y="5832"/>
                      </a:cubicBezTo>
                      <a:cubicBezTo>
                        <a:pt x="1020" y="6049"/>
                        <a:pt x="1187" y="6383"/>
                        <a:pt x="1772" y="6517"/>
                      </a:cubicBezTo>
                      <a:cubicBezTo>
                        <a:pt x="2356" y="6667"/>
                        <a:pt x="4077" y="7219"/>
                        <a:pt x="3977" y="7519"/>
                      </a:cubicBezTo>
                      <a:cubicBezTo>
                        <a:pt x="3961" y="7570"/>
                        <a:pt x="3873" y="7591"/>
                        <a:pt x="3736" y="7591"/>
                      </a:cubicBezTo>
                      <a:cubicBezTo>
                        <a:pt x="3018" y="7591"/>
                        <a:pt x="953" y="7001"/>
                        <a:pt x="953" y="7001"/>
                      </a:cubicBezTo>
                      <a:cubicBezTo>
                        <a:pt x="953" y="7001"/>
                        <a:pt x="723" y="6893"/>
                        <a:pt x="516" y="6893"/>
                      </a:cubicBezTo>
                      <a:cubicBezTo>
                        <a:pt x="388" y="6893"/>
                        <a:pt x="269" y="6934"/>
                        <a:pt x="218" y="7068"/>
                      </a:cubicBezTo>
                      <a:cubicBezTo>
                        <a:pt x="0" y="7703"/>
                        <a:pt x="3192" y="8355"/>
                        <a:pt x="3493" y="8405"/>
                      </a:cubicBezTo>
                      <a:cubicBezTo>
                        <a:pt x="3695" y="8452"/>
                        <a:pt x="3636" y="8744"/>
                        <a:pt x="3439" y="8744"/>
                      </a:cubicBezTo>
                      <a:cubicBezTo>
                        <a:pt x="3424" y="8744"/>
                        <a:pt x="3408" y="8743"/>
                        <a:pt x="3392" y="8739"/>
                      </a:cubicBezTo>
                      <a:cubicBezTo>
                        <a:pt x="3223" y="8703"/>
                        <a:pt x="1768" y="8244"/>
                        <a:pt x="894" y="8244"/>
                      </a:cubicBezTo>
                      <a:cubicBezTo>
                        <a:pt x="563" y="8244"/>
                        <a:pt x="315" y="8310"/>
                        <a:pt x="251" y="8488"/>
                      </a:cubicBezTo>
                      <a:cubicBezTo>
                        <a:pt x="84" y="8990"/>
                        <a:pt x="2874" y="9040"/>
                        <a:pt x="3342" y="9541"/>
                      </a:cubicBezTo>
                      <a:cubicBezTo>
                        <a:pt x="3463" y="9671"/>
                        <a:pt x="3367" y="9712"/>
                        <a:pt x="3159" y="9712"/>
                      </a:cubicBezTo>
                      <a:cubicBezTo>
                        <a:pt x="2798" y="9712"/>
                        <a:pt x="2098" y="9588"/>
                        <a:pt x="1606" y="9588"/>
                      </a:cubicBezTo>
                      <a:cubicBezTo>
                        <a:pt x="1324" y="9588"/>
                        <a:pt x="1110" y="9629"/>
                        <a:pt x="1070" y="9758"/>
                      </a:cubicBezTo>
                      <a:cubicBezTo>
                        <a:pt x="1020" y="9925"/>
                        <a:pt x="2089" y="10009"/>
                        <a:pt x="3626" y="10226"/>
                      </a:cubicBezTo>
                      <a:cubicBezTo>
                        <a:pt x="4677" y="10371"/>
                        <a:pt x="6364" y="10403"/>
                        <a:pt x="7459" y="10403"/>
                      </a:cubicBezTo>
                      <a:cubicBezTo>
                        <a:pt x="7879" y="10403"/>
                        <a:pt x="8212" y="10398"/>
                        <a:pt x="8388" y="10393"/>
                      </a:cubicBezTo>
                      <a:cubicBezTo>
                        <a:pt x="11070" y="10544"/>
                        <a:pt x="18836" y="10732"/>
                        <a:pt x="23694" y="10732"/>
                      </a:cubicBezTo>
                      <a:cubicBezTo>
                        <a:pt x="25313" y="10732"/>
                        <a:pt x="26609" y="10711"/>
                        <a:pt x="27286" y="10661"/>
                      </a:cubicBezTo>
                      <a:cubicBezTo>
                        <a:pt x="30427" y="10443"/>
                        <a:pt x="29240" y="6367"/>
                        <a:pt x="29123" y="5381"/>
                      </a:cubicBezTo>
                      <a:cubicBezTo>
                        <a:pt x="28773" y="2473"/>
                        <a:pt x="28305" y="1"/>
                        <a:pt x="28305" y="1"/>
                      </a:cubicBezTo>
                      <a:close/>
                    </a:path>
                  </a:pathLst>
                </a:custGeom>
                <a:solidFill>
                  <a:srgbClr val="FFBE9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1" name="Google Shape;9691;p109"/>
                <p:cNvSpPr/>
                <p:nvPr/>
              </p:nvSpPr>
              <p:spPr>
                <a:xfrm>
                  <a:off x="6896393" y="2649075"/>
                  <a:ext cx="32178" cy="1772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" h="5531" extrusionOk="0">
                      <a:moveTo>
                        <a:pt x="385" y="0"/>
                      </a:moveTo>
                      <a:cubicBezTo>
                        <a:pt x="385" y="268"/>
                        <a:pt x="419" y="552"/>
                        <a:pt x="486" y="836"/>
                      </a:cubicBezTo>
                      <a:lnTo>
                        <a:pt x="636" y="1738"/>
                      </a:lnTo>
                      <a:lnTo>
                        <a:pt x="736" y="2256"/>
                      </a:lnTo>
                      <a:cubicBezTo>
                        <a:pt x="786" y="2440"/>
                        <a:pt x="820" y="2640"/>
                        <a:pt x="820" y="2824"/>
                      </a:cubicBezTo>
                      <a:cubicBezTo>
                        <a:pt x="836" y="2908"/>
                        <a:pt x="820" y="2991"/>
                        <a:pt x="786" y="3075"/>
                      </a:cubicBezTo>
                      <a:cubicBezTo>
                        <a:pt x="770" y="3158"/>
                        <a:pt x="719" y="3242"/>
                        <a:pt x="686" y="3342"/>
                      </a:cubicBezTo>
                      <a:cubicBezTo>
                        <a:pt x="603" y="3509"/>
                        <a:pt x="536" y="3676"/>
                        <a:pt x="486" y="3843"/>
                      </a:cubicBezTo>
                      <a:cubicBezTo>
                        <a:pt x="369" y="4177"/>
                        <a:pt x="285" y="4462"/>
                        <a:pt x="202" y="4712"/>
                      </a:cubicBezTo>
                      <a:cubicBezTo>
                        <a:pt x="118" y="4979"/>
                        <a:pt x="34" y="5247"/>
                        <a:pt x="1" y="5531"/>
                      </a:cubicBezTo>
                      <a:cubicBezTo>
                        <a:pt x="135" y="5280"/>
                        <a:pt x="252" y="5030"/>
                        <a:pt x="318" y="4762"/>
                      </a:cubicBezTo>
                      <a:lnTo>
                        <a:pt x="636" y="3893"/>
                      </a:lnTo>
                      <a:cubicBezTo>
                        <a:pt x="703" y="3743"/>
                        <a:pt x="770" y="3576"/>
                        <a:pt x="836" y="3409"/>
                      </a:cubicBezTo>
                      <a:cubicBezTo>
                        <a:pt x="870" y="3325"/>
                        <a:pt x="920" y="3242"/>
                        <a:pt x="953" y="3142"/>
                      </a:cubicBezTo>
                      <a:cubicBezTo>
                        <a:pt x="987" y="3025"/>
                        <a:pt x="1004" y="2924"/>
                        <a:pt x="1004" y="2824"/>
                      </a:cubicBezTo>
                      <a:cubicBezTo>
                        <a:pt x="987" y="2624"/>
                        <a:pt x="953" y="2423"/>
                        <a:pt x="903" y="2223"/>
                      </a:cubicBezTo>
                      <a:lnTo>
                        <a:pt x="803" y="1705"/>
                      </a:lnTo>
                      <a:lnTo>
                        <a:pt x="603" y="802"/>
                      </a:lnTo>
                      <a:cubicBezTo>
                        <a:pt x="569" y="535"/>
                        <a:pt x="486" y="251"/>
                        <a:pt x="38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2" name="Google Shape;9692;p109"/>
                <p:cNvSpPr/>
                <p:nvPr/>
              </p:nvSpPr>
              <p:spPr>
                <a:xfrm>
                  <a:off x="7119717" y="2091084"/>
                  <a:ext cx="204062" cy="4238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7" h="13224" extrusionOk="0">
                      <a:moveTo>
                        <a:pt x="351" y="0"/>
                      </a:moveTo>
                      <a:lnTo>
                        <a:pt x="351" y="0"/>
                      </a:lnTo>
                      <a:cubicBezTo>
                        <a:pt x="836" y="618"/>
                        <a:pt x="1354" y="1337"/>
                        <a:pt x="1270" y="2122"/>
                      </a:cubicBezTo>
                      <a:cubicBezTo>
                        <a:pt x="1187" y="2807"/>
                        <a:pt x="635" y="3425"/>
                        <a:pt x="719" y="4110"/>
                      </a:cubicBezTo>
                      <a:cubicBezTo>
                        <a:pt x="836" y="4896"/>
                        <a:pt x="1738" y="5414"/>
                        <a:pt x="1788" y="6216"/>
                      </a:cubicBezTo>
                      <a:cubicBezTo>
                        <a:pt x="1822" y="6867"/>
                        <a:pt x="1254" y="7385"/>
                        <a:pt x="853" y="7903"/>
                      </a:cubicBezTo>
                      <a:cubicBezTo>
                        <a:pt x="268" y="8672"/>
                        <a:pt x="0" y="9641"/>
                        <a:pt x="117" y="10593"/>
                      </a:cubicBezTo>
                      <a:cubicBezTo>
                        <a:pt x="251" y="11546"/>
                        <a:pt x="819" y="12398"/>
                        <a:pt x="1655" y="12882"/>
                      </a:cubicBezTo>
                      <a:cubicBezTo>
                        <a:pt x="2069" y="13110"/>
                        <a:pt x="2528" y="13223"/>
                        <a:pt x="2987" y="13223"/>
                      </a:cubicBezTo>
                      <a:cubicBezTo>
                        <a:pt x="3472" y="13223"/>
                        <a:pt x="3958" y="13098"/>
                        <a:pt x="4395" y="12849"/>
                      </a:cubicBezTo>
                      <a:cubicBezTo>
                        <a:pt x="5147" y="12398"/>
                        <a:pt x="5598" y="11579"/>
                        <a:pt x="5899" y="10744"/>
                      </a:cubicBezTo>
                      <a:cubicBezTo>
                        <a:pt x="6266" y="9658"/>
                        <a:pt x="6366" y="8371"/>
                        <a:pt x="5732" y="7435"/>
                      </a:cubicBezTo>
                      <a:cubicBezTo>
                        <a:pt x="5464" y="7051"/>
                        <a:pt x="5080" y="6717"/>
                        <a:pt x="4996" y="6266"/>
                      </a:cubicBezTo>
                      <a:cubicBezTo>
                        <a:pt x="4896" y="5681"/>
                        <a:pt x="5297" y="5130"/>
                        <a:pt x="5364" y="4545"/>
                      </a:cubicBezTo>
                      <a:cubicBezTo>
                        <a:pt x="5464" y="3759"/>
                        <a:pt x="4913" y="3041"/>
                        <a:pt x="4311" y="2540"/>
                      </a:cubicBezTo>
                      <a:cubicBezTo>
                        <a:pt x="3710" y="2022"/>
                        <a:pt x="3008" y="1604"/>
                        <a:pt x="2557" y="952"/>
                      </a:cubicBezTo>
                      <a:lnTo>
                        <a:pt x="351" y="0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3" name="Google Shape;9693;p109"/>
                <p:cNvSpPr/>
                <p:nvPr/>
              </p:nvSpPr>
              <p:spPr>
                <a:xfrm>
                  <a:off x="7274487" y="2656030"/>
                  <a:ext cx="59453" cy="315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5" h="9859" extrusionOk="0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17" y="3376"/>
                        <a:pt x="351" y="6483"/>
                        <a:pt x="418" y="9859"/>
                      </a:cubicBezTo>
                      <a:cubicBezTo>
                        <a:pt x="919" y="9808"/>
                        <a:pt x="1387" y="9708"/>
                        <a:pt x="1688" y="9458"/>
                      </a:cubicBezTo>
                      <a:cubicBezTo>
                        <a:pt x="1855" y="8021"/>
                        <a:pt x="769" y="3643"/>
                        <a:pt x="0" y="1"/>
                      </a:cubicBezTo>
                      <a:close/>
                    </a:path>
                  </a:pathLst>
                </a:custGeom>
                <a:solidFill>
                  <a:srgbClr val="263238">
                    <a:alpha val="31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4" name="Google Shape;9694;p109"/>
                <p:cNvSpPr/>
                <p:nvPr/>
              </p:nvSpPr>
              <p:spPr>
                <a:xfrm>
                  <a:off x="7009946" y="2560104"/>
                  <a:ext cx="16634" cy="466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9" h="1457" extrusionOk="0">
                      <a:moveTo>
                        <a:pt x="462" y="0"/>
                      </a:moveTo>
                      <a:cubicBezTo>
                        <a:pt x="416" y="0"/>
                        <a:pt x="245" y="291"/>
                        <a:pt x="134" y="688"/>
                      </a:cubicBezTo>
                      <a:cubicBezTo>
                        <a:pt x="17" y="1089"/>
                        <a:pt x="0" y="1440"/>
                        <a:pt x="50" y="1456"/>
                      </a:cubicBezTo>
                      <a:cubicBezTo>
                        <a:pt x="100" y="1456"/>
                        <a:pt x="184" y="1139"/>
                        <a:pt x="301" y="738"/>
                      </a:cubicBezTo>
                      <a:cubicBezTo>
                        <a:pt x="418" y="337"/>
                        <a:pt x="518" y="19"/>
                        <a:pt x="468" y="3"/>
                      </a:cubicBezTo>
                      <a:cubicBezTo>
                        <a:pt x="466" y="1"/>
                        <a:pt x="464" y="0"/>
                        <a:pt x="46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5" name="Google Shape;9695;p109"/>
                <p:cNvSpPr/>
                <p:nvPr/>
              </p:nvSpPr>
              <p:spPr>
                <a:xfrm>
                  <a:off x="6869086" y="2581033"/>
                  <a:ext cx="28973" cy="25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04" h="793" extrusionOk="0">
                      <a:moveTo>
                        <a:pt x="57" y="0"/>
                      </a:moveTo>
                      <a:cubicBezTo>
                        <a:pt x="54" y="0"/>
                        <a:pt x="53" y="1"/>
                        <a:pt x="51" y="1"/>
                      </a:cubicBezTo>
                      <a:cubicBezTo>
                        <a:pt x="1" y="35"/>
                        <a:pt x="135" y="269"/>
                        <a:pt x="368" y="486"/>
                      </a:cubicBezTo>
                      <a:cubicBezTo>
                        <a:pt x="576" y="679"/>
                        <a:pt x="783" y="792"/>
                        <a:pt x="851" y="792"/>
                      </a:cubicBezTo>
                      <a:cubicBezTo>
                        <a:pt x="860" y="792"/>
                        <a:pt x="866" y="790"/>
                        <a:pt x="870" y="787"/>
                      </a:cubicBezTo>
                      <a:cubicBezTo>
                        <a:pt x="903" y="753"/>
                        <a:pt x="719" y="569"/>
                        <a:pt x="485" y="352"/>
                      </a:cubicBezTo>
                      <a:cubicBezTo>
                        <a:pt x="278" y="161"/>
                        <a:pt x="102" y="0"/>
                        <a:pt x="57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6" name="Google Shape;9696;p109"/>
                <p:cNvSpPr/>
                <p:nvPr/>
              </p:nvSpPr>
              <p:spPr>
                <a:xfrm>
                  <a:off x="6873381" y="2706348"/>
                  <a:ext cx="15576" cy="391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6" h="1222" extrusionOk="0">
                      <a:moveTo>
                        <a:pt x="431" y="0"/>
                      </a:moveTo>
                      <a:cubicBezTo>
                        <a:pt x="391" y="0"/>
                        <a:pt x="231" y="246"/>
                        <a:pt x="117" y="586"/>
                      </a:cubicBezTo>
                      <a:cubicBezTo>
                        <a:pt x="17" y="920"/>
                        <a:pt x="1" y="1221"/>
                        <a:pt x="51" y="1221"/>
                      </a:cubicBezTo>
                      <a:cubicBezTo>
                        <a:pt x="52" y="1221"/>
                        <a:pt x="54" y="1222"/>
                        <a:pt x="55" y="1222"/>
                      </a:cubicBezTo>
                      <a:cubicBezTo>
                        <a:pt x="106" y="1222"/>
                        <a:pt x="188" y="960"/>
                        <a:pt x="301" y="636"/>
                      </a:cubicBezTo>
                      <a:cubicBezTo>
                        <a:pt x="402" y="302"/>
                        <a:pt x="485" y="18"/>
                        <a:pt x="435" y="1"/>
                      </a:cubicBezTo>
                      <a:cubicBezTo>
                        <a:pt x="434" y="1"/>
                        <a:pt x="433" y="0"/>
                        <a:pt x="431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7" name="Google Shape;9697;p109"/>
                <p:cNvSpPr/>
                <p:nvPr/>
              </p:nvSpPr>
              <p:spPr>
                <a:xfrm>
                  <a:off x="6936039" y="2498376"/>
                  <a:ext cx="36441" cy="573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79" extrusionOk="0">
                      <a:moveTo>
                        <a:pt x="791" y="1"/>
                      </a:moveTo>
                      <a:cubicBezTo>
                        <a:pt x="723" y="1"/>
                        <a:pt x="648" y="3"/>
                        <a:pt x="569" y="7"/>
                      </a:cubicBezTo>
                      <a:cubicBezTo>
                        <a:pt x="251" y="7"/>
                        <a:pt x="0" y="57"/>
                        <a:pt x="0" y="107"/>
                      </a:cubicBezTo>
                      <a:cubicBezTo>
                        <a:pt x="0" y="149"/>
                        <a:pt x="170" y="179"/>
                        <a:pt x="407" y="179"/>
                      </a:cubicBezTo>
                      <a:cubicBezTo>
                        <a:pt x="458" y="179"/>
                        <a:pt x="512" y="177"/>
                        <a:pt x="569" y="174"/>
                      </a:cubicBezTo>
                      <a:cubicBezTo>
                        <a:pt x="886" y="158"/>
                        <a:pt x="1137" y="107"/>
                        <a:pt x="1137" y="57"/>
                      </a:cubicBezTo>
                      <a:cubicBezTo>
                        <a:pt x="1137" y="20"/>
                        <a:pt x="996" y="1"/>
                        <a:pt x="791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8" name="Google Shape;9698;p109"/>
                <p:cNvSpPr/>
                <p:nvPr/>
              </p:nvSpPr>
              <p:spPr>
                <a:xfrm>
                  <a:off x="6970845" y="2670484"/>
                  <a:ext cx="22531" cy="4031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03" h="1258" extrusionOk="0">
                      <a:moveTo>
                        <a:pt x="51" y="1"/>
                      </a:moveTo>
                      <a:lnTo>
                        <a:pt x="51" y="1"/>
                      </a:lnTo>
                      <a:cubicBezTo>
                        <a:pt x="17" y="17"/>
                        <a:pt x="0" y="352"/>
                        <a:pt x="184" y="719"/>
                      </a:cubicBezTo>
                      <a:cubicBezTo>
                        <a:pt x="355" y="1060"/>
                        <a:pt x="612" y="1257"/>
                        <a:pt x="661" y="1257"/>
                      </a:cubicBezTo>
                      <a:cubicBezTo>
                        <a:pt x="665" y="1257"/>
                        <a:pt x="668" y="1256"/>
                        <a:pt x="669" y="1254"/>
                      </a:cubicBezTo>
                      <a:cubicBezTo>
                        <a:pt x="702" y="1220"/>
                        <a:pt x="518" y="986"/>
                        <a:pt x="351" y="636"/>
                      </a:cubicBezTo>
                      <a:cubicBezTo>
                        <a:pt x="168" y="301"/>
                        <a:pt x="101" y="1"/>
                        <a:pt x="51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699" name="Google Shape;9699;p109"/>
                <p:cNvSpPr/>
                <p:nvPr/>
              </p:nvSpPr>
              <p:spPr>
                <a:xfrm>
                  <a:off x="7146479" y="2665549"/>
                  <a:ext cx="38588" cy="318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04" h="995" extrusionOk="0">
                      <a:moveTo>
                        <a:pt x="1159" y="1"/>
                      </a:moveTo>
                      <a:cubicBezTo>
                        <a:pt x="1098" y="1"/>
                        <a:pt x="847" y="192"/>
                        <a:pt x="552" y="455"/>
                      </a:cubicBezTo>
                      <a:cubicBezTo>
                        <a:pt x="235" y="723"/>
                        <a:pt x="1" y="957"/>
                        <a:pt x="18" y="990"/>
                      </a:cubicBezTo>
                      <a:cubicBezTo>
                        <a:pt x="20" y="993"/>
                        <a:pt x="25" y="994"/>
                        <a:pt x="32" y="994"/>
                      </a:cubicBezTo>
                      <a:cubicBezTo>
                        <a:pt x="102" y="994"/>
                        <a:pt x="379" y="834"/>
                        <a:pt x="669" y="589"/>
                      </a:cubicBezTo>
                      <a:cubicBezTo>
                        <a:pt x="987" y="305"/>
                        <a:pt x="1204" y="38"/>
                        <a:pt x="1171" y="4"/>
                      </a:cubicBezTo>
                      <a:cubicBezTo>
                        <a:pt x="1168" y="2"/>
                        <a:pt x="1164" y="1"/>
                        <a:pt x="1159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0" name="Google Shape;9700;p109"/>
                <p:cNvSpPr/>
                <p:nvPr/>
              </p:nvSpPr>
              <p:spPr>
                <a:xfrm>
                  <a:off x="7058117" y="2635518"/>
                  <a:ext cx="32178" cy="228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4" h="714" extrusionOk="0">
                      <a:moveTo>
                        <a:pt x="953" y="0"/>
                      </a:moveTo>
                      <a:cubicBezTo>
                        <a:pt x="888" y="0"/>
                        <a:pt x="677" y="125"/>
                        <a:pt x="452" y="290"/>
                      </a:cubicBezTo>
                      <a:cubicBezTo>
                        <a:pt x="185" y="490"/>
                        <a:pt x="1" y="674"/>
                        <a:pt x="34" y="707"/>
                      </a:cubicBezTo>
                      <a:cubicBezTo>
                        <a:pt x="38" y="711"/>
                        <a:pt x="45" y="713"/>
                        <a:pt x="53" y="713"/>
                      </a:cubicBezTo>
                      <a:cubicBezTo>
                        <a:pt x="121" y="713"/>
                        <a:pt x="330" y="601"/>
                        <a:pt x="552" y="423"/>
                      </a:cubicBezTo>
                      <a:cubicBezTo>
                        <a:pt x="820" y="240"/>
                        <a:pt x="1004" y="56"/>
                        <a:pt x="970" y="6"/>
                      </a:cubicBezTo>
                      <a:cubicBezTo>
                        <a:pt x="967" y="2"/>
                        <a:pt x="961" y="0"/>
                        <a:pt x="953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1" name="Google Shape;9701;p109"/>
                <p:cNvSpPr/>
                <p:nvPr/>
              </p:nvSpPr>
              <p:spPr>
                <a:xfrm>
                  <a:off x="7095616" y="2524753"/>
                  <a:ext cx="40736" cy="340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71" h="1061" extrusionOk="0">
                      <a:moveTo>
                        <a:pt x="42" y="0"/>
                      </a:moveTo>
                      <a:cubicBezTo>
                        <a:pt x="39" y="0"/>
                        <a:pt x="36" y="1"/>
                        <a:pt x="34" y="3"/>
                      </a:cubicBezTo>
                      <a:cubicBezTo>
                        <a:pt x="1" y="36"/>
                        <a:pt x="184" y="354"/>
                        <a:pt x="535" y="655"/>
                      </a:cubicBezTo>
                      <a:cubicBezTo>
                        <a:pt x="851" y="925"/>
                        <a:pt x="1167" y="1061"/>
                        <a:pt x="1239" y="1061"/>
                      </a:cubicBezTo>
                      <a:cubicBezTo>
                        <a:pt x="1247" y="1061"/>
                        <a:pt x="1252" y="1059"/>
                        <a:pt x="1254" y="1056"/>
                      </a:cubicBezTo>
                      <a:cubicBezTo>
                        <a:pt x="1270" y="1005"/>
                        <a:pt x="986" y="805"/>
                        <a:pt x="652" y="521"/>
                      </a:cubicBezTo>
                      <a:cubicBezTo>
                        <a:pt x="337" y="253"/>
                        <a:pt x="9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2" name="Google Shape;9702;p109"/>
                <p:cNvSpPr/>
                <p:nvPr/>
              </p:nvSpPr>
              <p:spPr>
                <a:xfrm>
                  <a:off x="7212887" y="2527894"/>
                  <a:ext cx="32691" cy="239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0" h="746" extrusionOk="0">
                      <a:moveTo>
                        <a:pt x="974" y="0"/>
                      </a:moveTo>
                      <a:cubicBezTo>
                        <a:pt x="918" y="0"/>
                        <a:pt x="692" y="126"/>
                        <a:pt x="452" y="306"/>
                      </a:cubicBezTo>
                      <a:cubicBezTo>
                        <a:pt x="201" y="506"/>
                        <a:pt x="1" y="707"/>
                        <a:pt x="34" y="740"/>
                      </a:cubicBezTo>
                      <a:cubicBezTo>
                        <a:pt x="38" y="744"/>
                        <a:pt x="43" y="746"/>
                        <a:pt x="51" y="746"/>
                      </a:cubicBezTo>
                      <a:cubicBezTo>
                        <a:pt x="116" y="746"/>
                        <a:pt x="329" y="619"/>
                        <a:pt x="569" y="440"/>
                      </a:cubicBezTo>
                      <a:cubicBezTo>
                        <a:pt x="836" y="239"/>
                        <a:pt x="1020" y="55"/>
                        <a:pt x="987" y="5"/>
                      </a:cubicBezTo>
                      <a:cubicBezTo>
                        <a:pt x="985" y="2"/>
                        <a:pt x="981" y="0"/>
                        <a:pt x="974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3" name="Google Shape;9703;p109"/>
                <p:cNvSpPr/>
                <p:nvPr/>
              </p:nvSpPr>
              <p:spPr>
                <a:xfrm>
                  <a:off x="7334452" y="2525907"/>
                  <a:ext cx="12884" cy="455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02" h="1422" extrusionOk="0">
                      <a:moveTo>
                        <a:pt x="318" y="0"/>
                      </a:moveTo>
                      <a:cubicBezTo>
                        <a:pt x="285" y="0"/>
                        <a:pt x="218" y="318"/>
                        <a:pt x="151" y="702"/>
                      </a:cubicBezTo>
                      <a:cubicBezTo>
                        <a:pt x="67" y="1086"/>
                        <a:pt x="1" y="1404"/>
                        <a:pt x="34" y="1421"/>
                      </a:cubicBezTo>
                      <a:cubicBezTo>
                        <a:pt x="35" y="1421"/>
                        <a:pt x="37" y="1421"/>
                        <a:pt x="38" y="1421"/>
                      </a:cubicBezTo>
                      <a:cubicBezTo>
                        <a:pt x="92" y="1421"/>
                        <a:pt x="237" y="1126"/>
                        <a:pt x="318" y="736"/>
                      </a:cubicBezTo>
                      <a:cubicBezTo>
                        <a:pt x="402" y="335"/>
                        <a:pt x="368" y="0"/>
                        <a:pt x="318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4" name="Google Shape;9704;p109"/>
                <p:cNvSpPr/>
                <p:nvPr/>
              </p:nvSpPr>
              <p:spPr>
                <a:xfrm>
                  <a:off x="7310896" y="2638691"/>
                  <a:ext cx="41793" cy="367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04" h="1147" extrusionOk="0">
                      <a:moveTo>
                        <a:pt x="49" y="0"/>
                      </a:moveTo>
                      <a:cubicBezTo>
                        <a:pt x="42" y="0"/>
                        <a:pt x="37" y="2"/>
                        <a:pt x="34" y="7"/>
                      </a:cubicBezTo>
                      <a:cubicBezTo>
                        <a:pt x="0" y="40"/>
                        <a:pt x="251" y="324"/>
                        <a:pt x="602" y="642"/>
                      </a:cubicBezTo>
                      <a:cubicBezTo>
                        <a:pt x="915" y="923"/>
                        <a:pt x="1213" y="1146"/>
                        <a:pt x="1263" y="1146"/>
                      </a:cubicBezTo>
                      <a:cubicBezTo>
                        <a:pt x="1267" y="1146"/>
                        <a:pt x="1269" y="1145"/>
                        <a:pt x="1270" y="1143"/>
                      </a:cubicBezTo>
                      <a:cubicBezTo>
                        <a:pt x="1304" y="1110"/>
                        <a:pt x="1053" y="826"/>
                        <a:pt x="719" y="508"/>
                      </a:cubicBezTo>
                      <a:cubicBezTo>
                        <a:pt x="400" y="220"/>
                        <a:pt x="123" y="0"/>
                        <a:pt x="49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5" name="Google Shape;9705;p109"/>
                <p:cNvSpPr/>
                <p:nvPr/>
              </p:nvSpPr>
              <p:spPr>
                <a:xfrm>
                  <a:off x="7326953" y="2737341"/>
                  <a:ext cx="31088" cy="3823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1193" extrusionOk="0">
                      <a:moveTo>
                        <a:pt x="42" y="0"/>
                      </a:moveTo>
                      <a:cubicBezTo>
                        <a:pt x="39" y="0"/>
                        <a:pt x="36" y="1"/>
                        <a:pt x="34" y="3"/>
                      </a:cubicBezTo>
                      <a:cubicBezTo>
                        <a:pt x="1" y="37"/>
                        <a:pt x="168" y="321"/>
                        <a:pt x="402" y="638"/>
                      </a:cubicBezTo>
                      <a:cubicBezTo>
                        <a:pt x="637" y="952"/>
                        <a:pt x="858" y="1193"/>
                        <a:pt x="912" y="1193"/>
                      </a:cubicBezTo>
                      <a:cubicBezTo>
                        <a:pt x="915" y="1193"/>
                        <a:pt x="918" y="1192"/>
                        <a:pt x="920" y="1190"/>
                      </a:cubicBezTo>
                      <a:cubicBezTo>
                        <a:pt x="970" y="1156"/>
                        <a:pt x="803" y="872"/>
                        <a:pt x="552" y="538"/>
                      </a:cubicBezTo>
                      <a:cubicBezTo>
                        <a:pt x="317" y="240"/>
                        <a:pt x="96" y="0"/>
                        <a:pt x="42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6" name="Google Shape;9706;p109"/>
                <p:cNvSpPr/>
                <p:nvPr/>
              </p:nvSpPr>
              <p:spPr>
                <a:xfrm>
                  <a:off x="7218239" y="2772179"/>
                  <a:ext cx="40191" cy="56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54" h="1774" extrusionOk="0">
                      <a:moveTo>
                        <a:pt x="1214" y="0"/>
                      </a:moveTo>
                      <a:cubicBezTo>
                        <a:pt x="1155" y="0"/>
                        <a:pt x="821" y="326"/>
                        <a:pt x="502" y="804"/>
                      </a:cubicBezTo>
                      <a:cubicBezTo>
                        <a:pt x="168" y="1289"/>
                        <a:pt x="1" y="1740"/>
                        <a:pt x="34" y="1773"/>
                      </a:cubicBezTo>
                      <a:cubicBezTo>
                        <a:pt x="35" y="1774"/>
                        <a:pt x="36" y="1774"/>
                        <a:pt x="38" y="1774"/>
                      </a:cubicBezTo>
                      <a:cubicBezTo>
                        <a:pt x="95" y="1774"/>
                        <a:pt x="341" y="1379"/>
                        <a:pt x="652" y="905"/>
                      </a:cubicBezTo>
                      <a:cubicBezTo>
                        <a:pt x="970" y="420"/>
                        <a:pt x="1254" y="36"/>
                        <a:pt x="1221" y="2"/>
                      </a:cubicBezTo>
                      <a:cubicBezTo>
                        <a:pt x="1219" y="1"/>
                        <a:pt x="1217" y="0"/>
                        <a:pt x="1214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7" name="Google Shape;9707;p109"/>
                <p:cNvSpPr/>
                <p:nvPr/>
              </p:nvSpPr>
              <p:spPr>
                <a:xfrm>
                  <a:off x="7094013" y="2766314"/>
                  <a:ext cx="28428" cy="525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87" h="1640" extrusionOk="0">
                      <a:moveTo>
                        <a:pt x="53" y="1"/>
                      </a:moveTo>
                      <a:cubicBezTo>
                        <a:pt x="52" y="1"/>
                        <a:pt x="51" y="1"/>
                        <a:pt x="51" y="2"/>
                      </a:cubicBezTo>
                      <a:cubicBezTo>
                        <a:pt x="0" y="35"/>
                        <a:pt x="151" y="419"/>
                        <a:pt x="368" y="870"/>
                      </a:cubicBezTo>
                      <a:cubicBezTo>
                        <a:pt x="580" y="1295"/>
                        <a:pt x="793" y="1640"/>
                        <a:pt x="833" y="1640"/>
                      </a:cubicBezTo>
                      <a:cubicBezTo>
                        <a:pt x="834" y="1640"/>
                        <a:pt x="835" y="1639"/>
                        <a:pt x="836" y="1639"/>
                      </a:cubicBezTo>
                      <a:cubicBezTo>
                        <a:pt x="886" y="1622"/>
                        <a:pt x="736" y="1238"/>
                        <a:pt x="518" y="787"/>
                      </a:cubicBezTo>
                      <a:cubicBezTo>
                        <a:pt x="306" y="346"/>
                        <a:pt x="94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8" name="Google Shape;9708;p109"/>
                <p:cNvSpPr/>
                <p:nvPr/>
              </p:nvSpPr>
              <p:spPr>
                <a:xfrm>
                  <a:off x="6946744" y="2789806"/>
                  <a:ext cx="50895" cy="430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8" h="1344" extrusionOk="0">
                      <a:moveTo>
                        <a:pt x="1548" y="1"/>
                      </a:moveTo>
                      <a:cubicBezTo>
                        <a:pt x="1496" y="1"/>
                        <a:pt x="1146" y="258"/>
                        <a:pt x="736" y="605"/>
                      </a:cubicBezTo>
                      <a:cubicBezTo>
                        <a:pt x="318" y="973"/>
                        <a:pt x="1" y="1307"/>
                        <a:pt x="34" y="1340"/>
                      </a:cubicBezTo>
                      <a:cubicBezTo>
                        <a:pt x="36" y="1342"/>
                        <a:pt x="39" y="1343"/>
                        <a:pt x="43" y="1343"/>
                      </a:cubicBezTo>
                      <a:cubicBezTo>
                        <a:pt x="109" y="1343"/>
                        <a:pt x="459" y="1086"/>
                        <a:pt x="853" y="739"/>
                      </a:cubicBezTo>
                      <a:cubicBezTo>
                        <a:pt x="1287" y="371"/>
                        <a:pt x="1588" y="37"/>
                        <a:pt x="1555" y="4"/>
                      </a:cubicBezTo>
                      <a:cubicBezTo>
                        <a:pt x="1554" y="2"/>
                        <a:pt x="1551" y="1"/>
                        <a:pt x="1548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09" name="Google Shape;9709;p109"/>
                <p:cNvSpPr/>
                <p:nvPr/>
              </p:nvSpPr>
              <p:spPr>
                <a:xfrm>
                  <a:off x="7000844" y="2881918"/>
                  <a:ext cx="44453" cy="430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87" h="1343" extrusionOk="0">
                      <a:moveTo>
                        <a:pt x="28" y="0"/>
                      </a:moveTo>
                      <a:cubicBezTo>
                        <a:pt x="23" y="0"/>
                        <a:pt x="19" y="1"/>
                        <a:pt x="17" y="4"/>
                      </a:cubicBezTo>
                      <a:cubicBezTo>
                        <a:pt x="0" y="54"/>
                        <a:pt x="301" y="321"/>
                        <a:pt x="669" y="689"/>
                      </a:cubicBezTo>
                      <a:cubicBezTo>
                        <a:pt x="1002" y="1038"/>
                        <a:pt x="1276" y="1343"/>
                        <a:pt x="1345" y="1343"/>
                      </a:cubicBezTo>
                      <a:cubicBezTo>
                        <a:pt x="1348" y="1343"/>
                        <a:pt x="1351" y="1342"/>
                        <a:pt x="1354" y="1340"/>
                      </a:cubicBezTo>
                      <a:cubicBezTo>
                        <a:pt x="1387" y="1307"/>
                        <a:pt x="1153" y="939"/>
                        <a:pt x="785" y="572"/>
                      </a:cubicBezTo>
                      <a:cubicBezTo>
                        <a:pt x="443" y="213"/>
                        <a:pt x="100" y="0"/>
                        <a:pt x="28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0" name="Google Shape;9710;p109"/>
                <p:cNvSpPr/>
                <p:nvPr/>
              </p:nvSpPr>
              <p:spPr>
                <a:xfrm>
                  <a:off x="7129365" y="2879258"/>
                  <a:ext cx="31088" cy="499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0" h="1558" extrusionOk="0">
                      <a:moveTo>
                        <a:pt x="928" y="0"/>
                      </a:moveTo>
                      <a:cubicBezTo>
                        <a:pt x="871" y="0"/>
                        <a:pt x="588" y="277"/>
                        <a:pt x="351" y="688"/>
                      </a:cubicBezTo>
                      <a:cubicBezTo>
                        <a:pt x="100" y="1139"/>
                        <a:pt x="0" y="1540"/>
                        <a:pt x="50" y="1557"/>
                      </a:cubicBezTo>
                      <a:cubicBezTo>
                        <a:pt x="51" y="1557"/>
                        <a:pt x="53" y="1557"/>
                        <a:pt x="54" y="1557"/>
                      </a:cubicBezTo>
                      <a:cubicBezTo>
                        <a:pt x="107" y="1557"/>
                        <a:pt x="256" y="1196"/>
                        <a:pt x="501" y="772"/>
                      </a:cubicBezTo>
                      <a:cubicBezTo>
                        <a:pt x="735" y="354"/>
                        <a:pt x="969" y="36"/>
                        <a:pt x="936" y="3"/>
                      </a:cubicBezTo>
                      <a:cubicBezTo>
                        <a:pt x="934" y="1"/>
                        <a:pt x="932" y="0"/>
                        <a:pt x="928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1" name="Google Shape;9711;p109"/>
                <p:cNvSpPr/>
                <p:nvPr/>
              </p:nvSpPr>
              <p:spPr>
                <a:xfrm>
                  <a:off x="7201637" y="2900667"/>
                  <a:ext cx="51985" cy="41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22" h="1310" extrusionOk="0">
                      <a:moveTo>
                        <a:pt x="43" y="1"/>
                      </a:moveTo>
                      <a:cubicBezTo>
                        <a:pt x="39" y="1"/>
                        <a:pt x="36" y="1"/>
                        <a:pt x="34" y="3"/>
                      </a:cubicBezTo>
                      <a:cubicBezTo>
                        <a:pt x="1" y="53"/>
                        <a:pt x="335" y="371"/>
                        <a:pt x="753" y="722"/>
                      </a:cubicBezTo>
                      <a:cubicBezTo>
                        <a:pt x="1161" y="1067"/>
                        <a:pt x="1511" y="1310"/>
                        <a:pt x="1579" y="1310"/>
                      </a:cubicBezTo>
                      <a:cubicBezTo>
                        <a:pt x="1583" y="1310"/>
                        <a:pt x="1586" y="1309"/>
                        <a:pt x="1588" y="1307"/>
                      </a:cubicBezTo>
                      <a:cubicBezTo>
                        <a:pt x="1622" y="1273"/>
                        <a:pt x="1304" y="956"/>
                        <a:pt x="870" y="588"/>
                      </a:cubicBezTo>
                      <a:cubicBezTo>
                        <a:pt x="460" y="257"/>
                        <a:pt x="110" y="1"/>
                        <a:pt x="43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2" name="Google Shape;9712;p109"/>
                <p:cNvSpPr/>
                <p:nvPr/>
              </p:nvSpPr>
              <p:spPr>
                <a:xfrm>
                  <a:off x="7200580" y="2592186"/>
                  <a:ext cx="42338" cy="299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1" h="934" extrusionOk="0">
                      <a:moveTo>
                        <a:pt x="44" y="1"/>
                      </a:moveTo>
                      <a:cubicBezTo>
                        <a:pt x="40" y="1"/>
                        <a:pt x="36" y="2"/>
                        <a:pt x="34" y="4"/>
                      </a:cubicBezTo>
                      <a:cubicBezTo>
                        <a:pt x="0" y="38"/>
                        <a:pt x="234" y="322"/>
                        <a:pt x="585" y="589"/>
                      </a:cubicBezTo>
                      <a:cubicBezTo>
                        <a:pt x="887" y="805"/>
                        <a:pt x="1176" y="934"/>
                        <a:pt x="1262" y="934"/>
                      </a:cubicBezTo>
                      <a:cubicBezTo>
                        <a:pt x="1276" y="934"/>
                        <a:pt x="1285" y="930"/>
                        <a:pt x="1287" y="923"/>
                      </a:cubicBezTo>
                      <a:cubicBezTo>
                        <a:pt x="1320" y="890"/>
                        <a:pt x="1020" y="689"/>
                        <a:pt x="686" y="439"/>
                      </a:cubicBezTo>
                      <a:cubicBezTo>
                        <a:pt x="359" y="205"/>
                        <a:pt x="104" y="1"/>
                        <a:pt x="44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3" name="Google Shape;9713;p109"/>
                <p:cNvSpPr/>
                <p:nvPr/>
              </p:nvSpPr>
              <p:spPr>
                <a:xfrm>
                  <a:off x="7028695" y="3174182"/>
                  <a:ext cx="37499" cy="2714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0" h="847" extrusionOk="0">
                      <a:moveTo>
                        <a:pt x="1129" y="0"/>
                      </a:moveTo>
                      <a:cubicBezTo>
                        <a:pt x="1047" y="0"/>
                        <a:pt x="774" y="90"/>
                        <a:pt x="501" y="291"/>
                      </a:cubicBezTo>
                      <a:cubicBezTo>
                        <a:pt x="167" y="525"/>
                        <a:pt x="0" y="809"/>
                        <a:pt x="33" y="843"/>
                      </a:cubicBezTo>
                      <a:cubicBezTo>
                        <a:pt x="36" y="845"/>
                        <a:pt x="39" y="846"/>
                        <a:pt x="43" y="846"/>
                      </a:cubicBezTo>
                      <a:cubicBezTo>
                        <a:pt x="99" y="846"/>
                        <a:pt x="321" y="643"/>
                        <a:pt x="602" y="425"/>
                      </a:cubicBezTo>
                      <a:cubicBezTo>
                        <a:pt x="902" y="208"/>
                        <a:pt x="1170" y="58"/>
                        <a:pt x="1153" y="7"/>
                      </a:cubicBezTo>
                      <a:cubicBezTo>
                        <a:pt x="1151" y="3"/>
                        <a:pt x="1142" y="0"/>
                        <a:pt x="1129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4" name="Google Shape;9714;p109"/>
                <p:cNvSpPr/>
                <p:nvPr/>
              </p:nvSpPr>
              <p:spPr>
                <a:xfrm>
                  <a:off x="7177023" y="3179727"/>
                  <a:ext cx="20384" cy="4826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6" h="1506" extrusionOk="0">
                      <a:moveTo>
                        <a:pt x="53" y="1"/>
                      </a:moveTo>
                      <a:cubicBezTo>
                        <a:pt x="52" y="1"/>
                        <a:pt x="51" y="1"/>
                        <a:pt x="50" y="1"/>
                      </a:cubicBezTo>
                      <a:cubicBezTo>
                        <a:pt x="0" y="18"/>
                        <a:pt x="84" y="369"/>
                        <a:pt x="234" y="787"/>
                      </a:cubicBezTo>
                      <a:cubicBezTo>
                        <a:pt x="381" y="1194"/>
                        <a:pt x="543" y="1506"/>
                        <a:pt x="598" y="1506"/>
                      </a:cubicBezTo>
                      <a:cubicBezTo>
                        <a:pt x="599" y="1506"/>
                        <a:pt x="601" y="1506"/>
                        <a:pt x="602" y="1505"/>
                      </a:cubicBezTo>
                      <a:cubicBezTo>
                        <a:pt x="635" y="1489"/>
                        <a:pt x="552" y="1138"/>
                        <a:pt x="401" y="720"/>
                      </a:cubicBezTo>
                      <a:cubicBezTo>
                        <a:pt x="255" y="313"/>
                        <a:pt x="92" y="1"/>
                        <a:pt x="53" y="1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5" name="Google Shape;9715;p109"/>
                <p:cNvSpPr/>
                <p:nvPr/>
              </p:nvSpPr>
              <p:spPr>
                <a:xfrm>
                  <a:off x="7292691" y="3181265"/>
                  <a:ext cx="36441" cy="355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37" h="1110" extrusionOk="0">
                      <a:moveTo>
                        <a:pt x="1090" y="0"/>
                      </a:moveTo>
                      <a:cubicBezTo>
                        <a:pt x="1019" y="0"/>
                        <a:pt x="782" y="209"/>
                        <a:pt x="502" y="505"/>
                      </a:cubicBezTo>
                      <a:cubicBezTo>
                        <a:pt x="201" y="806"/>
                        <a:pt x="0" y="1073"/>
                        <a:pt x="34" y="1106"/>
                      </a:cubicBezTo>
                      <a:cubicBezTo>
                        <a:pt x="36" y="1109"/>
                        <a:pt x="39" y="1110"/>
                        <a:pt x="44" y="1110"/>
                      </a:cubicBezTo>
                      <a:cubicBezTo>
                        <a:pt x="104" y="1110"/>
                        <a:pt x="355" y="902"/>
                        <a:pt x="635" y="622"/>
                      </a:cubicBezTo>
                      <a:cubicBezTo>
                        <a:pt x="919" y="321"/>
                        <a:pt x="1137" y="37"/>
                        <a:pt x="1103" y="4"/>
                      </a:cubicBezTo>
                      <a:cubicBezTo>
                        <a:pt x="1100" y="1"/>
                        <a:pt x="1095" y="0"/>
                        <a:pt x="1090" y="0"/>
                      </a:cubicBezTo>
                      <a:close/>
                    </a:path>
                  </a:pathLst>
                </a:custGeom>
                <a:solidFill>
                  <a:srgbClr val="FAFAFA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6" name="Google Shape;9716;p109"/>
                <p:cNvSpPr/>
                <p:nvPr/>
              </p:nvSpPr>
              <p:spPr>
                <a:xfrm>
                  <a:off x="6945141" y="3150305"/>
                  <a:ext cx="507704" cy="63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841" h="1989" extrusionOk="0">
                      <a:moveTo>
                        <a:pt x="151" y="1"/>
                      </a:moveTo>
                      <a:lnTo>
                        <a:pt x="0" y="719"/>
                      </a:lnTo>
                      <a:lnTo>
                        <a:pt x="15840" y="1989"/>
                      </a:lnTo>
                      <a:lnTo>
                        <a:pt x="15172" y="234"/>
                      </a:lnTo>
                      <a:lnTo>
                        <a:pt x="151" y="1"/>
                      </a:lnTo>
                      <a:close/>
                    </a:path>
                  </a:pathLst>
                </a:custGeom>
                <a:solidFill>
                  <a:srgbClr val="263238">
                    <a:alpha val="3176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7" name="Google Shape;9717;p109"/>
                <p:cNvSpPr/>
                <p:nvPr/>
              </p:nvSpPr>
              <p:spPr>
                <a:xfrm>
                  <a:off x="5326840" y="3068898"/>
                  <a:ext cx="2992444" cy="1600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368" h="49926" extrusionOk="0">
                      <a:moveTo>
                        <a:pt x="0" y="1"/>
                      </a:moveTo>
                      <a:lnTo>
                        <a:pt x="0" y="2490"/>
                      </a:lnTo>
                      <a:lnTo>
                        <a:pt x="4996" y="2490"/>
                      </a:lnTo>
                      <a:lnTo>
                        <a:pt x="2423" y="49842"/>
                      </a:lnTo>
                      <a:lnTo>
                        <a:pt x="3843" y="49926"/>
                      </a:lnTo>
                      <a:lnTo>
                        <a:pt x="6416" y="2490"/>
                      </a:lnTo>
                      <a:lnTo>
                        <a:pt x="88272" y="2490"/>
                      </a:lnTo>
                      <a:lnTo>
                        <a:pt x="90460" y="49876"/>
                      </a:lnTo>
                      <a:lnTo>
                        <a:pt x="91897" y="49876"/>
                      </a:lnTo>
                      <a:lnTo>
                        <a:pt x="89692" y="2490"/>
                      </a:lnTo>
                      <a:lnTo>
                        <a:pt x="93368" y="2490"/>
                      </a:lnTo>
                      <a:lnTo>
                        <a:pt x="93368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8" name="Google Shape;9718;p109"/>
                <p:cNvSpPr/>
                <p:nvPr/>
              </p:nvSpPr>
              <p:spPr>
                <a:xfrm>
                  <a:off x="6199722" y="2596577"/>
                  <a:ext cx="917335" cy="48520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8622" h="15139" extrusionOk="0">
                      <a:moveTo>
                        <a:pt x="14603" y="1"/>
                      </a:moveTo>
                      <a:lnTo>
                        <a:pt x="0" y="18"/>
                      </a:lnTo>
                      <a:lnTo>
                        <a:pt x="5180" y="15139"/>
                      </a:lnTo>
                      <a:lnTo>
                        <a:pt x="28622" y="15139"/>
                      </a:lnTo>
                      <a:lnTo>
                        <a:pt x="28438" y="14354"/>
                      </a:lnTo>
                      <a:lnTo>
                        <a:pt x="18964" y="14069"/>
                      </a:lnTo>
                      <a:lnTo>
                        <a:pt x="14603" y="1"/>
                      </a:ln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19" name="Google Shape;9719;p109"/>
                <p:cNvSpPr/>
                <p:nvPr/>
              </p:nvSpPr>
              <p:spPr>
                <a:xfrm>
                  <a:off x="6471763" y="2795511"/>
                  <a:ext cx="65895" cy="734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56" h="2291" extrusionOk="0">
                      <a:moveTo>
                        <a:pt x="925" y="0"/>
                      </a:moveTo>
                      <a:cubicBezTo>
                        <a:pt x="862" y="0"/>
                        <a:pt x="798" y="9"/>
                        <a:pt x="735" y="26"/>
                      </a:cubicBezTo>
                      <a:cubicBezTo>
                        <a:pt x="251" y="143"/>
                        <a:pt x="0" y="761"/>
                        <a:pt x="150" y="1380"/>
                      </a:cubicBezTo>
                      <a:cubicBezTo>
                        <a:pt x="281" y="1917"/>
                        <a:pt x="690" y="2291"/>
                        <a:pt x="1114" y="2291"/>
                      </a:cubicBezTo>
                      <a:cubicBezTo>
                        <a:pt x="1177" y="2291"/>
                        <a:pt x="1240" y="2283"/>
                        <a:pt x="1303" y="2265"/>
                      </a:cubicBezTo>
                      <a:cubicBezTo>
                        <a:pt x="1788" y="2131"/>
                        <a:pt x="2055" y="1530"/>
                        <a:pt x="1888" y="912"/>
                      </a:cubicBezTo>
                      <a:cubicBezTo>
                        <a:pt x="1757" y="374"/>
                        <a:pt x="1348" y="0"/>
                        <a:pt x="925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0" name="Google Shape;9720;p109"/>
                <p:cNvSpPr/>
                <p:nvPr/>
              </p:nvSpPr>
              <p:spPr>
                <a:xfrm>
                  <a:off x="6600796" y="4512109"/>
                  <a:ext cx="336878" cy="1541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1" h="4809" extrusionOk="0">
                      <a:moveTo>
                        <a:pt x="10377" y="0"/>
                      </a:moveTo>
                      <a:lnTo>
                        <a:pt x="4713" y="151"/>
                      </a:lnTo>
                      <a:lnTo>
                        <a:pt x="4780" y="3175"/>
                      </a:lnTo>
                      <a:cubicBezTo>
                        <a:pt x="4780" y="3175"/>
                        <a:pt x="1" y="4378"/>
                        <a:pt x="1170" y="4712"/>
                      </a:cubicBezTo>
                      <a:cubicBezTo>
                        <a:pt x="1428" y="4781"/>
                        <a:pt x="2003" y="4809"/>
                        <a:pt x="2748" y="4809"/>
                      </a:cubicBezTo>
                      <a:cubicBezTo>
                        <a:pt x="5054" y="4809"/>
                        <a:pt x="8985" y="4546"/>
                        <a:pt x="10160" y="4445"/>
                      </a:cubicBezTo>
                      <a:lnTo>
                        <a:pt x="10511" y="4411"/>
                      </a:lnTo>
                      <a:lnTo>
                        <a:pt x="10377" y="0"/>
                      </a:lnTo>
                      <a:close/>
                    </a:path>
                  </a:pathLst>
                </a:custGeom>
                <a:solidFill>
                  <a:srgbClr val="19B5B1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1" name="Google Shape;9721;p109"/>
                <p:cNvSpPr/>
                <p:nvPr/>
              </p:nvSpPr>
              <p:spPr>
                <a:xfrm>
                  <a:off x="6871779" y="4600407"/>
                  <a:ext cx="65350" cy="53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9" h="1674" extrusionOk="0">
                      <a:moveTo>
                        <a:pt x="1933" y="1"/>
                      </a:moveTo>
                      <a:cubicBezTo>
                        <a:pt x="1474" y="1"/>
                        <a:pt x="1035" y="152"/>
                        <a:pt x="685" y="453"/>
                      </a:cubicBezTo>
                      <a:cubicBezTo>
                        <a:pt x="318" y="754"/>
                        <a:pt x="67" y="1188"/>
                        <a:pt x="0" y="1673"/>
                      </a:cubicBezTo>
                      <a:lnTo>
                        <a:pt x="2039" y="1573"/>
                      </a:lnTo>
                      <a:lnTo>
                        <a:pt x="2005" y="2"/>
                      </a:lnTo>
                      <a:cubicBezTo>
                        <a:pt x="1981" y="1"/>
                        <a:pt x="1957" y="1"/>
                        <a:pt x="193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2" name="Google Shape;9722;p109"/>
                <p:cNvSpPr/>
                <p:nvPr/>
              </p:nvSpPr>
              <p:spPr>
                <a:xfrm>
                  <a:off x="6625442" y="4635277"/>
                  <a:ext cx="312231" cy="302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742" h="943" extrusionOk="0">
                      <a:moveTo>
                        <a:pt x="1671" y="0"/>
                      </a:moveTo>
                      <a:cubicBezTo>
                        <a:pt x="1671" y="0"/>
                        <a:pt x="0" y="535"/>
                        <a:pt x="218" y="802"/>
                      </a:cubicBezTo>
                      <a:cubicBezTo>
                        <a:pt x="292" y="900"/>
                        <a:pt x="1105" y="942"/>
                        <a:pt x="2255" y="942"/>
                      </a:cubicBezTo>
                      <a:cubicBezTo>
                        <a:pt x="4451" y="942"/>
                        <a:pt x="7877" y="788"/>
                        <a:pt x="9742" y="568"/>
                      </a:cubicBezTo>
                      <a:lnTo>
                        <a:pt x="9725" y="451"/>
                      </a:lnTo>
                      <a:lnTo>
                        <a:pt x="2189" y="719"/>
                      </a:lnTo>
                      <a:cubicBezTo>
                        <a:pt x="2189" y="719"/>
                        <a:pt x="2005" y="17"/>
                        <a:pt x="167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3" name="Google Shape;9723;p109"/>
                <p:cNvSpPr/>
                <p:nvPr/>
              </p:nvSpPr>
              <p:spPr>
                <a:xfrm>
                  <a:off x="6632397" y="4649187"/>
                  <a:ext cx="307968" cy="9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609" h="308" extrusionOk="0">
                      <a:moveTo>
                        <a:pt x="9508" y="1"/>
                      </a:moveTo>
                      <a:cubicBezTo>
                        <a:pt x="9424" y="17"/>
                        <a:pt x="9324" y="17"/>
                        <a:pt x="9224" y="17"/>
                      </a:cubicBezTo>
                      <a:cubicBezTo>
                        <a:pt x="8940" y="34"/>
                        <a:pt x="8606" y="51"/>
                        <a:pt x="8188" y="67"/>
                      </a:cubicBezTo>
                      <a:cubicBezTo>
                        <a:pt x="7319" y="118"/>
                        <a:pt x="6133" y="168"/>
                        <a:pt x="4796" y="201"/>
                      </a:cubicBezTo>
                      <a:cubicBezTo>
                        <a:pt x="3476" y="235"/>
                        <a:pt x="2273" y="251"/>
                        <a:pt x="1404" y="268"/>
                      </a:cubicBezTo>
                      <a:lnTo>
                        <a:pt x="101" y="268"/>
                      </a:lnTo>
                      <a:cubicBezTo>
                        <a:pt x="68" y="268"/>
                        <a:pt x="34" y="268"/>
                        <a:pt x="1" y="285"/>
                      </a:cubicBezTo>
                      <a:lnTo>
                        <a:pt x="101" y="285"/>
                      </a:lnTo>
                      <a:cubicBezTo>
                        <a:pt x="184" y="285"/>
                        <a:pt x="268" y="285"/>
                        <a:pt x="368" y="301"/>
                      </a:cubicBezTo>
                      <a:lnTo>
                        <a:pt x="1404" y="301"/>
                      </a:lnTo>
                      <a:cubicBezTo>
                        <a:pt x="1637" y="306"/>
                        <a:pt x="1894" y="308"/>
                        <a:pt x="2170" y="308"/>
                      </a:cubicBezTo>
                      <a:cubicBezTo>
                        <a:pt x="2926" y="308"/>
                        <a:pt x="3830" y="292"/>
                        <a:pt x="4796" y="268"/>
                      </a:cubicBezTo>
                      <a:cubicBezTo>
                        <a:pt x="6133" y="235"/>
                        <a:pt x="7336" y="168"/>
                        <a:pt x="8205" y="118"/>
                      </a:cubicBezTo>
                      <a:lnTo>
                        <a:pt x="9224" y="51"/>
                      </a:lnTo>
                      <a:cubicBezTo>
                        <a:pt x="9324" y="34"/>
                        <a:pt x="9424" y="34"/>
                        <a:pt x="9508" y="17"/>
                      </a:cubicBezTo>
                      <a:cubicBezTo>
                        <a:pt x="9541" y="17"/>
                        <a:pt x="9575" y="17"/>
                        <a:pt x="9608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4" name="Google Shape;9724;p109"/>
                <p:cNvSpPr/>
                <p:nvPr/>
              </p:nvSpPr>
              <p:spPr>
                <a:xfrm>
                  <a:off x="6677908" y="4633130"/>
                  <a:ext cx="18236" cy="278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69" h="870" extrusionOk="0">
                      <a:moveTo>
                        <a:pt x="1" y="0"/>
                      </a:moveTo>
                      <a:cubicBezTo>
                        <a:pt x="285" y="218"/>
                        <a:pt x="485" y="518"/>
                        <a:pt x="552" y="869"/>
                      </a:cubicBezTo>
                      <a:cubicBezTo>
                        <a:pt x="569" y="502"/>
                        <a:pt x="352" y="151"/>
                        <a:pt x="1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5" name="Google Shape;9725;p109"/>
                <p:cNvSpPr/>
                <p:nvPr/>
              </p:nvSpPr>
              <p:spPr>
                <a:xfrm>
                  <a:off x="6737906" y="4617554"/>
                  <a:ext cx="11282" cy="150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52" h="470" extrusionOk="0">
                      <a:moveTo>
                        <a:pt x="22" y="0"/>
                      </a:moveTo>
                      <a:cubicBezTo>
                        <a:pt x="20" y="0"/>
                        <a:pt x="18" y="1"/>
                        <a:pt x="17" y="2"/>
                      </a:cubicBezTo>
                      <a:cubicBezTo>
                        <a:pt x="0" y="19"/>
                        <a:pt x="67" y="119"/>
                        <a:pt x="151" y="252"/>
                      </a:cubicBezTo>
                      <a:cubicBezTo>
                        <a:pt x="234" y="386"/>
                        <a:pt x="318" y="470"/>
                        <a:pt x="334" y="470"/>
                      </a:cubicBezTo>
                      <a:cubicBezTo>
                        <a:pt x="351" y="453"/>
                        <a:pt x="301" y="336"/>
                        <a:pt x="201" y="219"/>
                      </a:cubicBezTo>
                      <a:cubicBezTo>
                        <a:pt x="123" y="95"/>
                        <a:pt x="46" y="0"/>
                        <a:pt x="22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6" name="Google Shape;9726;p109"/>
                <p:cNvSpPr/>
                <p:nvPr/>
              </p:nvSpPr>
              <p:spPr>
                <a:xfrm>
                  <a:off x="6751271" y="4614317"/>
                  <a:ext cx="12371" cy="1028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6" h="321" extrusionOk="0">
                      <a:moveTo>
                        <a:pt x="9" y="0"/>
                      </a:moveTo>
                      <a:cubicBezTo>
                        <a:pt x="5" y="0"/>
                        <a:pt x="3" y="1"/>
                        <a:pt x="1" y="3"/>
                      </a:cubicBezTo>
                      <a:cubicBezTo>
                        <a:pt x="1" y="19"/>
                        <a:pt x="68" y="103"/>
                        <a:pt x="168" y="186"/>
                      </a:cubicBezTo>
                      <a:cubicBezTo>
                        <a:pt x="268" y="270"/>
                        <a:pt x="352" y="320"/>
                        <a:pt x="369" y="320"/>
                      </a:cubicBezTo>
                      <a:cubicBezTo>
                        <a:pt x="385" y="303"/>
                        <a:pt x="318" y="220"/>
                        <a:pt x="218" y="136"/>
                      </a:cubicBezTo>
                      <a:cubicBezTo>
                        <a:pt x="128" y="61"/>
                        <a:pt x="39" y="0"/>
                        <a:pt x="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7" name="Google Shape;9727;p109"/>
                <p:cNvSpPr/>
                <p:nvPr/>
              </p:nvSpPr>
              <p:spPr>
                <a:xfrm>
                  <a:off x="6753418" y="4594574"/>
                  <a:ext cx="21474" cy="378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0" h="118" extrusionOk="0">
                      <a:moveTo>
                        <a:pt x="669" y="0"/>
                      </a:moveTo>
                      <a:cubicBezTo>
                        <a:pt x="552" y="17"/>
                        <a:pt x="435" y="17"/>
                        <a:pt x="335" y="51"/>
                      </a:cubicBezTo>
                      <a:cubicBezTo>
                        <a:pt x="218" y="51"/>
                        <a:pt x="101" y="51"/>
                        <a:pt x="1" y="84"/>
                      </a:cubicBezTo>
                      <a:cubicBezTo>
                        <a:pt x="75" y="107"/>
                        <a:pt x="154" y="118"/>
                        <a:pt x="233" y="118"/>
                      </a:cubicBezTo>
                      <a:cubicBezTo>
                        <a:pt x="384" y="118"/>
                        <a:pt x="537" y="77"/>
                        <a:pt x="66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8" name="Google Shape;9728;p109"/>
                <p:cNvSpPr/>
                <p:nvPr/>
              </p:nvSpPr>
              <p:spPr>
                <a:xfrm>
                  <a:off x="6707362" y="4601240"/>
                  <a:ext cx="34838" cy="190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87" h="595" extrusionOk="0">
                      <a:moveTo>
                        <a:pt x="366" y="64"/>
                      </a:moveTo>
                      <a:cubicBezTo>
                        <a:pt x="425" y="64"/>
                        <a:pt x="483" y="73"/>
                        <a:pt x="536" y="93"/>
                      </a:cubicBezTo>
                      <a:cubicBezTo>
                        <a:pt x="669" y="127"/>
                        <a:pt x="769" y="193"/>
                        <a:pt x="853" y="277"/>
                      </a:cubicBezTo>
                      <a:cubicBezTo>
                        <a:pt x="907" y="342"/>
                        <a:pt x="947" y="406"/>
                        <a:pt x="982" y="475"/>
                      </a:cubicBezTo>
                      <a:lnTo>
                        <a:pt x="982" y="475"/>
                      </a:lnTo>
                      <a:cubicBezTo>
                        <a:pt x="917" y="469"/>
                        <a:pt x="826" y="460"/>
                        <a:pt x="719" y="444"/>
                      </a:cubicBezTo>
                      <a:cubicBezTo>
                        <a:pt x="602" y="427"/>
                        <a:pt x="469" y="394"/>
                        <a:pt x="352" y="360"/>
                      </a:cubicBezTo>
                      <a:cubicBezTo>
                        <a:pt x="268" y="344"/>
                        <a:pt x="201" y="310"/>
                        <a:pt x="135" y="277"/>
                      </a:cubicBezTo>
                      <a:cubicBezTo>
                        <a:pt x="68" y="244"/>
                        <a:pt x="51" y="177"/>
                        <a:pt x="101" y="127"/>
                      </a:cubicBezTo>
                      <a:cubicBezTo>
                        <a:pt x="182" y="86"/>
                        <a:pt x="275" y="64"/>
                        <a:pt x="366" y="64"/>
                      </a:cubicBezTo>
                      <a:close/>
                      <a:moveTo>
                        <a:pt x="370" y="1"/>
                      </a:moveTo>
                      <a:cubicBezTo>
                        <a:pt x="268" y="1"/>
                        <a:pt x="165" y="25"/>
                        <a:pt x="68" y="76"/>
                      </a:cubicBezTo>
                      <a:cubicBezTo>
                        <a:pt x="18" y="110"/>
                        <a:pt x="1" y="177"/>
                        <a:pt x="18" y="227"/>
                      </a:cubicBezTo>
                      <a:cubicBezTo>
                        <a:pt x="34" y="277"/>
                        <a:pt x="68" y="310"/>
                        <a:pt x="101" y="327"/>
                      </a:cubicBezTo>
                      <a:cubicBezTo>
                        <a:pt x="168" y="377"/>
                        <a:pt x="252" y="394"/>
                        <a:pt x="335" y="427"/>
                      </a:cubicBezTo>
                      <a:cubicBezTo>
                        <a:pt x="452" y="461"/>
                        <a:pt x="586" y="477"/>
                        <a:pt x="719" y="494"/>
                      </a:cubicBezTo>
                      <a:cubicBezTo>
                        <a:pt x="778" y="503"/>
                        <a:pt x="840" y="507"/>
                        <a:pt x="903" y="507"/>
                      </a:cubicBezTo>
                      <a:cubicBezTo>
                        <a:pt x="934" y="507"/>
                        <a:pt x="965" y="506"/>
                        <a:pt x="996" y="504"/>
                      </a:cubicBezTo>
                      <a:lnTo>
                        <a:pt x="996" y="504"/>
                      </a:lnTo>
                      <a:cubicBezTo>
                        <a:pt x="1010" y="533"/>
                        <a:pt x="1023" y="563"/>
                        <a:pt x="1037" y="594"/>
                      </a:cubicBezTo>
                      <a:cubicBezTo>
                        <a:pt x="1037" y="563"/>
                        <a:pt x="1037" y="532"/>
                        <a:pt x="1023" y="501"/>
                      </a:cubicBezTo>
                      <a:lnTo>
                        <a:pt x="1023" y="501"/>
                      </a:lnTo>
                      <a:cubicBezTo>
                        <a:pt x="1045" y="500"/>
                        <a:pt x="1066" y="497"/>
                        <a:pt x="1087" y="494"/>
                      </a:cubicBezTo>
                      <a:cubicBezTo>
                        <a:pt x="1087" y="487"/>
                        <a:pt x="1061" y="483"/>
                        <a:pt x="1015" y="478"/>
                      </a:cubicBezTo>
                      <a:lnTo>
                        <a:pt x="1015" y="478"/>
                      </a:lnTo>
                      <a:cubicBezTo>
                        <a:pt x="983" y="387"/>
                        <a:pt x="950" y="323"/>
                        <a:pt x="886" y="244"/>
                      </a:cubicBezTo>
                      <a:cubicBezTo>
                        <a:pt x="755" y="90"/>
                        <a:pt x="565" y="1"/>
                        <a:pt x="370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29" name="Google Shape;9729;p109"/>
                <p:cNvSpPr/>
                <p:nvPr/>
              </p:nvSpPr>
              <p:spPr>
                <a:xfrm>
                  <a:off x="6736816" y="4594574"/>
                  <a:ext cx="17179" cy="230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6" h="719" extrusionOk="0">
                      <a:moveTo>
                        <a:pt x="419" y="0"/>
                      </a:moveTo>
                      <a:cubicBezTo>
                        <a:pt x="285" y="17"/>
                        <a:pt x="168" y="84"/>
                        <a:pt x="118" y="201"/>
                      </a:cubicBezTo>
                      <a:cubicBezTo>
                        <a:pt x="68" y="284"/>
                        <a:pt x="34" y="368"/>
                        <a:pt x="18" y="468"/>
                      </a:cubicBezTo>
                      <a:cubicBezTo>
                        <a:pt x="1" y="552"/>
                        <a:pt x="18" y="635"/>
                        <a:pt x="68" y="719"/>
                      </a:cubicBezTo>
                      <a:cubicBezTo>
                        <a:pt x="68" y="635"/>
                        <a:pt x="68" y="552"/>
                        <a:pt x="68" y="468"/>
                      </a:cubicBezTo>
                      <a:cubicBezTo>
                        <a:pt x="84" y="385"/>
                        <a:pt x="118" y="301"/>
                        <a:pt x="168" y="234"/>
                      </a:cubicBezTo>
                      <a:cubicBezTo>
                        <a:pt x="218" y="151"/>
                        <a:pt x="302" y="67"/>
                        <a:pt x="402" y="67"/>
                      </a:cubicBezTo>
                      <a:cubicBezTo>
                        <a:pt x="485" y="84"/>
                        <a:pt x="469" y="218"/>
                        <a:pt x="419" y="301"/>
                      </a:cubicBezTo>
                      <a:cubicBezTo>
                        <a:pt x="368" y="385"/>
                        <a:pt x="318" y="452"/>
                        <a:pt x="268" y="518"/>
                      </a:cubicBezTo>
                      <a:cubicBezTo>
                        <a:pt x="168" y="635"/>
                        <a:pt x="101" y="702"/>
                        <a:pt x="101" y="702"/>
                      </a:cubicBezTo>
                      <a:cubicBezTo>
                        <a:pt x="185" y="669"/>
                        <a:pt x="251" y="619"/>
                        <a:pt x="302" y="552"/>
                      </a:cubicBezTo>
                      <a:cubicBezTo>
                        <a:pt x="368" y="485"/>
                        <a:pt x="419" y="418"/>
                        <a:pt x="469" y="335"/>
                      </a:cubicBezTo>
                      <a:cubicBezTo>
                        <a:pt x="502" y="284"/>
                        <a:pt x="519" y="218"/>
                        <a:pt x="519" y="167"/>
                      </a:cubicBezTo>
                      <a:cubicBezTo>
                        <a:pt x="536" y="84"/>
                        <a:pt x="485" y="17"/>
                        <a:pt x="419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0" name="Google Shape;9730;p109"/>
                <p:cNvSpPr/>
                <p:nvPr/>
              </p:nvSpPr>
              <p:spPr>
                <a:xfrm>
                  <a:off x="6871779" y="4598997"/>
                  <a:ext cx="63235" cy="539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73" h="1684" extrusionOk="0">
                      <a:moveTo>
                        <a:pt x="1705" y="0"/>
                      </a:moveTo>
                      <a:cubicBezTo>
                        <a:pt x="1655" y="0"/>
                        <a:pt x="1604" y="4"/>
                        <a:pt x="1554" y="13"/>
                      </a:cubicBezTo>
                      <a:cubicBezTo>
                        <a:pt x="836" y="80"/>
                        <a:pt x="251" y="581"/>
                        <a:pt x="51" y="1266"/>
                      </a:cubicBezTo>
                      <a:cubicBezTo>
                        <a:pt x="34" y="1366"/>
                        <a:pt x="17" y="1466"/>
                        <a:pt x="0" y="1567"/>
                      </a:cubicBezTo>
                      <a:cubicBezTo>
                        <a:pt x="0" y="1600"/>
                        <a:pt x="0" y="1650"/>
                        <a:pt x="0" y="1684"/>
                      </a:cubicBezTo>
                      <a:cubicBezTo>
                        <a:pt x="17" y="1684"/>
                        <a:pt x="17" y="1517"/>
                        <a:pt x="101" y="1283"/>
                      </a:cubicBezTo>
                      <a:cubicBezTo>
                        <a:pt x="318" y="631"/>
                        <a:pt x="869" y="146"/>
                        <a:pt x="1554" y="46"/>
                      </a:cubicBezTo>
                      <a:cubicBezTo>
                        <a:pt x="1647" y="34"/>
                        <a:pt x="1728" y="31"/>
                        <a:pt x="1794" y="31"/>
                      </a:cubicBezTo>
                      <a:cubicBezTo>
                        <a:pt x="1865" y="31"/>
                        <a:pt x="1918" y="34"/>
                        <a:pt x="1947" y="34"/>
                      </a:cubicBezTo>
                      <a:cubicBezTo>
                        <a:pt x="1963" y="34"/>
                        <a:pt x="1972" y="33"/>
                        <a:pt x="1972" y="29"/>
                      </a:cubicBezTo>
                      <a:cubicBezTo>
                        <a:pt x="1939" y="13"/>
                        <a:pt x="1905" y="13"/>
                        <a:pt x="1855" y="13"/>
                      </a:cubicBezTo>
                      <a:cubicBezTo>
                        <a:pt x="1805" y="4"/>
                        <a:pt x="1755" y="0"/>
                        <a:pt x="1705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1" name="Google Shape;9731;p109"/>
                <p:cNvSpPr/>
                <p:nvPr/>
              </p:nvSpPr>
              <p:spPr>
                <a:xfrm>
                  <a:off x="6913540" y="4524961"/>
                  <a:ext cx="4327" cy="744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5" h="2323" extrusionOk="0">
                      <a:moveTo>
                        <a:pt x="17" y="0"/>
                      </a:moveTo>
                      <a:lnTo>
                        <a:pt x="17" y="0"/>
                      </a:lnTo>
                      <a:cubicBezTo>
                        <a:pt x="1" y="385"/>
                        <a:pt x="1" y="769"/>
                        <a:pt x="34" y="1170"/>
                      </a:cubicBezTo>
                      <a:cubicBezTo>
                        <a:pt x="34" y="1554"/>
                        <a:pt x="68" y="1938"/>
                        <a:pt x="118" y="2323"/>
                      </a:cubicBezTo>
                      <a:cubicBezTo>
                        <a:pt x="134" y="1554"/>
                        <a:pt x="101" y="769"/>
                        <a:pt x="17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2" name="Google Shape;9732;p109"/>
                <p:cNvSpPr/>
                <p:nvPr/>
              </p:nvSpPr>
              <p:spPr>
                <a:xfrm>
                  <a:off x="6795724" y="4636720"/>
                  <a:ext cx="53043" cy="35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12" extrusionOk="0">
                      <a:moveTo>
                        <a:pt x="1609" y="1"/>
                      </a:moveTo>
                      <a:cubicBezTo>
                        <a:pt x="1495" y="1"/>
                        <a:pt x="1184" y="25"/>
                        <a:pt x="820" y="39"/>
                      </a:cubicBezTo>
                      <a:cubicBezTo>
                        <a:pt x="368" y="55"/>
                        <a:pt x="1" y="55"/>
                        <a:pt x="1" y="72"/>
                      </a:cubicBezTo>
                      <a:cubicBezTo>
                        <a:pt x="213" y="98"/>
                        <a:pt x="426" y="111"/>
                        <a:pt x="638" y="111"/>
                      </a:cubicBezTo>
                      <a:cubicBezTo>
                        <a:pt x="977" y="111"/>
                        <a:pt x="1316" y="77"/>
                        <a:pt x="1655" y="5"/>
                      </a:cubicBezTo>
                      <a:cubicBezTo>
                        <a:pt x="1652" y="2"/>
                        <a:pt x="1636" y="1"/>
                        <a:pt x="160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3" name="Google Shape;9733;p109"/>
                <p:cNvSpPr/>
                <p:nvPr/>
              </p:nvSpPr>
              <p:spPr>
                <a:xfrm>
                  <a:off x="6878734" y="4635694"/>
                  <a:ext cx="5929" cy="108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" h="339" extrusionOk="0">
                      <a:moveTo>
                        <a:pt x="159" y="1"/>
                      </a:moveTo>
                      <a:cubicBezTo>
                        <a:pt x="134" y="1"/>
                        <a:pt x="78" y="50"/>
                        <a:pt x="34" y="138"/>
                      </a:cubicBezTo>
                      <a:cubicBezTo>
                        <a:pt x="1" y="238"/>
                        <a:pt x="17" y="338"/>
                        <a:pt x="34" y="338"/>
                      </a:cubicBezTo>
                      <a:cubicBezTo>
                        <a:pt x="51" y="338"/>
                        <a:pt x="67" y="255"/>
                        <a:pt x="101" y="171"/>
                      </a:cubicBezTo>
                      <a:cubicBezTo>
                        <a:pt x="134" y="87"/>
                        <a:pt x="184" y="21"/>
                        <a:pt x="168" y="4"/>
                      </a:cubicBezTo>
                      <a:cubicBezTo>
                        <a:pt x="166" y="2"/>
                        <a:pt x="163" y="1"/>
                        <a:pt x="159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4" name="Google Shape;9734;p109"/>
                <p:cNvSpPr/>
                <p:nvPr/>
              </p:nvSpPr>
              <p:spPr>
                <a:xfrm>
                  <a:off x="6889983" y="4618676"/>
                  <a:ext cx="7532" cy="75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5" h="235" extrusionOk="0">
                      <a:moveTo>
                        <a:pt x="218" y="0"/>
                      </a:moveTo>
                      <a:cubicBezTo>
                        <a:pt x="201" y="0"/>
                        <a:pt x="151" y="34"/>
                        <a:pt x="84" y="101"/>
                      </a:cubicBezTo>
                      <a:cubicBezTo>
                        <a:pt x="34" y="151"/>
                        <a:pt x="0" y="217"/>
                        <a:pt x="17" y="234"/>
                      </a:cubicBezTo>
                      <a:cubicBezTo>
                        <a:pt x="34" y="234"/>
                        <a:pt x="84" y="201"/>
                        <a:pt x="134" y="134"/>
                      </a:cubicBezTo>
                      <a:cubicBezTo>
                        <a:pt x="201" y="84"/>
                        <a:pt x="234" y="17"/>
                        <a:pt x="218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5" name="Google Shape;9735;p109"/>
                <p:cNvSpPr/>
                <p:nvPr/>
              </p:nvSpPr>
              <p:spPr>
                <a:xfrm>
                  <a:off x="6905527" y="4609637"/>
                  <a:ext cx="10576" cy="487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0" h="152" extrusionOk="0">
                      <a:moveTo>
                        <a:pt x="231" y="1"/>
                      </a:moveTo>
                      <a:cubicBezTo>
                        <a:pt x="203" y="1"/>
                        <a:pt x="170" y="5"/>
                        <a:pt x="134" y="15"/>
                      </a:cubicBezTo>
                      <a:cubicBezTo>
                        <a:pt x="33" y="65"/>
                        <a:pt x="0" y="132"/>
                        <a:pt x="0" y="149"/>
                      </a:cubicBezTo>
                      <a:cubicBezTo>
                        <a:pt x="2" y="151"/>
                        <a:pt x="6" y="152"/>
                        <a:pt x="10" y="152"/>
                      </a:cubicBezTo>
                      <a:cubicBezTo>
                        <a:pt x="35" y="152"/>
                        <a:pt x="95" y="111"/>
                        <a:pt x="167" y="82"/>
                      </a:cubicBezTo>
                      <a:cubicBezTo>
                        <a:pt x="251" y="48"/>
                        <a:pt x="318" y="48"/>
                        <a:pt x="318" y="32"/>
                      </a:cubicBezTo>
                      <a:cubicBezTo>
                        <a:pt x="329" y="20"/>
                        <a:pt x="293" y="1"/>
                        <a:pt x="231" y="1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6" name="Google Shape;9736;p109"/>
                <p:cNvSpPr/>
                <p:nvPr/>
              </p:nvSpPr>
              <p:spPr>
                <a:xfrm>
                  <a:off x="6923732" y="4606497"/>
                  <a:ext cx="5897" cy="298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4" h="93" extrusionOk="0">
                      <a:moveTo>
                        <a:pt x="146" y="0"/>
                      </a:moveTo>
                      <a:cubicBezTo>
                        <a:pt x="130" y="0"/>
                        <a:pt x="109" y="4"/>
                        <a:pt x="84" y="13"/>
                      </a:cubicBezTo>
                      <a:cubicBezTo>
                        <a:pt x="34" y="29"/>
                        <a:pt x="0" y="63"/>
                        <a:pt x="17" y="80"/>
                      </a:cubicBezTo>
                      <a:cubicBezTo>
                        <a:pt x="17" y="88"/>
                        <a:pt x="29" y="92"/>
                        <a:pt x="48" y="92"/>
                      </a:cubicBezTo>
                      <a:cubicBezTo>
                        <a:pt x="67" y="92"/>
                        <a:pt x="92" y="88"/>
                        <a:pt x="117" y="80"/>
                      </a:cubicBezTo>
                      <a:cubicBezTo>
                        <a:pt x="151" y="63"/>
                        <a:pt x="184" y="29"/>
                        <a:pt x="184" y="13"/>
                      </a:cubicBezTo>
                      <a:cubicBezTo>
                        <a:pt x="176" y="4"/>
                        <a:pt x="163" y="0"/>
                        <a:pt x="146" y="0"/>
                      </a:cubicBezTo>
                      <a:close/>
                    </a:path>
                  </a:pathLst>
                </a:custGeom>
                <a:solidFill>
                  <a:srgbClr val="26323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7" name="Google Shape;9737;p109"/>
                <p:cNvSpPr/>
                <p:nvPr/>
              </p:nvSpPr>
              <p:spPr>
                <a:xfrm>
                  <a:off x="6257540" y="3173765"/>
                  <a:ext cx="1259020" cy="9758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283" h="30447" extrusionOk="0">
                      <a:moveTo>
                        <a:pt x="13861" y="0"/>
                      </a:moveTo>
                      <a:cubicBezTo>
                        <a:pt x="13268" y="0"/>
                        <a:pt x="12839" y="48"/>
                        <a:pt x="12616" y="154"/>
                      </a:cubicBezTo>
                      <a:cubicBezTo>
                        <a:pt x="10360" y="1207"/>
                        <a:pt x="1" y="26854"/>
                        <a:pt x="1" y="26854"/>
                      </a:cubicBezTo>
                      <a:lnTo>
                        <a:pt x="8338" y="30447"/>
                      </a:lnTo>
                      <a:lnTo>
                        <a:pt x="17344" y="8659"/>
                      </a:lnTo>
                      <a:cubicBezTo>
                        <a:pt x="17344" y="8659"/>
                        <a:pt x="32074" y="14048"/>
                        <a:pt x="35942" y="14048"/>
                      </a:cubicBezTo>
                      <a:cubicBezTo>
                        <a:pt x="36138" y="14048"/>
                        <a:pt x="36305" y="14034"/>
                        <a:pt x="36442" y="14005"/>
                      </a:cubicBezTo>
                      <a:cubicBezTo>
                        <a:pt x="39283" y="13421"/>
                        <a:pt x="38096" y="3947"/>
                        <a:pt x="38096" y="3947"/>
                      </a:cubicBezTo>
                      <a:cubicBezTo>
                        <a:pt x="38096" y="3947"/>
                        <a:pt x="19245" y="0"/>
                        <a:pt x="13861" y="0"/>
                      </a:cubicBezTo>
                      <a:close/>
                    </a:path>
                  </a:pathLst>
                </a:custGeom>
                <a:solidFill>
                  <a:srgbClr val="045A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8" name="Google Shape;9738;p109"/>
                <p:cNvSpPr/>
                <p:nvPr/>
              </p:nvSpPr>
              <p:spPr>
                <a:xfrm>
                  <a:off x="6643102" y="3344175"/>
                  <a:ext cx="782437" cy="12397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4413" h="38681" extrusionOk="0">
                      <a:moveTo>
                        <a:pt x="15690" y="0"/>
                      </a:moveTo>
                      <a:cubicBezTo>
                        <a:pt x="15339" y="117"/>
                        <a:pt x="1889" y="5647"/>
                        <a:pt x="937" y="7419"/>
                      </a:cubicBezTo>
                      <a:cubicBezTo>
                        <a:pt x="1" y="9190"/>
                        <a:pt x="2323" y="38680"/>
                        <a:pt x="2323" y="38680"/>
                      </a:cubicBezTo>
                      <a:lnTo>
                        <a:pt x="9976" y="38680"/>
                      </a:lnTo>
                      <a:lnTo>
                        <a:pt x="9491" y="12465"/>
                      </a:lnTo>
                      <a:lnTo>
                        <a:pt x="24412" y="8688"/>
                      </a:lnTo>
                      <a:lnTo>
                        <a:pt x="15690" y="0"/>
                      </a:lnTo>
                      <a:close/>
                    </a:path>
                  </a:pathLst>
                </a:custGeom>
                <a:solidFill>
                  <a:srgbClr val="045A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39" name="Google Shape;9739;p109"/>
                <p:cNvSpPr/>
                <p:nvPr/>
              </p:nvSpPr>
              <p:spPr>
                <a:xfrm>
                  <a:off x="6761463" y="3422345"/>
                  <a:ext cx="666736" cy="20246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803" h="6317" extrusionOk="0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67" y="34"/>
                        <a:pt x="134" y="67"/>
                        <a:pt x="201" y="101"/>
                      </a:cubicBezTo>
                      <a:lnTo>
                        <a:pt x="769" y="385"/>
                      </a:lnTo>
                      <a:cubicBezTo>
                        <a:pt x="1020" y="518"/>
                        <a:pt x="1320" y="652"/>
                        <a:pt x="1671" y="819"/>
                      </a:cubicBezTo>
                      <a:cubicBezTo>
                        <a:pt x="2039" y="986"/>
                        <a:pt x="2440" y="1170"/>
                        <a:pt x="2891" y="1354"/>
                      </a:cubicBezTo>
                      <a:cubicBezTo>
                        <a:pt x="3810" y="1738"/>
                        <a:pt x="4913" y="2139"/>
                        <a:pt x="6132" y="2590"/>
                      </a:cubicBezTo>
                      <a:cubicBezTo>
                        <a:pt x="7369" y="3008"/>
                        <a:pt x="8739" y="3442"/>
                        <a:pt x="10176" y="3860"/>
                      </a:cubicBezTo>
                      <a:cubicBezTo>
                        <a:pt x="13083" y="4696"/>
                        <a:pt x="15740" y="5314"/>
                        <a:pt x="17661" y="5715"/>
                      </a:cubicBezTo>
                      <a:cubicBezTo>
                        <a:pt x="18630" y="5915"/>
                        <a:pt x="19416" y="6082"/>
                        <a:pt x="19950" y="6183"/>
                      </a:cubicBezTo>
                      <a:lnTo>
                        <a:pt x="20585" y="6283"/>
                      </a:lnTo>
                      <a:cubicBezTo>
                        <a:pt x="20652" y="6300"/>
                        <a:pt x="20719" y="6316"/>
                        <a:pt x="20803" y="6316"/>
                      </a:cubicBezTo>
                      <a:cubicBezTo>
                        <a:pt x="20736" y="6283"/>
                        <a:pt x="20652" y="6266"/>
                        <a:pt x="20585" y="6249"/>
                      </a:cubicBezTo>
                      <a:lnTo>
                        <a:pt x="19967" y="6116"/>
                      </a:lnTo>
                      <a:lnTo>
                        <a:pt x="17695" y="5598"/>
                      </a:lnTo>
                      <a:cubicBezTo>
                        <a:pt x="15773" y="5163"/>
                        <a:pt x="13117" y="4528"/>
                        <a:pt x="10226" y="3693"/>
                      </a:cubicBezTo>
                      <a:cubicBezTo>
                        <a:pt x="8789" y="3275"/>
                        <a:pt x="7419" y="2841"/>
                        <a:pt x="6183" y="2423"/>
                      </a:cubicBezTo>
                      <a:cubicBezTo>
                        <a:pt x="4963" y="2005"/>
                        <a:pt x="3860" y="1604"/>
                        <a:pt x="2941" y="1237"/>
                      </a:cubicBezTo>
                      <a:cubicBezTo>
                        <a:pt x="2490" y="1053"/>
                        <a:pt x="2072" y="886"/>
                        <a:pt x="1721" y="736"/>
                      </a:cubicBezTo>
                      <a:cubicBezTo>
                        <a:pt x="1354" y="585"/>
                        <a:pt x="1053" y="452"/>
                        <a:pt x="802" y="335"/>
                      </a:cubicBezTo>
                      <a:lnTo>
                        <a:pt x="218" y="67"/>
                      </a:lnTo>
                      <a:cubicBezTo>
                        <a:pt x="151" y="34"/>
                        <a:pt x="84" y="17"/>
                        <a:pt x="0" y="0"/>
                      </a:cubicBezTo>
                      <a:close/>
                    </a:path>
                  </a:pathLst>
                </a:custGeom>
                <a:solidFill>
                  <a:srgbClr val="045A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0" name="Google Shape;9740;p109"/>
                <p:cNvSpPr/>
                <p:nvPr/>
              </p:nvSpPr>
              <p:spPr>
                <a:xfrm>
                  <a:off x="6657044" y="3505867"/>
                  <a:ext cx="139802" cy="292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362" h="9141" extrusionOk="0">
                      <a:moveTo>
                        <a:pt x="4344" y="1"/>
                      </a:moveTo>
                      <a:lnTo>
                        <a:pt x="4344" y="1"/>
                      </a:lnTo>
                      <a:cubicBezTo>
                        <a:pt x="4211" y="18"/>
                        <a:pt x="4060" y="68"/>
                        <a:pt x="3927" y="118"/>
                      </a:cubicBezTo>
                      <a:cubicBezTo>
                        <a:pt x="3542" y="252"/>
                        <a:pt x="3158" y="402"/>
                        <a:pt x="2791" y="569"/>
                      </a:cubicBezTo>
                      <a:cubicBezTo>
                        <a:pt x="2223" y="820"/>
                        <a:pt x="1721" y="1154"/>
                        <a:pt x="1253" y="1555"/>
                      </a:cubicBezTo>
                      <a:cubicBezTo>
                        <a:pt x="685" y="2056"/>
                        <a:pt x="301" y="2724"/>
                        <a:pt x="151" y="3476"/>
                      </a:cubicBezTo>
                      <a:cubicBezTo>
                        <a:pt x="0" y="4262"/>
                        <a:pt x="84" y="5030"/>
                        <a:pt x="151" y="5699"/>
                      </a:cubicBezTo>
                      <a:lnTo>
                        <a:pt x="318" y="7503"/>
                      </a:lnTo>
                      <a:lnTo>
                        <a:pt x="435" y="8706"/>
                      </a:lnTo>
                      <a:cubicBezTo>
                        <a:pt x="451" y="8856"/>
                        <a:pt x="468" y="9007"/>
                        <a:pt x="518" y="9141"/>
                      </a:cubicBezTo>
                      <a:cubicBezTo>
                        <a:pt x="518" y="8990"/>
                        <a:pt x="518" y="8840"/>
                        <a:pt x="502" y="8706"/>
                      </a:cubicBezTo>
                      <a:cubicBezTo>
                        <a:pt x="485" y="8372"/>
                        <a:pt x="468" y="7971"/>
                        <a:pt x="435" y="7486"/>
                      </a:cubicBezTo>
                      <a:lnTo>
                        <a:pt x="301" y="5682"/>
                      </a:lnTo>
                      <a:cubicBezTo>
                        <a:pt x="268" y="5014"/>
                        <a:pt x="167" y="4262"/>
                        <a:pt x="318" y="3510"/>
                      </a:cubicBezTo>
                      <a:cubicBezTo>
                        <a:pt x="451" y="2791"/>
                        <a:pt x="836" y="2156"/>
                        <a:pt x="1370" y="1672"/>
                      </a:cubicBezTo>
                      <a:cubicBezTo>
                        <a:pt x="1805" y="1271"/>
                        <a:pt x="2306" y="937"/>
                        <a:pt x="2841" y="686"/>
                      </a:cubicBezTo>
                      <a:cubicBezTo>
                        <a:pt x="3760" y="235"/>
                        <a:pt x="4361" y="34"/>
                        <a:pt x="4344" y="1"/>
                      </a:cubicBezTo>
                      <a:close/>
                    </a:path>
                  </a:pathLst>
                </a:custGeom>
                <a:solidFill>
                  <a:srgbClr val="045A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1" name="Google Shape;9741;p109"/>
                <p:cNvSpPr/>
                <p:nvPr/>
              </p:nvSpPr>
              <p:spPr>
                <a:xfrm>
                  <a:off x="6887836" y="3717622"/>
                  <a:ext cx="58940" cy="25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39" h="806" extrusionOk="0">
                      <a:moveTo>
                        <a:pt x="44" y="1"/>
                      </a:moveTo>
                      <a:cubicBezTo>
                        <a:pt x="29" y="1"/>
                        <a:pt x="20" y="4"/>
                        <a:pt x="17" y="11"/>
                      </a:cubicBezTo>
                      <a:cubicBezTo>
                        <a:pt x="1" y="44"/>
                        <a:pt x="385" y="261"/>
                        <a:pt x="886" y="478"/>
                      </a:cubicBezTo>
                      <a:cubicBezTo>
                        <a:pt x="1322" y="667"/>
                        <a:pt x="1695" y="806"/>
                        <a:pt x="1796" y="806"/>
                      </a:cubicBezTo>
                      <a:cubicBezTo>
                        <a:pt x="1811" y="806"/>
                        <a:pt x="1820" y="802"/>
                        <a:pt x="1822" y="796"/>
                      </a:cubicBezTo>
                      <a:cubicBezTo>
                        <a:pt x="1839" y="762"/>
                        <a:pt x="1454" y="545"/>
                        <a:pt x="953" y="328"/>
                      </a:cubicBezTo>
                      <a:cubicBezTo>
                        <a:pt x="517" y="139"/>
                        <a:pt x="145" y="1"/>
                        <a:pt x="44" y="1"/>
                      </a:cubicBezTo>
                      <a:close/>
                    </a:path>
                  </a:pathLst>
                </a:custGeom>
                <a:solidFill>
                  <a:srgbClr val="045A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2" name="Google Shape;9742;p109"/>
                <p:cNvSpPr/>
                <p:nvPr/>
              </p:nvSpPr>
              <p:spPr>
                <a:xfrm>
                  <a:off x="6908732" y="3691693"/>
                  <a:ext cx="42851" cy="5422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37" h="1692" extrusionOk="0">
                      <a:moveTo>
                        <a:pt x="37" y="0"/>
                      </a:moveTo>
                      <a:cubicBezTo>
                        <a:pt x="36" y="0"/>
                        <a:pt x="35" y="1"/>
                        <a:pt x="34" y="1"/>
                      </a:cubicBezTo>
                      <a:cubicBezTo>
                        <a:pt x="0" y="18"/>
                        <a:pt x="151" y="502"/>
                        <a:pt x="502" y="970"/>
                      </a:cubicBezTo>
                      <a:cubicBezTo>
                        <a:pt x="849" y="1427"/>
                        <a:pt x="1240" y="1691"/>
                        <a:pt x="1297" y="1691"/>
                      </a:cubicBezTo>
                      <a:cubicBezTo>
                        <a:pt x="1300" y="1691"/>
                        <a:pt x="1303" y="1690"/>
                        <a:pt x="1304" y="1688"/>
                      </a:cubicBezTo>
                      <a:cubicBezTo>
                        <a:pt x="1337" y="1655"/>
                        <a:pt x="986" y="1338"/>
                        <a:pt x="652" y="870"/>
                      </a:cubicBezTo>
                      <a:cubicBezTo>
                        <a:pt x="308" y="427"/>
                        <a:pt x="92" y="0"/>
                        <a:pt x="37" y="0"/>
                      </a:cubicBezTo>
                      <a:close/>
                    </a:path>
                  </a:pathLst>
                </a:custGeom>
                <a:solidFill>
                  <a:srgbClr val="045A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9743" name="Google Shape;9743;p109"/>
                <p:cNvSpPr/>
                <p:nvPr/>
              </p:nvSpPr>
              <p:spPr>
                <a:xfrm>
                  <a:off x="6947833" y="3730794"/>
                  <a:ext cx="56248" cy="889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5" h="2775" extrusionOk="0">
                      <a:moveTo>
                        <a:pt x="1754" y="1"/>
                      </a:moveTo>
                      <a:cubicBezTo>
                        <a:pt x="1615" y="70"/>
                        <a:pt x="1453" y="105"/>
                        <a:pt x="1286" y="105"/>
                      </a:cubicBezTo>
                      <a:cubicBezTo>
                        <a:pt x="1253" y="105"/>
                        <a:pt x="1220" y="104"/>
                        <a:pt x="1186" y="101"/>
                      </a:cubicBezTo>
                      <a:cubicBezTo>
                        <a:pt x="1059" y="81"/>
                        <a:pt x="932" y="73"/>
                        <a:pt x="805" y="73"/>
                      </a:cubicBezTo>
                      <a:cubicBezTo>
                        <a:pt x="715" y="73"/>
                        <a:pt x="625" y="77"/>
                        <a:pt x="535" y="84"/>
                      </a:cubicBezTo>
                      <a:cubicBezTo>
                        <a:pt x="384" y="101"/>
                        <a:pt x="251" y="168"/>
                        <a:pt x="150" y="285"/>
                      </a:cubicBezTo>
                      <a:cubicBezTo>
                        <a:pt x="50" y="402"/>
                        <a:pt x="0" y="552"/>
                        <a:pt x="0" y="719"/>
                      </a:cubicBezTo>
                      <a:cubicBezTo>
                        <a:pt x="0" y="1855"/>
                        <a:pt x="33" y="2757"/>
                        <a:pt x="84" y="2774"/>
                      </a:cubicBezTo>
                      <a:cubicBezTo>
                        <a:pt x="134" y="2774"/>
                        <a:pt x="167" y="1838"/>
                        <a:pt x="184" y="719"/>
                      </a:cubicBezTo>
                      <a:cubicBezTo>
                        <a:pt x="150" y="485"/>
                        <a:pt x="317" y="268"/>
                        <a:pt x="551" y="234"/>
                      </a:cubicBezTo>
                      <a:cubicBezTo>
                        <a:pt x="769" y="218"/>
                        <a:pt x="986" y="218"/>
                        <a:pt x="1186" y="218"/>
                      </a:cubicBezTo>
                      <a:cubicBezTo>
                        <a:pt x="1208" y="220"/>
                        <a:pt x="1230" y="221"/>
                        <a:pt x="1251" y="221"/>
                      </a:cubicBezTo>
                      <a:cubicBezTo>
                        <a:pt x="1393" y="221"/>
                        <a:pt x="1521" y="176"/>
                        <a:pt x="1637" y="118"/>
                      </a:cubicBezTo>
                      <a:cubicBezTo>
                        <a:pt x="1738" y="67"/>
                        <a:pt x="1754" y="1"/>
                        <a:pt x="1754" y="1"/>
                      </a:cubicBezTo>
                      <a:close/>
                    </a:path>
                  </a:pathLst>
                </a:custGeom>
                <a:solidFill>
                  <a:srgbClr val="045A68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 dirty="0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9744" name="Google Shape;9744;p109"/>
            <p:cNvSpPr txBox="1"/>
            <p:nvPr/>
          </p:nvSpPr>
          <p:spPr>
            <a:xfrm>
              <a:off x="1510775" y="1246188"/>
              <a:ext cx="114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cxnSp>
          <p:nvCxnSpPr>
            <p:cNvPr id="9745" name="Google Shape;9745;p109"/>
            <p:cNvCxnSpPr/>
            <p:nvPr/>
          </p:nvCxnSpPr>
          <p:spPr>
            <a:xfrm>
              <a:off x="1706963" y="1548025"/>
              <a:ext cx="945600" cy="0"/>
            </a:xfrm>
            <a:prstGeom prst="straightConnector1">
              <a:avLst/>
            </a:prstGeom>
            <a:noFill/>
            <a:ln w="28575" cap="flat" cmpd="sng">
              <a:solidFill>
                <a:srgbClr val="0B53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46" name="Google Shape;9746;p109"/>
            <p:cNvSpPr txBox="1"/>
            <p:nvPr/>
          </p:nvSpPr>
          <p:spPr>
            <a:xfrm>
              <a:off x="1706975" y="1228475"/>
              <a:ext cx="114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highlight>
                    <a:srgbClr val="FFFFFF"/>
                  </a:highlight>
                  <a:latin typeface="Josefin Sans"/>
                  <a:ea typeface="Josefin Sans"/>
                  <a:cs typeface="Josefin Sans"/>
                  <a:sym typeface="Josefin Sans"/>
                </a:rPr>
                <a:t>1. Login</a:t>
              </a:r>
              <a:endParaRPr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747" name="Google Shape;9747;p109"/>
            <p:cNvSpPr txBox="1"/>
            <p:nvPr/>
          </p:nvSpPr>
          <p:spPr>
            <a:xfrm>
              <a:off x="2616075" y="1270963"/>
              <a:ext cx="1075800" cy="554100"/>
            </a:xfrm>
            <a:prstGeom prst="rect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 b="1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PAPV</a:t>
              </a:r>
              <a:endParaRPr sz="24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9748" name="Google Shape;9748;p109"/>
          <p:cNvGrpSpPr/>
          <p:nvPr/>
        </p:nvGrpSpPr>
        <p:grpSpPr>
          <a:xfrm>
            <a:off x="3571650" y="1212363"/>
            <a:ext cx="2318275" cy="1153588"/>
            <a:chOff x="3571650" y="1212363"/>
            <a:chExt cx="2318275" cy="1153588"/>
          </a:xfrm>
        </p:grpSpPr>
        <p:sp>
          <p:nvSpPr>
            <p:cNvPr id="9749" name="Google Shape;9749;p109"/>
            <p:cNvSpPr txBox="1"/>
            <p:nvPr/>
          </p:nvSpPr>
          <p:spPr>
            <a:xfrm>
              <a:off x="3571650" y="1255038"/>
              <a:ext cx="114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cxnSp>
          <p:nvCxnSpPr>
            <p:cNvPr id="9750" name="Google Shape;9750;p109"/>
            <p:cNvCxnSpPr/>
            <p:nvPr/>
          </p:nvCxnSpPr>
          <p:spPr>
            <a:xfrm>
              <a:off x="3767838" y="1556875"/>
              <a:ext cx="945600" cy="0"/>
            </a:xfrm>
            <a:prstGeom prst="straightConnector1">
              <a:avLst/>
            </a:prstGeom>
            <a:noFill/>
            <a:ln w="28575" cap="flat" cmpd="sng">
              <a:solidFill>
                <a:srgbClr val="0B53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51" name="Google Shape;9751;p109"/>
            <p:cNvSpPr txBox="1"/>
            <p:nvPr/>
          </p:nvSpPr>
          <p:spPr>
            <a:xfrm>
              <a:off x="3617650" y="1228475"/>
              <a:ext cx="17055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highlight>
                    <a:srgbClr val="FFFFFF"/>
                  </a:highlight>
                  <a:latin typeface="Josefin Sans"/>
                  <a:ea typeface="Josefin Sans"/>
                  <a:cs typeface="Josefin Sans"/>
                  <a:sym typeface="Josefin Sans"/>
                </a:rPr>
                <a:t>2. Upload </a:t>
              </a:r>
              <a:r>
                <a:rPr lang="en" sz="1100" b="1" dirty="0" smtClean="0">
                  <a:highlight>
                    <a:srgbClr val="FFFFFF"/>
                  </a:highlight>
                  <a:latin typeface="Josefin Sans"/>
                  <a:ea typeface="Josefin Sans"/>
                  <a:cs typeface="Josefin Sans"/>
                  <a:sym typeface="Josefin Sans"/>
                </a:rPr>
                <a:t>video</a:t>
              </a:r>
              <a:endParaRPr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pic>
          <p:nvPicPr>
            <p:cNvPr id="9752" name="Google Shape;9752;p10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007513" y="1212363"/>
              <a:ext cx="689025" cy="689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53" name="Google Shape;9753;p109"/>
            <p:cNvSpPr txBox="1"/>
            <p:nvPr/>
          </p:nvSpPr>
          <p:spPr>
            <a:xfrm>
              <a:off x="4814125" y="1965750"/>
              <a:ext cx="1075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Detection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grpSp>
        <p:nvGrpSpPr>
          <p:cNvPr id="9754" name="Google Shape;9754;p109"/>
          <p:cNvGrpSpPr/>
          <p:nvPr/>
        </p:nvGrpSpPr>
        <p:grpSpPr>
          <a:xfrm>
            <a:off x="5755500" y="999425"/>
            <a:ext cx="2759425" cy="1366525"/>
            <a:chOff x="5755500" y="999425"/>
            <a:chExt cx="2759425" cy="1366525"/>
          </a:xfrm>
        </p:grpSpPr>
        <p:sp>
          <p:nvSpPr>
            <p:cNvPr id="9755" name="Google Shape;9755;p109"/>
            <p:cNvSpPr txBox="1"/>
            <p:nvPr/>
          </p:nvSpPr>
          <p:spPr>
            <a:xfrm>
              <a:off x="5939250" y="1220788"/>
              <a:ext cx="11418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cxnSp>
          <p:nvCxnSpPr>
            <p:cNvPr id="9756" name="Google Shape;9756;p109"/>
            <p:cNvCxnSpPr/>
            <p:nvPr/>
          </p:nvCxnSpPr>
          <p:spPr>
            <a:xfrm>
              <a:off x="6135438" y="1522625"/>
              <a:ext cx="945600" cy="0"/>
            </a:xfrm>
            <a:prstGeom prst="straightConnector1">
              <a:avLst/>
            </a:prstGeom>
            <a:noFill/>
            <a:ln w="28575" cap="flat" cmpd="sng">
              <a:solidFill>
                <a:srgbClr val="0B53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57" name="Google Shape;9757;p109"/>
            <p:cNvSpPr txBox="1"/>
            <p:nvPr/>
          </p:nvSpPr>
          <p:spPr>
            <a:xfrm>
              <a:off x="5755500" y="999425"/>
              <a:ext cx="1705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highlight>
                    <a:srgbClr val="FFFFFF"/>
                  </a:highlight>
                  <a:latin typeface="Josefin Sans"/>
                  <a:ea typeface="Josefin Sans"/>
                  <a:cs typeface="Josefin Sans"/>
                  <a:sym typeface="Josefin Sans"/>
                </a:rPr>
                <a:t>3. Process and return result </a:t>
              </a:r>
              <a:endParaRPr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758" name="Google Shape;9758;p109"/>
            <p:cNvSpPr txBox="1"/>
            <p:nvPr/>
          </p:nvSpPr>
          <p:spPr>
            <a:xfrm>
              <a:off x="6924325" y="1965750"/>
              <a:ext cx="159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Web Admin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pic>
          <p:nvPicPr>
            <p:cNvPr id="9759" name="Google Shape;9759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354825" y="1183236"/>
              <a:ext cx="729600" cy="7295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60" name="Google Shape;9760;p109"/>
          <p:cNvGrpSpPr/>
          <p:nvPr/>
        </p:nvGrpSpPr>
        <p:grpSpPr>
          <a:xfrm>
            <a:off x="2292162" y="3129850"/>
            <a:ext cx="2410388" cy="932739"/>
            <a:chOff x="2292162" y="3129850"/>
            <a:chExt cx="2410388" cy="932739"/>
          </a:xfrm>
        </p:grpSpPr>
        <p:cxnSp>
          <p:nvCxnSpPr>
            <p:cNvPr id="9761" name="Google Shape;9761;p109"/>
            <p:cNvCxnSpPr/>
            <p:nvPr/>
          </p:nvCxnSpPr>
          <p:spPr>
            <a:xfrm rot="10800000">
              <a:off x="3377013" y="3697800"/>
              <a:ext cx="945600" cy="0"/>
            </a:xfrm>
            <a:prstGeom prst="straightConnector1">
              <a:avLst/>
            </a:prstGeom>
            <a:noFill/>
            <a:ln w="28575" cap="flat" cmpd="sng">
              <a:solidFill>
                <a:srgbClr val="0B5394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9762" name="Google Shape;9762;p109"/>
            <p:cNvSpPr txBox="1"/>
            <p:nvPr/>
          </p:nvSpPr>
          <p:spPr>
            <a:xfrm>
              <a:off x="2997050" y="3129850"/>
              <a:ext cx="1705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highlight>
                    <a:srgbClr val="FFFFFF"/>
                  </a:highlight>
                  <a:latin typeface="Josefin Sans"/>
                  <a:ea typeface="Josefin Sans"/>
                  <a:cs typeface="Josefin Sans"/>
                  <a:sym typeface="Josefin Sans"/>
                </a:rPr>
                <a:t>5. Return success message </a:t>
              </a:r>
              <a:endParaRPr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pic>
          <p:nvPicPr>
            <p:cNvPr id="9763" name="Google Shape;9763;p10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292162" y="3333011"/>
              <a:ext cx="729600" cy="729578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764" name="Google Shape;9764;p109"/>
          <p:cNvGrpSpPr/>
          <p:nvPr/>
        </p:nvGrpSpPr>
        <p:grpSpPr>
          <a:xfrm>
            <a:off x="4402350" y="2370625"/>
            <a:ext cx="3317175" cy="2291750"/>
            <a:chOff x="4402350" y="2370625"/>
            <a:chExt cx="3317175" cy="2291750"/>
          </a:xfrm>
        </p:grpSpPr>
        <p:pic>
          <p:nvPicPr>
            <p:cNvPr id="9765" name="Google Shape;9765;p10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9512" y="3369938"/>
              <a:ext cx="756300" cy="756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766" name="Google Shape;9766;p109"/>
            <p:cNvSpPr txBox="1"/>
            <p:nvPr/>
          </p:nvSpPr>
          <p:spPr>
            <a:xfrm>
              <a:off x="4402350" y="4262175"/>
              <a:ext cx="1590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Josefin Sans"/>
                  <a:ea typeface="Josefin Sans"/>
                  <a:cs typeface="Josefin Sans"/>
                  <a:sym typeface="Josefin Sans"/>
                </a:rPr>
                <a:t>.NET Server</a:t>
              </a:r>
              <a:endParaRPr dirty="0"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9767" name="Google Shape;9767;p109"/>
            <p:cNvSpPr txBox="1"/>
            <p:nvPr/>
          </p:nvSpPr>
          <p:spPr>
            <a:xfrm>
              <a:off x="5939250" y="3052450"/>
              <a:ext cx="17055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highlight>
                    <a:srgbClr val="FFFFFF"/>
                  </a:highlight>
                  <a:latin typeface="Josefin Sans"/>
                  <a:ea typeface="Josefin Sans"/>
                  <a:cs typeface="Josefin Sans"/>
                  <a:sym typeface="Josefin Sans"/>
                </a:rPr>
                <a:t>4. Process mapping </a:t>
              </a:r>
              <a:r>
                <a:rPr lang="en" sz="1100" b="1" dirty="0" smtClean="0">
                  <a:highlight>
                    <a:srgbClr val="FFFFFF"/>
                  </a:highlight>
                  <a:latin typeface="Josefin Sans"/>
                  <a:ea typeface="Josefin Sans"/>
                  <a:cs typeface="Josefin Sans"/>
                  <a:sym typeface="Josefin Sans"/>
                </a:rPr>
                <a:t>database</a:t>
              </a:r>
              <a:endParaRPr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cxnSp>
          <p:nvCxnSpPr>
            <p:cNvPr id="9768" name="Google Shape;9768;p109"/>
            <p:cNvCxnSpPr/>
            <p:nvPr/>
          </p:nvCxnSpPr>
          <p:spPr>
            <a:xfrm flipH="1">
              <a:off x="5742525" y="2370625"/>
              <a:ext cx="1977000" cy="1317900"/>
            </a:xfrm>
            <a:prstGeom prst="bentConnector3">
              <a:avLst>
                <a:gd name="adj1" fmla="val 432"/>
              </a:avLst>
            </a:prstGeom>
            <a:noFill/>
            <a:ln w="19050" cap="flat" cmpd="sng">
              <a:solidFill>
                <a:srgbClr val="073763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7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7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3" name="Google Shape;9773;p1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77</a:t>
            </a:fld>
            <a:endParaRPr dirty="0"/>
          </a:p>
        </p:txBody>
      </p:sp>
      <p:sp>
        <p:nvSpPr>
          <p:cNvPr id="9774" name="Google Shape;9774;p110"/>
          <p:cNvSpPr txBox="1">
            <a:spLocks noGrp="1"/>
          </p:cNvSpPr>
          <p:nvPr>
            <p:ph type="title" idx="4294967295"/>
          </p:nvPr>
        </p:nvSpPr>
        <p:spPr>
          <a:xfrm>
            <a:off x="440650" y="111425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 dirty="0"/>
              <a:t>MANAGEMENT</a:t>
            </a:r>
            <a:endParaRPr sz="2400" dirty="0"/>
          </a:p>
        </p:txBody>
      </p:sp>
      <p:sp>
        <p:nvSpPr>
          <p:cNvPr id="9775" name="Google Shape;9775;p110"/>
          <p:cNvSpPr txBox="1">
            <a:spLocks noGrp="1"/>
          </p:cNvSpPr>
          <p:nvPr>
            <p:ph type="title" idx="4294967295"/>
          </p:nvPr>
        </p:nvSpPr>
        <p:spPr>
          <a:xfrm>
            <a:off x="456542" y="412530"/>
            <a:ext cx="3990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Manage Book </a:t>
            </a:r>
            <a:r>
              <a:rPr lang="en" sz="1600" dirty="0" smtClean="0"/>
              <a:t>And </a:t>
            </a:r>
            <a:r>
              <a:rPr lang="en" sz="1600" dirty="0"/>
              <a:t>Bookshelves</a:t>
            </a:r>
            <a:endParaRPr sz="1600" dirty="0"/>
          </a:p>
        </p:txBody>
      </p:sp>
      <p:grpSp>
        <p:nvGrpSpPr>
          <p:cNvPr id="9776" name="Google Shape;9776;p110"/>
          <p:cNvGrpSpPr/>
          <p:nvPr/>
        </p:nvGrpSpPr>
        <p:grpSpPr>
          <a:xfrm>
            <a:off x="248564" y="880635"/>
            <a:ext cx="1390290" cy="1085123"/>
            <a:chOff x="5032915" y="1966233"/>
            <a:chExt cx="2992444" cy="2707392"/>
          </a:xfrm>
        </p:grpSpPr>
        <p:sp>
          <p:nvSpPr>
            <p:cNvPr id="9777" name="Google Shape;9777;p110"/>
            <p:cNvSpPr/>
            <p:nvPr/>
          </p:nvSpPr>
          <p:spPr>
            <a:xfrm>
              <a:off x="6970915" y="3772346"/>
              <a:ext cx="235119" cy="901278"/>
            </a:xfrm>
            <a:custGeom>
              <a:avLst/>
              <a:gdLst/>
              <a:ahLst/>
              <a:cxnLst/>
              <a:rect l="l" t="t" r="r" b="b"/>
              <a:pathLst>
                <a:path w="7336" h="28121" extrusionOk="0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778" name="Google Shape;9778;p110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9779" name="Google Shape;9779;p110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6417" extrusionOk="0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0" name="Google Shape;9780;p110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678" extrusionOk="0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1" name="Google Shape;9781;p110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258" extrusionOk="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2" name="Google Shape;9782;p110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4094" extrusionOk="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3" name="Google Shape;9783;p110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0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4" name="Google Shape;9784;p110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8" extrusionOk="0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5" name="Google Shape;9785;p110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52" extrusionOk="0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6" name="Google Shape;9786;p110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7" name="Google Shape;9787;p110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03" extrusionOk="0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8" name="Google Shape;9788;p110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15" extrusionOk="0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89" name="Google Shape;9789;p110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917" extrusionOk="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0" name="Google Shape;9790;p110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123" extrusionOk="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1" name="Google Shape;9791;p110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87" extrusionOk="0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2" name="Google Shape;9792;p110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30" extrusionOk="0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3" name="Google Shape;9793;p110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9" extrusionOk="0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4" name="Google Shape;9794;p110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9" extrusionOk="0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5" name="Google Shape;9795;p110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6" name="Google Shape;9796;p110"/>
              <p:cNvSpPr/>
              <p:nvPr/>
            </p:nvSpPr>
            <p:spPr>
              <a:xfrm>
                <a:off x="7783761" y="2885764"/>
                <a:ext cx="327230" cy="174256"/>
              </a:xfrm>
              <a:custGeom>
                <a:avLst/>
                <a:gdLst/>
                <a:ahLst/>
                <a:cxnLst/>
                <a:rect l="l" t="t" r="r" b="b"/>
                <a:pathLst>
                  <a:path w="10210" h="5437" extrusionOk="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7" name="Google Shape;9797;p110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8539" extrusionOk="0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8" name="Google Shape;9798;p110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7804" extrusionOk="0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799" name="Google Shape;9799;p110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27921" extrusionOk="0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0" name="Google Shape;9800;p110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avLst/>
                <a:gdLst/>
                <a:ahLst/>
                <a:cxnLst/>
                <a:rect l="l" t="t" r="r" b="b"/>
                <a:pathLst>
                  <a:path w="40359" h="31353" extrusionOk="0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1" name="Google Shape;9801;p110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1368" extrusionOk="0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2" name="Google Shape;9802;p110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8302" extrusionOk="0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3" name="Google Shape;9803;p110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avLst/>
                <a:gdLst/>
                <a:ahLst/>
                <a:cxnLst/>
                <a:rect l="l" t="t" r="r" b="b"/>
                <a:pathLst>
                  <a:path w="8222" h="15607" extrusionOk="0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4" name="Google Shape;9804;p110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5" name="Google Shape;9805;p110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3" extrusionOk="0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6" name="Google Shape;9806;p110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7" name="Google Shape;9807;p110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54" extrusionOk="0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8" name="Google Shape;9808;p110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842" extrusionOk="0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09" name="Google Shape;9809;p110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79" extrusionOk="0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0" name="Google Shape;9810;p110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707" extrusionOk="0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1" name="Google Shape;9811;p110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989" extrusionOk="0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2" name="Google Shape;9812;p110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489" extrusionOk="0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3" name="Google Shape;9813;p110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11713" extrusionOk="0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4" name="Google Shape;9814;p110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3585" extrusionOk="0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5" name="Google Shape;9815;p110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30" extrusionOk="0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6" name="Google Shape;9816;p110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avLst/>
                <a:gdLst/>
                <a:ahLst/>
                <a:cxnLst/>
                <a:rect l="l" t="t" r="r" b="b"/>
                <a:pathLst>
                  <a:path w="26734" h="27928" extrusionOk="0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7" name="Google Shape;9817;p110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9925" extrusionOk="0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8" name="Google Shape;9818;p110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185" extrusionOk="0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19" name="Google Shape;9819;p110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10732" extrusionOk="0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0" name="Google Shape;9820;p110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531" extrusionOk="0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1" name="Google Shape;9821;p110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3224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2" name="Google Shape;9822;p110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3" name="Google Shape;9823;p110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457" extrusionOk="0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4" name="Google Shape;9824;p110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93" extrusionOk="0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5" name="Google Shape;9825;p110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222" extrusionOk="0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6" name="Google Shape;9826;p110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79" extrusionOk="0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7" name="Google Shape;9827;p110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58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8" name="Google Shape;9828;p110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5" extrusionOk="0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29" name="Google Shape;9829;p110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14" extrusionOk="0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0" name="Google Shape;9830;p110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061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1" name="Google Shape;9831;p110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46" extrusionOk="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2" name="Google Shape;9832;p110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22" extrusionOk="0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3" name="Google Shape;9833;p110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47" extrusionOk="0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4" name="Google Shape;9834;p110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93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5" name="Google Shape;9835;p110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4" extrusionOk="0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6" name="Google Shape;9836;p110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40" extrusionOk="0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7" name="Google Shape;9837;p110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8" name="Google Shape;9838;p110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43" extrusionOk="0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39" name="Google Shape;9839;p110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58" extrusionOk="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0" name="Google Shape;9840;p110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10" extrusionOk="0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1" name="Google Shape;9841;p110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34" extrusionOk="0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2" name="Google Shape;9842;p110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47" extrusionOk="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3" name="Google Shape;9843;p110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06" extrusionOk="0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4" name="Google Shape;9844;p110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10" extrusionOk="0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5" name="Google Shape;9845;p110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1989" extrusionOk="0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6" name="Google Shape;9846;p110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avLst/>
                <a:gdLst/>
                <a:ahLst/>
                <a:cxnLst/>
                <a:rect l="l" t="t" r="r" b="b"/>
                <a:pathLst>
                  <a:path w="93368" h="49926" extrusionOk="0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7" name="Google Shape;9847;p110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5139" extrusionOk="0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8" name="Google Shape;9848;p110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1" extrusionOk="0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49" name="Google Shape;9849;p110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4809" extrusionOk="0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0" name="Google Shape;9850;p110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674" extrusionOk="0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1" name="Google Shape;9851;p110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943" extrusionOk="0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2" name="Google Shape;9852;p110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308" extrusionOk="0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3" name="Google Shape;9853;p110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70" extrusionOk="0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4" name="Google Shape;9854;p110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70" extrusionOk="0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5" name="Google Shape;9855;p110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1" extrusionOk="0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6" name="Google Shape;9856;p110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18" extrusionOk="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7" name="Google Shape;9857;p110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95" extrusionOk="0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8" name="Google Shape;9858;p110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19" extrusionOk="0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59" name="Google Shape;9859;p110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84" extrusionOk="0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0" name="Google Shape;9860;p110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323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1" name="Google Shape;9861;p110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2" extrusionOk="0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2" name="Google Shape;9862;p110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39" extrusionOk="0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3" name="Google Shape;9863;p110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5" extrusionOk="0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4" name="Google Shape;9864;p110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52" extrusionOk="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5" name="Google Shape;9865;p110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93" extrusionOk="0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6" name="Google Shape;9866;p110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avLst/>
                <a:gdLst/>
                <a:ahLst/>
                <a:cxnLst/>
                <a:rect l="l" t="t" r="r" b="b"/>
                <a:pathLst>
                  <a:path w="39283" h="30447" extrusionOk="0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7" name="Google Shape;9867;p110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avLst/>
                <a:gdLst/>
                <a:ahLst/>
                <a:cxnLst/>
                <a:rect l="l" t="t" r="r" b="b"/>
                <a:pathLst>
                  <a:path w="24413" h="38681" extrusionOk="0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8" name="Google Shape;9868;p110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63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69" name="Google Shape;9869;p110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4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0" name="Google Shape;9870;p110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6" extrusionOk="0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1" name="Google Shape;9871;p110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92" extrusionOk="0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872" name="Google Shape;9872;p110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775" extrusionOk="0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9873" name="Google Shape;9873;p110"/>
          <p:cNvSpPr txBox="1"/>
          <p:nvPr/>
        </p:nvSpPr>
        <p:spPr>
          <a:xfrm>
            <a:off x="1510775" y="1246188"/>
            <a:ext cx="114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9874" name="Google Shape;9874;p110"/>
          <p:cNvCxnSpPr/>
          <p:nvPr/>
        </p:nvCxnSpPr>
        <p:spPr>
          <a:xfrm>
            <a:off x="1706963" y="1548025"/>
            <a:ext cx="9456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75" name="Google Shape;9875;p110"/>
          <p:cNvSpPr txBox="1"/>
          <p:nvPr/>
        </p:nvSpPr>
        <p:spPr>
          <a:xfrm>
            <a:off x="3506300" y="1228463"/>
            <a:ext cx="2033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2. Create n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ew </a:t>
            </a: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ook </a:t>
            </a: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group</a:t>
            </a: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9876" name="Google Shape;9876;p110"/>
          <p:cNvCxnSpPr/>
          <p:nvPr/>
        </p:nvCxnSpPr>
        <p:spPr>
          <a:xfrm>
            <a:off x="3500738" y="1557275"/>
            <a:ext cx="2044800" cy="252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77" name="Google Shape;9877;p110"/>
          <p:cNvSpPr txBox="1"/>
          <p:nvPr/>
        </p:nvSpPr>
        <p:spPr>
          <a:xfrm>
            <a:off x="1706975" y="1228475"/>
            <a:ext cx="1141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1. Login</a:t>
            </a: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878" name="Google Shape;9878;p110"/>
          <p:cNvGrpSpPr/>
          <p:nvPr/>
        </p:nvGrpSpPr>
        <p:grpSpPr>
          <a:xfrm rot="-10798052" flipH="1">
            <a:off x="5608677" y="1141686"/>
            <a:ext cx="608720" cy="812711"/>
            <a:chOff x="1880824" y="3649932"/>
            <a:chExt cx="431105" cy="598726"/>
          </a:xfrm>
        </p:grpSpPr>
        <p:sp>
          <p:nvSpPr>
            <p:cNvPr id="9879" name="Google Shape;9879;p110"/>
            <p:cNvSpPr/>
            <p:nvPr/>
          </p:nvSpPr>
          <p:spPr>
            <a:xfrm>
              <a:off x="1880824" y="3649932"/>
              <a:ext cx="431105" cy="546260"/>
            </a:xfrm>
            <a:custGeom>
              <a:avLst/>
              <a:gdLst/>
              <a:ahLst/>
              <a:cxnLst/>
              <a:rect l="l" t="t" r="r" b="b"/>
              <a:pathLst>
                <a:path w="13451" h="17044" extrusionOk="0">
                  <a:moveTo>
                    <a:pt x="1" y="1"/>
                  </a:moveTo>
                  <a:lnTo>
                    <a:pt x="1" y="17043"/>
                  </a:lnTo>
                  <a:lnTo>
                    <a:pt x="12465" y="17043"/>
                  </a:lnTo>
                  <a:cubicBezTo>
                    <a:pt x="13016" y="17043"/>
                    <a:pt x="13451" y="16609"/>
                    <a:pt x="13451" y="16057"/>
                  </a:cubicBezTo>
                  <a:lnTo>
                    <a:pt x="13451" y="986"/>
                  </a:lnTo>
                  <a:cubicBezTo>
                    <a:pt x="13451" y="435"/>
                    <a:pt x="13016" y="1"/>
                    <a:pt x="12465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0" name="Google Shape;9880;p110"/>
            <p:cNvSpPr/>
            <p:nvPr/>
          </p:nvSpPr>
          <p:spPr>
            <a:xfrm>
              <a:off x="2196229" y="3649932"/>
              <a:ext cx="52530" cy="546260"/>
            </a:xfrm>
            <a:custGeom>
              <a:avLst/>
              <a:gdLst/>
              <a:ahLst/>
              <a:cxnLst/>
              <a:rect l="l" t="t" r="r" b="b"/>
              <a:pathLst>
                <a:path w="1639" h="17044" extrusionOk="0">
                  <a:moveTo>
                    <a:pt x="1" y="1"/>
                  </a:moveTo>
                  <a:lnTo>
                    <a:pt x="1" y="17043"/>
                  </a:lnTo>
                  <a:lnTo>
                    <a:pt x="1638" y="17043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1" name="Google Shape;9881;p110"/>
            <p:cNvSpPr/>
            <p:nvPr/>
          </p:nvSpPr>
          <p:spPr>
            <a:xfrm>
              <a:off x="1880824" y="3828803"/>
              <a:ext cx="315436" cy="189063"/>
            </a:xfrm>
            <a:custGeom>
              <a:avLst/>
              <a:gdLst/>
              <a:ahLst/>
              <a:cxnLst/>
              <a:rect l="l" t="t" r="r" b="b"/>
              <a:pathLst>
                <a:path w="9842" h="5899" extrusionOk="0">
                  <a:moveTo>
                    <a:pt x="1" y="0"/>
                  </a:moveTo>
                  <a:lnTo>
                    <a:pt x="1" y="5898"/>
                  </a:lnTo>
                  <a:lnTo>
                    <a:pt x="9842" y="5898"/>
                  </a:lnTo>
                  <a:lnTo>
                    <a:pt x="98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2" name="Google Shape;9882;p110"/>
            <p:cNvSpPr/>
            <p:nvPr/>
          </p:nvSpPr>
          <p:spPr>
            <a:xfrm>
              <a:off x="2248726" y="3828803"/>
              <a:ext cx="63203" cy="189063"/>
            </a:xfrm>
            <a:custGeom>
              <a:avLst/>
              <a:gdLst/>
              <a:ahLst/>
              <a:cxnLst/>
              <a:rect l="l" t="t" r="r" b="b"/>
              <a:pathLst>
                <a:path w="1972" h="5899" extrusionOk="0">
                  <a:moveTo>
                    <a:pt x="0" y="0"/>
                  </a:moveTo>
                  <a:lnTo>
                    <a:pt x="0" y="5898"/>
                  </a:lnTo>
                  <a:lnTo>
                    <a:pt x="1972" y="589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3" name="Google Shape;9883;p110"/>
            <p:cNvSpPr/>
            <p:nvPr/>
          </p:nvSpPr>
          <p:spPr>
            <a:xfrm>
              <a:off x="1923130" y="4196160"/>
              <a:ext cx="63235" cy="52498"/>
            </a:xfrm>
            <a:custGeom>
              <a:avLst/>
              <a:gdLst/>
              <a:ahLst/>
              <a:cxnLst/>
              <a:rect l="l" t="t" r="r" b="b"/>
              <a:pathLst>
                <a:path w="1973" h="1638" extrusionOk="0">
                  <a:moveTo>
                    <a:pt x="0" y="0"/>
                  </a:moveTo>
                  <a:lnTo>
                    <a:pt x="0" y="1638"/>
                  </a:lnTo>
                  <a:lnTo>
                    <a:pt x="986" y="986"/>
                  </a:lnTo>
                  <a:lnTo>
                    <a:pt x="1972" y="163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84" name="Google Shape;9884;p110"/>
          <p:cNvSpPr txBox="1"/>
          <p:nvPr/>
        </p:nvSpPr>
        <p:spPr>
          <a:xfrm>
            <a:off x="6280525" y="1222475"/>
            <a:ext cx="156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3. Select bookshelf</a:t>
            </a: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9885" name="Google Shape;9885;p110"/>
          <p:cNvCxnSpPr/>
          <p:nvPr/>
        </p:nvCxnSpPr>
        <p:spPr>
          <a:xfrm>
            <a:off x="6337063" y="1563287"/>
            <a:ext cx="1293300" cy="132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886" name="Google Shape;9886;p110"/>
          <p:cNvGrpSpPr/>
          <p:nvPr/>
        </p:nvGrpSpPr>
        <p:grpSpPr>
          <a:xfrm>
            <a:off x="7750283" y="880730"/>
            <a:ext cx="897895" cy="1357736"/>
            <a:chOff x="5547675" y="1896950"/>
            <a:chExt cx="1560200" cy="2591100"/>
          </a:xfrm>
        </p:grpSpPr>
        <p:sp>
          <p:nvSpPr>
            <p:cNvPr id="9887" name="Google Shape;9887;p110"/>
            <p:cNvSpPr/>
            <p:nvPr/>
          </p:nvSpPr>
          <p:spPr>
            <a:xfrm>
              <a:off x="7045175" y="1896950"/>
              <a:ext cx="62700" cy="2588600"/>
            </a:xfrm>
            <a:custGeom>
              <a:avLst/>
              <a:gdLst/>
              <a:ahLst/>
              <a:cxnLst/>
              <a:rect l="l" t="t" r="r" b="b"/>
              <a:pathLst>
                <a:path w="2508" h="103544" extrusionOk="0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8" name="Google Shape;9888;p110"/>
            <p:cNvSpPr/>
            <p:nvPr/>
          </p:nvSpPr>
          <p:spPr>
            <a:xfrm>
              <a:off x="6905675" y="1897375"/>
              <a:ext cx="62675" cy="2588175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9" name="Google Shape;9889;p110"/>
            <p:cNvSpPr/>
            <p:nvPr/>
          </p:nvSpPr>
          <p:spPr>
            <a:xfrm>
              <a:off x="5687200" y="1899475"/>
              <a:ext cx="62675" cy="2588150"/>
            </a:xfrm>
            <a:custGeom>
              <a:avLst/>
              <a:gdLst/>
              <a:ahLst/>
              <a:cxnLst/>
              <a:rect l="l" t="t" r="r" b="b"/>
              <a:pathLst>
                <a:path w="2507" h="103526" extrusionOk="0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0" name="Google Shape;9890;p110"/>
            <p:cNvSpPr/>
            <p:nvPr/>
          </p:nvSpPr>
          <p:spPr>
            <a:xfrm>
              <a:off x="5547675" y="1899475"/>
              <a:ext cx="62675" cy="2588575"/>
            </a:xfrm>
            <a:custGeom>
              <a:avLst/>
              <a:gdLst/>
              <a:ahLst/>
              <a:cxnLst/>
              <a:rect l="l" t="t" r="r" b="b"/>
              <a:pathLst>
                <a:path w="2507" h="103543" extrusionOk="0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1" name="Google Shape;9891;p110"/>
            <p:cNvSpPr/>
            <p:nvPr/>
          </p:nvSpPr>
          <p:spPr>
            <a:xfrm>
              <a:off x="5547675" y="1896950"/>
              <a:ext cx="1555600" cy="61850"/>
            </a:xfrm>
            <a:custGeom>
              <a:avLst/>
              <a:gdLst/>
              <a:ahLst/>
              <a:cxnLst/>
              <a:rect l="l" t="t" r="r" b="b"/>
              <a:pathLst>
                <a:path w="62224" h="2474" extrusionOk="0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2" name="Google Shape;9892;p110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3" name="Google Shape;9893;p110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4" name="Google Shape;9894;p110"/>
            <p:cNvSpPr/>
            <p:nvPr/>
          </p:nvSpPr>
          <p:spPr>
            <a:xfrm>
              <a:off x="5550600" y="343037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5" name="Google Shape;9895;p110"/>
            <p:cNvSpPr/>
            <p:nvPr/>
          </p:nvSpPr>
          <p:spPr>
            <a:xfrm>
              <a:off x="5551450" y="393122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896" name="Google Shape;9896;p110"/>
          <p:cNvSpPr txBox="1"/>
          <p:nvPr/>
        </p:nvSpPr>
        <p:spPr>
          <a:xfrm>
            <a:off x="4416363" y="3461225"/>
            <a:ext cx="2362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5. Add book to drawer</a:t>
            </a: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9897" name="Google Shape;9897;p110"/>
          <p:cNvGrpSpPr/>
          <p:nvPr/>
        </p:nvGrpSpPr>
        <p:grpSpPr>
          <a:xfrm>
            <a:off x="2405494" y="2297524"/>
            <a:ext cx="1680023" cy="2147504"/>
            <a:chOff x="5547675" y="1896950"/>
            <a:chExt cx="1560200" cy="2591100"/>
          </a:xfrm>
        </p:grpSpPr>
        <p:sp>
          <p:nvSpPr>
            <p:cNvPr id="9898" name="Google Shape;9898;p110"/>
            <p:cNvSpPr/>
            <p:nvPr/>
          </p:nvSpPr>
          <p:spPr>
            <a:xfrm>
              <a:off x="7045175" y="1896950"/>
              <a:ext cx="62700" cy="2588600"/>
            </a:xfrm>
            <a:custGeom>
              <a:avLst/>
              <a:gdLst/>
              <a:ahLst/>
              <a:cxnLst/>
              <a:rect l="l" t="t" r="r" b="b"/>
              <a:pathLst>
                <a:path w="2508" h="103544" extrusionOk="0">
                  <a:moveTo>
                    <a:pt x="1" y="1"/>
                  </a:moveTo>
                  <a:lnTo>
                    <a:pt x="168" y="103543"/>
                  </a:lnTo>
                  <a:lnTo>
                    <a:pt x="2507" y="103543"/>
                  </a:lnTo>
                  <a:lnTo>
                    <a:pt x="23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9" name="Google Shape;9899;p110"/>
            <p:cNvSpPr/>
            <p:nvPr/>
          </p:nvSpPr>
          <p:spPr>
            <a:xfrm>
              <a:off x="6905675" y="1897375"/>
              <a:ext cx="62675" cy="2588175"/>
            </a:xfrm>
            <a:custGeom>
              <a:avLst/>
              <a:gdLst/>
              <a:ahLst/>
              <a:cxnLst/>
              <a:rect l="l" t="t" r="r" b="b"/>
              <a:pathLst>
                <a:path w="2507" h="103527" extrusionOk="0">
                  <a:moveTo>
                    <a:pt x="0" y="0"/>
                  </a:moveTo>
                  <a:lnTo>
                    <a:pt x="167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0" name="Google Shape;9900;p110"/>
            <p:cNvSpPr/>
            <p:nvPr/>
          </p:nvSpPr>
          <p:spPr>
            <a:xfrm>
              <a:off x="5687200" y="1899475"/>
              <a:ext cx="62675" cy="2588150"/>
            </a:xfrm>
            <a:custGeom>
              <a:avLst/>
              <a:gdLst/>
              <a:ahLst/>
              <a:cxnLst/>
              <a:rect l="l" t="t" r="r" b="b"/>
              <a:pathLst>
                <a:path w="2507" h="103526" extrusionOk="0">
                  <a:moveTo>
                    <a:pt x="0" y="0"/>
                  </a:moveTo>
                  <a:lnTo>
                    <a:pt x="184" y="103526"/>
                  </a:lnTo>
                  <a:lnTo>
                    <a:pt x="2507" y="103526"/>
                  </a:lnTo>
                  <a:lnTo>
                    <a:pt x="23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1" name="Google Shape;9901;p110"/>
            <p:cNvSpPr/>
            <p:nvPr/>
          </p:nvSpPr>
          <p:spPr>
            <a:xfrm>
              <a:off x="5547675" y="1899475"/>
              <a:ext cx="62675" cy="2588575"/>
            </a:xfrm>
            <a:custGeom>
              <a:avLst/>
              <a:gdLst/>
              <a:ahLst/>
              <a:cxnLst/>
              <a:rect l="l" t="t" r="r" b="b"/>
              <a:pathLst>
                <a:path w="2507" h="103543" extrusionOk="0">
                  <a:moveTo>
                    <a:pt x="2340" y="0"/>
                  </a:moveTo>
                  <a:lnTo>
                    <a:pt x="1" y="17"/>
                  </a:lnTo>
                  <a:lnTo>
                    <a:pt x="184" y="103543"/>
                  </a:lnTo>
                  <a:lnTo>
                    <a:pt x="2507" y="103543"/>
                  </a:lnTo>
                  <a:lnTo>
                    <a:pt x="234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2" name="Google Shape;9902;p110"/>
            <p:cNvSpPr/>
            <p:nvPr/>
          </p:nvSpPr>
          <p:spPr>
            <a:xfrm>
              <a:off x="5547675" y="1896950"/>
              <a:ext cx="1555600" cy="61850"/>
            </a:xfrm>
            <a:custGeom>
              <a:avLst/>
              <a:gdLst/>
              <a:ahLst/>
              <a:cxnLst/>
              <a:rect l="l" t="t" r="r" b="b"/>
              <a:pathLst>
                <a:path w="62224" h="2474" extrusionOk="0">
                  <a:moveTo>
                    <a:pt x="62223" y="1"/>
                  </a:moveTo>
                  <a:lnTo>
                    <a:pt x="1" y="118"/>
                  </a:lnTo>
                  <a:lnTo>
                    <a:pt x="17" y="2474"/>
                  </a:lnTo>
                  <a:lnTo>
                    <a:pt x="62223" y="2373"/>
                  </a:lnTo>
                  <a:lnTo>
                    <a:pt x="6222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3" name="Google Shape;9903;p110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4" name="Google Shape;9904;p110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5" name="Google Shape;9905;p110"/>
            <p:cNvSpPr/>
            <p:nvPr/>
          </p:nvSpPr>
          <p:spPr>
            <a:xfrm>
              <a:off x="5550600" y="343037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7" y="1"/>
                  </a:moveTo>
                  <a:lnTo>
                    <a:pt x="1" y="101"/>
                  </a:lnTo>
                  <a:lnTo>
                    <a:pt x="1" y="803"/>
                  </a:lnTo>
                  <a:lnTo>
                    <a:pt x="62207" y="702"/>
                  </a:lnTo>
                  <a:lnTo>
                    <a:pt x="6220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6" name="Google Shape;9906;p110"/>
            <p:cNvSpPr/>
            <p:nvPr/>
          </p:nvSpPr>
          <p:spPr>
            <a:xfrm>
              <a:off x="5551450" y="3931225"/>
              <a:ext cx="1555175" cy="20075"/>
            </a:xfrm>
            <a:custGeom>
              <a:avLst/>
              <a:gdLst/>
              <a:ahLst/>
              <a:cxnLst/>
              <a:rect l="l" t="t" r="r" b="b"/>
              <a:pathLst>
                <a:path w="62207" h="803" extrusionOk="0">
                  <a:moveTo>
                    <a:pt x="62206" y="0"/>
                  </a:moveTo>
                  <a:lnTo>
                    <a:pt x="0" y="101"/>
                  </a:lnTo>
                  <a:lnTo>
                    <a:pt x="0" y="802"/>
                  </a:lnTo>
                  <a:lnTo>
                    <a:pt x="62206" y="702"/>
                  </a:lnTo>
                  <a:lnTo>
                    <a:pt x="622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07" name="Google Shape;9907;p110"/>
          <p:cNvGrpSpPr/>
          <p:nvPr/>
        </p:nvGrpSpPr>
        <p:grpSpPr>
          <a:xfrm rot="-10798394" flipH="1">
            <a:off x="3014741" y="2530078"/>
            <a:ext cx="461541" cy="615311"/>
            <a:chOff x="1880824" y="3649932"/>
            <a:chExt cx="431105" cy="598726"/>
          </a:xfrm>
        </p:grpSpPr>
        <p:sp>
          <p:nvSpPr>
            <p:cNvPr id="9908" name="Google Shape;9908;p110"/>
            <p:cNvSpPr/>
            <p:nvPr/>
          </p:nvSpPr>
          <p:spPr>
            <a:xfrm>
              <a:off x="1880824" y="3649932"/>
              <a:ext cx="431105" cy="546260"/>
            </a:xfrm>
            <a:custGeom>
              <a:avLst/>
              <a:gdLst/>
              <a:ahLst/>
              <a:cxnLst/>
              <a:rect l="l" t="t" r="r" b="b"/>
              <a:pathLst>
                <a:path w="13451" h="17044" extrusionOk="0">
                  <a:moveTo>
                    <a:pt x="1" y="1"/>
                  </a:moveTo>
                  <a:lnTo>
                    <a:pt x="1" y="17043"/>
                  </a:lnTo>
                  <a:lnTo>
                    <a:pt x="12465" y="17043"/>
                  </a:lnTo>
                  <a:cubicBezTo>
                    <a:pt x="13016" y="17043"/>
                    <a:pt x="13451" y="16609"/>
                    <a:pt x="13451" y="16057"/>
                  </a:cubicBezTo>
                  <a:lnTo>
                    <a:pt x="13451" y="986"/>
                  </a:lnTo>
                  <a:cubicBezTo>
                    <a:pt x="13451" y="435"/>
                    <a:pt x="13016" y="1"/>
                    <a:pt x="12465" y="1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9" name="Google Shape;9909;p110"/>
            <p:cNvSpPr/>
            <p:nvPr/>
          </p:nvSpPr>
          <p:spPr>
            <a:xfrm>
              <a:off x="2196229" y="3649932"/>
              <a:ext cx="52530" cy="546260"/>
            </a:xfrm>
            <a:custGeom>
              <a:avLst/>
              <a:gdLst/>
              <a:ahLst/>
              <a:cxnLst/>
              <a:rect l="l" t="t" r="r" b="b"/>
              <a:pathLst>
                <a:path w="1639" h="17044" extrusionOk="0">
                  <a:moveTo>
                    <a:pt x="1" y="1"/>
                  </a:moveTo>
                  <a:lnTo>
                    <a:pt x="1" y="17043"/>
                  </a:lnTo>
                  <a:lnTo>
                    <a:pt x="1638" y="17043"/>
                  </a:lnTo>
                  <a:lnTo>
                    <a:pt x="1638" y="1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0" name="Google Shape;9910;p110"/>
            <p:cNvSpPr/>
            <p:nvPr/>
          </p:nvSpPr>
          <p:spPr>
            <a:xfrm>
              <a:off x="1880824" y="3828803"/>
              <a:ext cx="315436" cy="189063"/>
            </a:xfrm>
            <a:custGeom>
              <a:avLst/>
              <a:gdLst/>
              <a:ahLst/>
              <a:cxnLst/>
              <a:rect l="l" t="t" r="r" b="b"/>
              <a:pathLst>
                <a:path w="9842" h="5899" extrusionOk="0">
                  <a:moveTo>
                    <a:pt x="1" y="0"/>
                  </a:moveTo>
                  <a:lnTo>
                    <a:pt x="1" y="5898"/>
                  </a:lnTo>
                  <a:lnTo>
                    <a:pt x="9842" y="5898"/>
                  </a:lnTo>
                  <a:lnTo>
                    <a:pt x="984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1" name="Google Shape;9911;p110"/>
            <p:cNvSpPr/>
            <p:nvPr/>
          </p:nvSpPr>
          <p:spPr>
            <a:xfrm>
              <a:off x="2248726" y="3828803"/>
              <a:ext cx="63203" cy="189063"/>
            </a:xfrm>
            <a:custGeom>
              <a:avLst/>
              <a:gdLst/>
              <a:ahLst/>
              <a:cxnLst/>
              <a:rect l="l" t="t" r="r" b="b"/>
              <a:pathLst>
                <a:path w="1972" h="5899" extrusionOk="0">
                  <a:moveTo>
                    <a:pt x="0" y="0"/>
                  </a:moveTo>
                  <a:lnTo>
                    <a:pt x="0" y="5898"/>
                  </a:lnTo>
                  <a:lnTo>
                    <a:pt x="1972" y="589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2" name="Google Shape;9912;p110"/>
            <p:cNvSpPr/>
            <p:nvPr/>
          </p:nvSpPr>
          <p:spPr>
            <a:xfrm>
              <a:off x="1923130" y="4196160"/>
              <a:ext cx="63235" cy="52498"/>
            </a:xfrm>
            <a:custGeom>
              <a:avLst/>
              <a:gdLst/>
              <a:ahLst/>
              <a:cxnLst/>
              <a:rect l="l" t="t" r="r" b="b"/>
              <a:pathLst>
                <a:path w="1973" h="1638" extrusionOk="0">
                  <a:moveTo>
                    <a:pt x="0" y="0"/>
                  </a:moveTo>
                  <a:lnTo>
                    <a:pt x="0" y="1638"/>
                  </a:lnTo>
                  <a:lnTo>
                    <a:pt x="986" y="986"/>
                  </a:lnTo>
                  <a:lnTo>
                    <a:pt x="1972" y="1638"/>
                  </a:lnTo>
                  <a:lnTo>
                    <a:pt x="1972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913" name="Google Shape;9913;p110"/>
          <p:cNvCxnSpPr/>
          <p:nvPr/>
        </p:nvCxnSpPr>
        <p:spPr>
          <a:xfrm flipH="1">
            <a:off x="8172975" y="2238475"/>
            <a:ext cx="15000" cy="9834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914" name="Google Shape;9914;p110"/>
          <p:cNvGrpSpPr/>
          <p:nvPr/>
        </p:nvGrpSpPr>
        <p:grpSpPr>
          <a:xfrm>
            <a:off x="6940921" y="3221836"/>
            <a:ext cx="1855881" cy="1175067"/>
            <a:chOff x="5548525" y="2428300"/>
            <a:chExt cx="1556425" cy="521325"/>
          </a:xfrm>
        </p:grpSpPr>
        <p:sp>
          <p:nvSpPr>
            <p:cNvPr id="9915" name="Google Shape;9915;p110"/>
            <p:cNvSpPr/>
            <p:nvPr/>
          </p:nvSpPr>
          <p:spPr>
            <a:xfrm>
              <a:off x="5548525" y="2428300"/>
              <a:ext cx="1555575" cy="20475"/>
            </a:xfrm>
            <a:custGeom>
              <a:avLst/>
              <a:gdLst/>
              <a:ahLst/>
              <a:cxnLst/>
              <a:rect l="l" t="t" r="r" b="b"/>
              <a:pathLst>
                <a:path w="62223" h="819" extrusionOk="0">
                  <a:moveTo>
                    <a:pt x="62223" y="0"/>
                  </a:moveTo>
                  <a:lnTo>
                    <a:pt x="0" y="117"/>
                  </a:lnTo>
                  <a:lnTo>
                    <a:pt x="17" y="819"/>
                  </a:lnTo>
                  <a:lnTo>
                    <a:pt x="62223" y="718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6" name="Google Shape;9916;p110"/>
            <p:cNvSpPr/>
            <p:nvPr/>
          </p:nvSpPr>
          <p:spPr>
            <a:xfrm>
              <a:off x="5549350" y="2929550"/>
              <a:ext cx="1555600" cy="20075"/>
            </a:xfrm>
            <a:custGeom>
              <a:avLst/>
              <a:gdLst/>
              <a:ahLst/>
              <a:cxnLst/>
              <a:rect l="l" t="t" r="r" b="b"/>
              <a:pathLst>
                <a:path w="62224" h="803" extrusionOk="0">
                  <a:moveTo>
                    <a:pt x="62223" y="0"/>
                  </a:moveTo>
                  <a:lnTo>
                    <a:pt x="1" y="100"/>
                  </a:lnTo>
                  <a:lnTo>
                    <a:pt x="17" y="802"/>
                  </a:lnTo>
                  <a:lnTo>
                    <a:pt x="62223" y="702"/>
                  </a:lnTo>
                  <a:lnTo>
                    <a:pt x="62223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17" name="Google Shape;9917;p110"/>
          <p:cNvGrpSpPr/>
          <p:nvPr/>
        </p:nvGrpSpPr>
        <p:grpSpPr>
          <a:xfrm flipH="1">
            <a:off x="7868717" y="3622166"/>
            <a:ext cx="840226" cy="727373"/>
            <a:chOff x="6260725" y="2071150"/>
            <a:chExt cx="419400" cy="359250"/>
          </a:xfrm>
        </p:grpSpPr>
        <p:sp>
          <p:nvSpPr>
            <p:cNvPr id="9918" name="Google Shape;9918;p110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9" name="Google Shape;9919;p110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0" name="Google Shape;9920;p110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1" name="Google Shape;9921;p110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2" name="Google Shape;9922;p110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23" name="Google Shape;9923;p110"/>
          <p:cNvGrpSpPr/>
          <p:nvPr/>
        </p:nvGrpSpPr>
        <p:grpSpPr>
          <a:xfrm>
            <a:off x="7028784" y="3622166"/>
            <a:ext cx="840226" cy="727373"/>
            <a:chOff x="6260725" y="2071150"/>
            <a:chExt cx="419400" cy="359250"/>
          </a:xfrm>
        </p:grpSpPr>
        <p:sp>
          <p:nvSpPr>
            <p:cNvPr id="9924" name="Google Shape;9924;p110"/>
            <p:cNvSpPr/>
            <p:nvPr/>
          </p:nvSpPr>
          <p:spPr>
            <a:xfrm>
              <a:off x="6260725" y="2206075"/>
              <a:ext cx="45550" cy="223900"/>
            </a:xfrm>
            <a:custGeom>
              <a:avLst/>
              <a:gdLst/>
              <a:ahLst/>
              <a:cxnLst/>
              <a:rect l="l" t="t" r="r" b="b"/>
              <a:pathLst>
                <a:path w="1822" h="8956" extrusionOk="0">
                  <a:moveTo>
                    <a:pt x="1805" y="0"/>
                  </a:moveTo>
                  <a:lnTo>
                    <a:pt x="0" y="17"/>
                  </a:lnTo>
                  <a:lnTo>
                    <a:pt x="0" y="8956"/>
                  </a:lnTo>
                  <a:lnTo>
                    <a:pt x="1821" y="8956"/>
                  </a:lnTo>
                  <a:lnTo>
                    <a:pt x="1805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5" name="Google Shape;9925;p110"/>
            <p:cNvSpPr/>
            <p:nvPr/>
          </p:nvSpPr>
          <p:spPr>
            <a:xfrm>
              <a:off x="6305825" y="2138800"/>
              <a:ext cx="45975" cy="291175"/>
            </a:xfrm>
            <a:custGeom>
              <a:avLst/>
              <a:gdLst/>
              <a:ahLst/>
              <a:cxnLst/>
              <a:rect l="l" t="t" r="r" b="b"/>
              <a:pathLst>
                <a:path w="1839" h="11647" extrusionOk="0">
                  <a:moveTo>
                    <a:pt x="1" y="1"/>
                  </a:moveTo>
                  <a:lnTo>
                    <a:pt x="17" y="11647"/>
                  </a:lnTo>
                  <a:lnTo>
                    <a:pt x="1839" y="11647"/>
                  </a:lnTo>
                  <a:lnTo>
                    <a:pt x="182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6" name="Google Shape;9926;p110"/>
            <p:cNvSpPr/>
            <p:nvPr/>
          </p:nvSpPr>
          <p:spPr>
            <a:xfrm>
              <a:off x="6493375" y="2071150"/>
              <a:ext cx="92775" cy="359250"/>
            </a:xfrm>
            <a:custGeom>
              <a:avLst/>
              <a:gdLst/>
              <a:ahLst/>
              <a:cxnLst/>
              <a:rect l="l" t="t" r="r" b="b"/>
              <a:pathLst>
                <a:path w="3711" h="14370" extrusionOk="0">
                  <a:moveTo>
                    <a:pt x="1" y="0"/>
                  </a:moveTo>
                  <a:lnTo>
                    <a:pt x="18" y="14370"/>
                  </a:lnTo>
                  <a:lnTo>
                    <a:pt x="3710" y="14370"/>
                  </a:lnTo>
                  <a:lnTo>
                    <a:pt x="3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7" name="Google Shape;9927;p110"/>
            <p:cNvSpPr/>
            <p:nvPr/>
          </p:nvSpPr>
          <p:spPr>
            <a:xfrm>
              <a:off x="6587375" y="2168050"/>
              <a:ext cx="92750" cy="261100"/>
            </a:xfrm>
            <a:custGeom>
              <a:avLst/>
              <a:gdLst/>
              <a:ahLst/>
              <a:cxnLst/>
              <a:rect l="l" t="t" r="r" b="b"/>
              <a:pathLst>
                <a:path w="3710" h="10444" extrusionOk="0">
                  <a:moveTo>
                    <a:pt x="0" y="1"/>
                  </a:moveTo>
                  <a:lnTo>
                    <a:pt x="17" y="10443"/>
                  </a:lnTo>
                  <a:lnTo>
                    <a:pt x="3710" y="10443"/>
                  </a:lnTo>
                  <a:lnTo>
                    <a:pt x="367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8" name="Google Shape;9928;p110"/>
            <p:cNvSpPr/>
            <p:nvPr/>
          </p:nvSpPr>
          <p:spPr>
            <a:xfrm>
              <a:off x="6349275" y="2138400"/>
              <a:ext cx="143725" cy="291575"/>
            </a:xfrm>
            <a:custGeom>
              <a:avLst/>
              <a:gdLst/>
              <a:ahLst/>
              <a:cxnLst/>
              <a:rect l="l" t="t" r="r" b="b"/>
              <a:pathLst>
                <a:path w="5749" h="11663" extrusionOk="0">
                  <a:moveTo>
                    <a:pt x="5715" y="0"/>
                  </a:moveTo>
                  <a:lnTo>
                    <a:pt x="0" y="17"/>
                  </a:lnTo>
                  <a:lnTo>
                    <a:pt x="17" y="11663"/>
                  </a:lnTo>
                  <a:lnTo>
                    <a:pt x="5748" y="11646"/>
                  </a:lnTo>
                  <a:lnTo>
                    <a:pt x="571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929" name="Google Shape;9929;p110"/>
          <p:cNvSpPr/>
          <p:nvPr/>
        </p:nvSpPr>
        <p:spPr>
          <a:xfrm>
            <a:off x="6845674" y="3097375"/>
            <a:ext cx="95241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0" name="Google Shape;9930;p110"/>
          <p:cNvSpPr/>
          <p:nvPr/>
        </p:nvSpPr>
        <p:spPr>
          <a:xfrm>
            <a:off x="8701524" y="3145500"/>
            <a:ext cx="95241" cy="1299523"/>
          </a:xfrm>
          <a:custGeom>
            <a:avLst/>
            <a:gdLst/>
            <a:ahLst/>
            <a:cxnLst/>
            <a:rect l="l" t="t" r="r" b="b"/>
            <a:pathLst>
              <a:path w="2507" h="103527" extrusionOk="0">
                <a:moveTo>
                  <a:pt x="0" y="0"/>
                </a:moveTo>
                <a:lnTo>
                  <a:pt x="167" y="103526"/>
                </a:lnTo>
                <a:lnTo>
                  <a:pt x="2507" y="103526"/>
                </a:lnTo>
                <a:lnTo>
                  <a:pt x="2323" y="0"/>
                </a:lnTo>
                <a:close/>
              </a:path>
            </a:pathLst>
          </a:custGeom>
          <a:solidFill>
            <a:srgbClr val="E0E0E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1" name="Google Shape;9931;p110"/>
          <p:cNvSpPr txBox="1"/>
          <p:nvPr/>
        </p:nvSpPr>
        <p:spPr>
          <a:xfrm>
            <a:off x="6940925" y="2490925"/>
            <a:ext cx="1564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4. Select drawer</a:t>
            </a: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9932" name="Google Shape;9932;p110"/>
          <p:cNvCxnSpPr/>
          <p:nvPr/>
        </p:nvCxnSpPr>
        <p:spPr>
          <a:xfrm rot="10800000">
            <a:off x="4125950" y="3888825"/>
            <a:ext cx="2679300" cy="225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33" name="Google Shape;9933;p110"/>
          <p:cNvSpPr txBox="1"/>
          <p:nvPr/>
        </p:nvSpPr>
        <p:spPr>
          <a:xfrm>
            <a:off x="2616075" y="1270963"/>
            <a:ext cx="1075800" cy="5541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PAPV</a:t>
            </a:r>
            <a:endParaRPr sz="24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8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8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8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9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9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9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99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9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98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99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9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8" name="Google Shape;9938;p111"/>
          <p:cNvSpPr txBox="1">
            <a:spLocks noGrp="1"/>
          </p:cNvSpPr>
          <p:nvPr>
            <p:ph type="title" idx="4294967295"/>
          </p:nvPr>
        </p:nvSpPr>
        <p:spPr>
          <a:xfrm>
            <a:off x="440650" y="111425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MANAGEMENT</a:t>
            </a:r>
            <a:endParaRPr sz="2400" dirty="0"/>
          </a:p>
        </p:txBody>
      </p:sp>
      <p:sp>
        <p:nvSpPr>
          <p:cNvPr id="9939" name="Google Shape;9939;p111"/>
          <p:cNvSpPr txBox="1">
            <a:spLocks noGrp="1"/>
          </p:cNvSpPr>
          <p:nvPr>
            <p:ph type="title" idx="4294967295"/>
          </p:nvPr>
        </p:nvSpPr>
        <p:spPr>
          <a:xfrm>
            <a:off x="450275" y="383650"/>
            <a:ext cx="3990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Borrow </a:t>
            </a:r>
            <a:r>
              <a:rPr lang="en" sz="1600" dirty="0" smtClean="0"/>
              <a:t>Book </a:t>
            </a:r>
            <a:r>
              <a:rPr lang="en" sz="1600" dirty="0"/>
              <a:t>P</a:t>
            </a:r>
            <a:r>
              <a:rPr lang="en" sz="1600" dirty="0" smtClean="0"/>
              <a:t>rocess</a:t>
            </a:r>
            <a:endParaRPr sz="1600" dirty="0"/>
          </a:p>
        </p:txBody>
      </p:sp>
      <p:sp>
        <p:nvSpPr>
          <p:cNvPr id="9940" name="Google Shape;9940;p111"/>
          <p:cNvSpPr txBox="1"/>
          <p:nvPr/>
        </p:nvSpPr>
        <p:spPr>
          <a:xfrm>
            <a:off x="1462788" y="906564"/>
            <a:ext cx="163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1. Bring book to the librarian</a:t>
            </a: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9941" name="Google Shape;9941;p111"/>
          <p:cNvCxnSpPr/>
          <p:nvPr/>
        </p:nvCxnSpPr>
        <p:spPr>
          <a:xfrm>
            <a:off x="1791630" y="1527749"/>
            <a:ext cx="9774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9942" name="Google Shape;9942;p111"/>
          <p:cNvGrpSpPr/>
          <p:nvPr/>
        </p:nvGrpSpPr>
        <p:grpSpPr>
          <a:xfrm>
            <a:off x="576194" y="791267"/>
            <a:ext cx="812636" cy="1373439"/>
            <a:chOff x="446875" y="889080"/>
            <a:chExt cx="924500" cy="1730644"/>
          </a:xfrm>
        </p:grpSpPr>
        <p:grpSp>
          <p:nvGrpSpPr>
            <p:cNvPr id="9943" name="Google Shape;9943;p111"/>
            <p:cNvGrpSpPr/>
            <p:nvPr/>
          </p:nvGrpSpPr>
          <p:grpSpPr>
            <a:xfrm>
              <a:off x="446875" y="889080"/>
              <a:ext cx="806255" cy="1730644"/>
              <a:chOff x="760216" y="1734895"/>
              <a:chExt cx="1329358" cy="2949794"/>
            </a:xfrm>
          </p:grpSpPr>
          <p:sp>
            <p:nvSpPr>
              <p:cNvPr id="9944" name="Google Shape;9944;p111"/>
              <p:cNvSpPr/>
              <p:nvPr/>
            </p:nvSpPr>
            <p:spPr>
              <a:xfrm>
                <a:off x="1079544" y="4617058"/>
                <a:ext cx="262569" cy="60415"/>
              </a:xfrm>
              <a:custGeom>
                <a:avLst/>
                <a:gdLst/>
                <a:ahLst/>
                <a:cxnLst/>
                <a:rect l="l" t="t" r="r" b="b"/>
                <a:pathLst>
                  <a:path w="8188" h="1884" extrusionOk="0">
                    <a:moveTo>
                      <a:pt x="17" y="0"/>
                    </a:moveTo>
                    <a:lnTo>
                      <a:pt x="1" y="1688"/>
                    </a:lnTo>
                    <a:lnTo>
                      <a:pt x="268" y="1705"/>
                    </a:lnTo>
                    <a:cubicBezTo>
                      <a:pt x="1085" y="1760"/>
                      <a:pt x="3590" y="1884"/>
                      <a:pt x="5401" y="1884"/>
                    </a:cubicBezTo>
                    <a:cubicBezTo>
                      <a:pt x="6292" y="1884"/>
                      <a:pt x="7015" y="1854"/>
                      <a:pt x="7286" y="1771"/>
                    </a:cubicBezTo>
                    <a:cubicBezTo>
                      <a:pt x="8188" y="1504"/>
                      <a:pt x="4445" y="635"/>
                      <a:pt x="4445" y="635"/>
                    </a:cubicBezTo>
                    <a:lnTo>
                      <a:pt x="4462" y="21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5" name="Google Shape;9945;p111"/>
              <p:cNvSpPr/>
              <p:nvPr/>
            </p:nvSpPr>
            <p:spPr>
              <a:xfrm>
                <a:off x="1079544" y="4629308"/>
                <a:ext cx="51468" cy="40822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273" extrusionOk="0">
                    <a:moveTo>
                      <a:pt x="87" y="1"/>
                    </a:moveTo>
                    <a:cubicBezTo>
                      <a:pt x="63" y="1"/>
                      <a:pt x="40" y="1"/>
                      <a:pt x="17" y="3"/>
                    </a:cubicBezTo>
                    <a:lnTo>
                      <a:pt x="1" y="1239"/>
                    </a:lnTo>
                    <a:lnTo>
                      <a:pt x="1605" y="1272"/>
                    </a:lnTo>
                    <a:cubicBezTo>
                      <a:pt x="1538" y="905"/>
                      <a:pt x="1337" y="571"/>
                      <a:pt x="1053" y="337"/>
                    </a:cubicBezTo>
                    <a:cubicBezTo>
                      <a:pt x="771" y="117"/>
                      <a:pt x="431" y="1"/>
                      <a:pt x="87" y="1"/>
                    </a:cubicBezTo>
                    <a:close/>
                  </a:path>
                </a:pathLst>
              </a:custGeom>
              <a:solidFill>
                <a:srgbClr val="FFFFFF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6" name="Google Shape;9946;p111"/>
              <p:cNvSpPr/>
              <p:nvPr/>
            </p:nvSpPr>
            <p:spPr>
              <a:xfrm>
                <a:off x="1079544" y="4652942"/>
                <a:ext cx="243296" cy="24147"/>
              </a:xfrm>
              <a:custGeom>
                <a:avLst/>
                <a:gdLst/>
                <a:ahLst/>
                <a:cxnLst/>
                <a:rect l="l" t="t" r="r" b="b"/>
                <a:pathLst>
                  <a:path w="7587" h="753" extrusionOk="0">
                    <a:moveTo>
                      <a:pt x="6283" y="1"/>
                    </a:moveTo>
                    <a:cubicBezTo>
                      <a:pt x="6016" y="17"/>
                      <a:pt x="5882" y="569"/>
                      <a:pt x="5882" y="569"/>
                    </a:cubicBezTo>
                    <a:lnTo>
                      <a:pt x="1" y="469"/>
                    </a:lnTo>
                    <a:lnTo>
                      <a:pt x="1" y="569"/>
                    </a:lnTo>
                    <a:cubicBezTo>
                      <a:pt x="1222" y="688"/>
                      <a:pt x="3292" y="752"/>
                      <a:pt x="4936" y="752"/>
                    </a:cubicBezTo>
                    <a:cubicBezTo>
                      <a:pt x="6283" y="752"/>
                      <a:pt x="7344" y="709"/>
                      <a:pt x="7419" y="619"/>
                    </a:cubicBezTo>
                    <a:cubicBezTo>
                      <a:pt x="7586" y="402"/>
                      <a:pt x="6283" y="1"/>
                      <a:pt x="6283" y="1"/>
                    </a:cubicBezTo>
                    <a:close/>
                  </a:path>
                </a:pathLst>
              </a:custGeom>
              <a:solidFill>
                <a:srgbClr val="FFFFFF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7" name="Google Shape;9947;p111"/>
              <p:cNvSpPr/>
              <p:nvPr/>
            </p:nvSpPr>
            <p:spPr>
              <a:xfrm>
                <a:off x="1077396" y="4667404"/>
                <a:ext cx="237941" cy="4874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52" extrusionOk="0">
                    <a:moveTo>
                      <a:pt x="84" y="1"/>
                    </a:moveTo>
                    <a:cubicBezTo>
                      <a:pt x="51" y="1"/>
                      <a:pt x="34" y="1"/>
                      <a:pt x="1" y="18"/>
                    </a:cubicBezTo>
                    <a:lnTo>
                      <a:pt x="84" y="18"/>
                    </a:lnTo>
                    <a:lnTo>
                      <a:pt x="302" y="34"/>
                    </a:lnTo>
                    <a:lnTo>
                      <a:pt x="1104" y="84"/>
                    </a:lnTo>
                    <a:cubicBezTo>
                      <a:pt x="1772" y="101"/>
                      <a:pt x="2708" y="135"/>
                      <a:pt x="3744" y="151"/>
                    </a:cubicBezTo>
                    <a:cubicBezTo>
                      <a:pt x="4779" y="151"/>
                      <a:pt x="5715" y="151"/>
                      <a:pt x="6400" y="135"/>
                    </a:cubicBezTo>
                    <a:lnTo>
                      <a:pt x="7202" y="101"/>
                    </a:lnTo>
                    <a:cubicBezTo>
                      <a:pt x="7286" y="101"/>
                      <a:pt x="7353" y="101"/>
                      <a:pt x="7419" y="84"/>
                    </a:cubicBezTo>
                    <a:lnTo>
                      <a:pt x="6400" y="84"/>
                    </a:lnTo>
                    <a:cubicBezTo>
                      <a:pt x="5715" y="101"/>
                      <a:pt x="4779" y="101"/>
                      <a:pt x="3744" y="101"/>
                    </a:cubicBezTo>
                    <a:cubicBezTo>
                      <a:pt x="2708" y="84"/>
                      <a:pt x="1772" y="68"/>
                      <a:pt x="1104" y="34"/>
                    </a:cubicBezTo>
                    <a:cubicBezTo>
                      <a:pt x="786" y="34"/>
                      <a:pt x="519" y="18"/>
                      <a:pt x="302" y="18"/>
                    </a:cubicBez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8" name="Google Shape;9948;p111"/>
              <p:cNvSpPr/>
              <p:nvPr/>
            </p:nvSpPr>
            <p:spPr>
              <a:xfrm>
                <a:off x="1267620" y="4651338"/>
                <a:ext cx="14495" cy="21998"/>
              </a:xfrm>
              <a:custGeom>
                <a:avLst/>
                <a:gdLst/>
                <a:ahLst/>
                <a:cxnLst/>
                <a:rect l="l" t="t" r="r" b="b"/>
                <a:pathLst>
                  <a:path w="452" h="686" extrusionOk="0">
                    <a:moveTo>
                      <a:pt x="451" y="1"/>
                    </a:moveTo>
                    <a:lnTo>
                      <a:pt x="451" y="1"/>
                    </a:lnTo>
                    <a:cubicBezTo>
                      <a:pt x="184" y="118"/>
                      <a:pt x="0" y="385"/>
                      <a:pt x="17" y="686"/>
                    </a:cubicBezTo>
                    <a:cubicBezTo>
                      <a:pt x="67" y="418"/>
                      <a:pt x="234" y="168"/>
                      <a:pt x="4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49" name="Google Shape;9949;p111"/>
              <p:cNvSpPr/>
              <p:nvPr/>
            </p:nvSpPr>
            <p:spPr>
              <a:xfrm>
                <a:off x="1226349" y="4640082"/>
                <a:ext cx="8081" cy="11833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69" extrusionOk="0">
                    <a:moveTo>
                      <a:pt x="251" y="1"/>
                    </a:moveTo>
                    <a:cubicBezTo>
                      <a:pt x="235" y="1"/>
                      <a:pt x="168" y="68"/>
                      <a:pt x="101" y="168"/>
                    </a:cubicBezTo>
                    <a:cubicBezTo>
                      <a:pt x="34" y="268"/>
                      <a:pt x="1" y="352"/>
                      <a:pt x="18" y="368"/>
                    </a:cubicBezTo>
                    <a:cubicBezTo>
                      <a:pt x="18" y="368"/>
                      <a:pt x="84" y="301"/>
                      <a:pt x="151" y="201"/>
                    </a:cubicBezTo>
                    <a:cubicBezTo>
                      <a:pt x="218" y="101"/>
                      <a:pt x="251" y="17"/>
                      <a:pt x="2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0" name="Google Shape;9950;p111"/>
              <p:cNvSpPr/>
              <p:nvPr/>
            </p:nvSpPr>
            <p:spPr>
              <a:xfrm>
                <a:off x="1215093" y="4637838"/>
                <a:ext cx="9139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42" extrusionOk="0">
                    <a:moveTo>
                      <a:pt x="276" y="1"/>
                    </a:moveTo>
                    <a:cubicBezTo>
                      <a:pt x="250" y="1"/>
                      <a:pt x="190" y="46"/>
                      <a:pt x="118" y="104"/>
                    </a:cubicBezTo>
                    <a:cubicBezTo>
                      <a:pt x="51" y="171"/>
                      <a:pt x="1" y="238"/>
                      <a:pt x="1" y="238"/>
                    </a:cubicBezTo>
                    <a:cubicBezTo>
                      <a:pt x="3" y="240"/>
                      <a:pt x="6" y="241"/>
                      <a:pt x="10" y="241"/>
                    </a:cubicBezTo>
                    <a:cubicBezTo>
                      <a:pt x="35" y="241"/>
                      <a:pt x="95" y="196"/>
                      <a:pt x="168" y="138"/>
                    </a:cubicBezTo>
                    <a:cubicBezTo>
                      <a:pt x="235" y="71"/>
                      <a:pt x="285" y="4"/>
                      <a:pt x="285" y="4"/>
                    </a:cubicBezTo>
                    <a:cubicBezTo>
                      <a:pt x="283" y="2"/>
                      <a:pt x="280" y="1"/>
                      <a:pt x="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1" name="Google Shape;9951;p111"/>
              <p:cNvSpPr/>
              <p:nvPr/>
            </p:nvSpPr>
            <p:spPr>
              <a:xfrm>
                <a:off x="1205986" y="4622958"/>
                <a:ext cx="16643" cy="2405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5" extrusionOk="0">
                    <a:moveTo>
                      <a:pt x="1" y="0"/>
                    </a:moveTo>
                    <a:cubicBezTo>
                      <a:pt x="88" y="49"/>
                      <a:pt x="187" y="75"/>
                      <a:pt x="291" y="75"/>
                    </a:cubicBezTo>
                    <a:cubicBezTo>
                      <a:pt x="365" y="75"/>
                      <a:pt x="442" y="61"/>
                      <a:pt x="519" y="33"/>
                    </a:cubicBezTo>
                    <a:cubicBezTo>
                      <a:pt x="435" y="17"/>
                      <a:pt x="335" y="17"/>
                      <a:pt x="252" y="17"/>
                    </a:cubicBezTo>
                    <a:cubicBezTo>
                      <a:pt x="168" y="0"/>
                      <a:pt x="8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2" name="Google Shape;9952;p111"/>
              <p:cNvSpPr/>
              <p:nvPr/>
            </p:nvSpPr>
            <p:spPr>
              <a:xfrm>
                <a:off x="1231704" y="4626999"/>
                <a:ext cx="26840" cy="14719"/>
              </a:xfrm>
              <a:custGeom>
                <a:avLst/>
                <a:gdLst/>
                <a:ahLst/>
                <a:cxnLst/>
                <a:rect l="l" t="t" r="r" b="b"/>
                <a:pathLst>
                  <a:path w="837" h="459" extrusionOk="0">
                    <a:moveTo>
                      <a:pt x="568" y="51"/>
                    </a:moveTo>
                    <a:cubicBezTo>
                      <a:pt x="632" y="51"/>
                      <a:pt x="698" y="64"/>
                      <a:pt x="753" y="91"/>
                    </a:cubicBezTo>
                    <a:cubicBezTo>
                      <a:pt x="803" y="125"/>
                      <a:pt x="769" y="191"/>
                      <a:pt x="719" y="208"/>
                    </a:cubicBezTo>
                    <a:cubicBezTo>
                      <a:pt x="669" y="242"/>
                      <a:pt x="619" y="258"/>
                      <a:pt x="569" y="275"/>
                    </a:cubicBezTo>
                    <a:cubicBezTo>
                      <a:pt x="469" y="308"/>
                      <a:pt x="368" y="342"/>
                      <a:pt x="268" y="359"/>
                    </a:cubicBezTo>
                    <a:cubicBezTo>
                      <a:pt x="185" y="367"/>
                      <a:pt x="119" y="371"/>
                      <a:pt x="73" y="375"/>
                    </a:cubicBezTo>
                    <a:lnTo>
                      <a:pt x="73" y="375"/>
                    </a:lnTo>
                    <a:cubicBezTo>
                      <a:pt x="101" y="321"/>
                      <a:pt x="135" y="269"/>
                      <a:pt x="168" y="225"/>
                    </a:cubicBezTo>
                    <a:cubicBezTo>
                      <a:pt x="235" y="158"/>
                      <a:pt x="318" y="91"/>
                      <a:pt x="419" y="75"/>
                    </a:cubicBezTo>
                    <a:cubicBezTo>
                      <a:pt x="464" y="60"/>
                      <a:pt x="515" y="51"/>
                      <a:pt x="568" y="51"/>
                    </a:cubicBezTo>
                    <a:close/>
                    <a:moveTo>
                      <a:pt x="554" y="0"/>
                    </a:moveTo>
                    <a:cubicBezTo>
                      <a:pt x="394" y="0"/>
                      <a:pt x="235" y="75"/>
                      <a:pt x="135" y="208"/>
                    </a:cubicBezTo>
                    <a:cubicBezTo>
                      <a:pt x="104" y="255"/>
                      <a:pt x="73" y="315"/>
                      <a:pt x="55" y="377"/>
                    </a:cubicBezTo>
                    <a:lnTo>
                      <a:pt x="55" y="377"/>
                    </a:lnTo>
                    <a:cubicBezTo>
                      <a:pt x="20" y="381"/>
                      <a:pt x="1" y="385"/>
                      <a:pt x="1" y="392"/>
                    </a:cubicBezTo>
                    <a:cubicBezTo>
                      <a:pt x="15" y="395"/>
                      <a:pt x="30" y="397"/>
                      <a:pt x="45" y="399"/>
                    </a:cubicBezTo>
                    <a:lnTo>
                      <a:pt x="45" y="399"/>
                    </a:lnTo>
                    <a:cubicBezTo>
                      <a:pt x="34" y="417"/>
                      <a:pt x="34" y="444"/>
                      <a:pt x="34" y="459"/>
                    </a:cubicBezTo>
                    <a:cubicBezTo>
                      <a:pt x="42" y="439"/>
                      <a:pt x="51" y="420"/>
                      <a:pt x="60" y="401"/>
                    </a:cubicBezTo>
                    <a:lnTo>
                      <a:pt x="60" y="401"/>
                    </a:lnTo>
                    <a:cubicBezTo>
                      <a:pt x="85" y="403"/>
                      <a:pt x="110" y="405"/>
                      <a:pt x="137" y="405"/>
                    </a:cubicBezTo>
                    <a:cubicBezTo>
                      <a:pt x="185" y="405"/>
                      <a:pt x="235" y="400"/>
                      <a:pt x="285" y="392"/>
                    </a:cubicBezTo>
                    <a:cubicBezTo>
                      <a:pt x="385" y="375"/>
                      <a:pt x="485" y="359"/>
                      <a:pt x="586" y="325"/>
                    </a:cubicBezTo>
                    <a:cubicBezTo>
                      <a:pt x="636" y="308"/>
                      <a:pt x="703" y="292"/>
                      <a:pt x="753" y="258"/>
                    </a:cubicBezTo>
                    <a:cubicBezTo>
                      <a:pt x="786" y="242"/>
                      <a:pt x="820" y="208"/>
                      <a:pt x="820" y="175"/>
                    </a:cubicBezTo>
                    <a:cubicBezTo>
                      <a:pt x="836" y="125"/>
                      <a:pt x="820" y="75"/>
                      <a:pt x="786" y="58"/>
                    </a:cubicBezTo>
                    <a:cubicBezTo>
                      <a:pt x="714" y="19"/>
                      <a:pt x="634" y="0"/>
                      <a:pt x="5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3" name="Google Shape;9953;p111"/>
              <p:cNvSpPr/>
              <p:nvPr/>
            </p:nvSpPr>
            <p:spPr>
              <a:xfrm>
                <a:off x="1222084" y="4622413"/>
                <a:ext cx="13404" cy="1770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552" extrusionOk="0">
                    <a:moveTo>
                      <a:pt x="100" y="0"/>
                    </a:moveTo>
                    <a:cubicBezTo>
                      <a:pt x="34" y="17"/>
                      <a:pt x="0" y="67"/>
                      <a:pt x="0" y="134"/>
                    </a:cubicBezTo>
                    <a:cubicBezTo>
                      <a:pt x="17" y="167"/>
                      <a:pt x="34" y="218"/>
                      <a:pt x="50" y="251"/>
                    </a:cubicBezTo>
                    <a:cubicBezTo>
                      <a:pt x="84" y="318"/>
                      <a:pt x="134" y="368"/>
                      <a:pt x="184" y="435"/>
                    </a:cubicBezTo>
                    <a:cubicBezTo>
                      <a:pt x="234" y="485"/>
                      <a:pt x="284" y="518"/>
                      <a:pt x="351" y="535"/>
                    </a:cubicBezTo>
                    <a:cubicBezTo>
                      <a:pt x="351" y="535"/>
                      <a:pt x="284" y="485"/>
                      <a:pt x="217" y="401"/>
                    </a:cubicBezTo>
                    <a:cubicBezTo>
                      <a:pt x="167" y="351"/>
                      <a:pt x="134" y="284"/>
                      <a:pt x="100" y="234"/>
                    </a:cubicBezTo>
                    <a:cubicBezTo>
                      <a:pt x="50" y="167"/>
                      <a:pt x="34" y="67"/>
                      <a:pt x="100" y="50"/>
                    </a:cubicBezTo>
                    <a:cubicBezTo>
                      <a:pt x="167" y="50"/>
                      <a:pt x="251" y="117"/>
                      <a:pt x="284" y="167"/>
                    </a:cubicBezTo>
                    <a:cubicBezTo>
                      <a:pt x="334" y="234"/>
                      <a:pt x="351" y="284"/>
                      <a:pt x="368" y="351"/>
                    </a:cubicBezTo>
                    <a:cubicBezTo>
                      <a:pt x="368" y="418"/>
                      <a:pt x="368" y="485"/>
                      <a:pt x="368" y="552"/>
                    </a:cubicBezTo>
                    <a:cubicBezTo>
                      <a:pt x="401" y="485"/>
                      <a:pt x="418" y="418"/>
                      <a:pt x="401" y="351"/>
                    </a:cubicBezTo>
                    <a:cubicBezTo>
                      <a:pt x="401" y="284"/>
                      <a:pt x="368" y="201"/>
                      <a:pt x="334" y="151"/>
                    </a:cubicBezTo>
                    <a:cubicBezTo>
                      <a:pt x="284" y="50"/>
                      <a:pt x="184" y="0"/>
                      <a:pt x="1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4" name="Google Shape;9954;p111"/>
              <p:cNvSpPr/>
              <p:nvPr/>
            </p:nvSpPr>
            <p:spPr>
              <a:xfrm>
                <a:off x="1080634" y="4628314"/>
                <a:ext cx="50378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287" extrusionOk="0">
                    <a:moveTo>
                      <a:pt x="100" y="0"/>
                    </a:moveTo>
                    <a:cubicBezTo>
                      <a:pt x="67" y="0"/>
                      <a:pt x="33" y="17"/>
                      <a:pt x="0" y="17"/>
                    </a:cubicBezTo>
                    <a:cubicBezTo>
                      <a:pt x="0" y="25"/>
                      <a:pt x="33" y="25"/>
                      <a:pt x="92" y="25"/>
                    </a:cubicBezTo>
                    <a:cubicBezTo>
                      <a:pt x="150" y="25"/>
                      <a:pt x="234" y="25"/>
                      <a:pt x="334" y="34"/>
                    </a:cubicBezTo>
                    <a:cubicBezTo>
                      <a:pt x="869" y="100"/>
                      <a:pt x="1303" y="468"/>
                      <a:pt x="1487" y="969"/>
                    </a:cubicBezTo>
                    <a:cubicBezTo>
                      <a:pt x="1537" y="1153"/>
                      <a:pt x="1554" y="1287"/>
                      <a:pt x="1554" y="1287"/>
                    </a:cubicBezTo>
                    <a:cubicBezTo>
                      <a:pt x="1571" y="1253"/>
                      <a:pt x="1571" y="1220"/>
                      <a:pt x="1554" y="1203"/>
                    </a:cubicBezTo>
                    <a:cubicBezTo>
                      <a:pt x="1554" y="1120"/>
                      <a:pt x="1537" y="1036"/>
                      <a:pt x="1521" y="952"/>
                    </a:cubicBezTo>
                    <a:cubicBezTo>
                      <a:pt x="1353" y="418"/>
                      <a:pt x="886" y="50"/>
                      <a:pt x="3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5" name="Google Shape;9955;p111"/>
              <p:cNvSpPr/>
              <p:nvPr/>
            </p:nvSpPr>
            <p:spPr>
              <a:xfrm>
                <a:off x="1148682" y="4656533"/>
                <a:ext cx="41271" cy="2501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8" extrusionOk="0">
                    <a:moveTo>
                      <a:pt x="34" y="1"/>
                    </a:moveTo>
                    <a:cubicBezTo>
                      <a:pt x="12" y="1"/>
                      <a:pt x="0" y="2"/>
                      <a:pt x="0" y="6"/>
                    </a:cubicBezTo>
                    <a:cubicBezTo>
                      <a:pt x="239" y="52"/>
                      <a:pt x="477" y="77"/>
                      <a:pt x="713" y="77"/>
                    </a:cubicBezTo>
                    <a:cubicBezTo>
                      <a:pt x="907" y="77"/>
                      <a:pt x="1098" y="60"/>
                      <a:pt x="1287" y="22"/>
                    </a:cubicBezTo>
                    <a:cubicBezTo>
                      <a:pt x="1287" y="17"/>
                      <a:pt x="1255" y="15"/>
                      <a:pt x="1200" y="15"/>
                    </a:cubicBezTo>
                    <a:cubicBezTo>
                      <a:pt x="1090" y="15"/>
                      <a:pt x="886" y="22"/>
                      <a:pt x="652" y="22"/>
                    </a:cubicBezTo>
                    <a:cubicBezTo>
                      <a:pt x="371" y="22"/>
                      <a:pt x="122" y="1"/>
                      <a:pt x="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6" name="Google Shape;9956;p111"/>
              <p:cNvSpPr/>
              <p:nvPr/>
            </p:nvSpPr>
            <p:spPr>
              <a:xfrm>
                <a:off x="1120815" y="4656148"/>
                <a:ext cx="4842" cy="8626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69" extrusionOk="0">
                    <a:moveTo>
                      <a:pt x="0" y="1"/>
                    </a:moveTo>
                    <a:cubicBezTo>
                      <a:pt x="0" y="18"/>
                      <a:pt x="34" y="68"/>
                      <a:pt x="67" y="135"/>
                    </a:cubicBezTo>
                    <a:cubicBezTo>
                      <a:pt x="84" y="201"/>
                      <a:pt x="100" y="268"/>
                      <a:pt x="117" y="268"/>
                    </a:cubicBezTo>
                    <a:cubicBezTo>
                      <a:pt x="134" y="268"/>
                      <a:pt x="151" y="185"/>
                      <a:pt x="117" y="118"/>
                    </a:cubicBezTo>
                    <a:cubicBezTo>
                      <a:pt x="67" y="34"/>
                      <a:pt x="17" y="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7" name="Google Shape;9957;p111"/>
              <p:cNvSpPr/>
              <p:nvPr/>
            </p:nvSpPr>
            <p:spPr>
              <a:xfrm>
                <a:off x="1110617" y="4643161"/>
                <a:ext cx="5932" cy="5676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7" extrusionOk="0">
                    <a:moveTo>
                      <a:pt x="12" y="1"/>
                    </a:moveTo>
                    <a:cubicBezTo>
                      <a:pt x="8" y="1"/>
                      <a:pt x="4" y="2"/>
                      <a:pt x="1" y="5"/>
                    </a:cubicBezTo>
                    <a:cubicBezTo>
                      <a:pt x="1" y="22"/>
                      <a:pt x="17" y="55"/>
                      <a:pt x="68" y="105"/>
                    </a:cubicBezTo>
                    <a:cubicBezTo>
                      <a:pt x="109" y="146"/>
                      <a:pt x="139" y="176"/>
                      <a:pt x="157" y="176"/>
                    </a:cubicBezTo>
                    <a:cubicBezTo>
                      <a:pt x="161" y="176"/>
                      <a:pt x="165" y="175"/>
                      <a:pt x="168" y="172"/>
                    </a:cubicBezTo>
                    <a:cubicBezTo>
                      <a:pt x="185" y="172"/>
                      <a:pt x="151" y="122"/>
                      <a:pt x="101" y="72"/>
                    </a:cubicBezTo>
                    <a:cubicBezTo>
                      <a:pt x="73" y="31"/>
                      <a:pt x="35" y="1"/>
                      <a:pt x="1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8" name="Google Shape;9958;p111"/>
              <p:cNvSpPr/>
              <p:nvPr/>
            </p:nvSpPr>
            <p:spPr>
              <a:xfrm>
                <a:off x="1095610" y="4636427"/>
                <a:ext cx="8626" cy="368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15" extrusionOk="0">
                    <a:moveTo>
                      <a:pt x="80" y="0"/>
                    </a:moveTo>
                    <a:cubicBezTo>
                      <a:pt x="33" y="0"/>
                      <a:pt x="1" y="20"/>
                      <a:pt x="1" y="31"/>
                    </a:cubicBezTo>
                    <a:cubicBezTo>
                      <a:pt x="18" y="48"/>
                      <a:pt x="68" y="48"/>
                      <a:pt x="135" y="65"/>
                    </a:cubicBezTo>
                    <a:cubicBezTo>
                      <a:pt x="201" y="81"/>
                      <a:pt x="252" y="115"/>
                      <a:pt x="252" y="115"/>
                    </a:cubicBezTo>
                    <a:cubicBezTo>
                      <a:pt x="268" y="98"/>
                      <a:pt x="235" y="48"/>
                      <a:pt x="151" y="14"/>
                    </a:cubicBezTo>
                    <a:cubicBezTo>
                      <a:pt x="125" y="4"/>
                      <a:pt x="101" y="0"/>
                      <a:pt x="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59" name="Google Shape;9959;p111"/>
              <p:cNvSpPr/>
              <p:nvPr/>
            </p:nvSpPr>
            <p:spPr>
              <a:xfrm>
                <a:off x="1084899" y="4633797"/>
                <a:ext cx="4874" cy="243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76" extrusionOk="0">
                    <a:moveTo>
                      <a:pt x="38" y="0"/>
                    </a:moveTo>
                    <a:cubicBezTo>
                      <a:pt x="26" y="0"/>
                      <a:pt x="17" y="5"/>
                      <a:pt x="17" y="13"/>
                    </a:cubicBezTo>
                    <a:cubicBezTo>
                      <a:pt x="1" y="30"/>
                      <a:pt x="34" y="46"/>
                      <a:pt x="68" y="63"/>
                    </a:cubicBezTo>
                    <a:cubicBezTo>
                      <a:pt x="84" y="71"/>
                      <a:pt x="101" y="76"/>
                      <a:pt x="114" y="76"/>
                    </a:cubicBezTo>
                    <a:cubicBezTo>
                      <a:pt x="126" y="76"/>
                      <a:pt x="134" y="71"/>
                      <a:pt x="134" y="63"/>
                    </a:cubicBezTo>
                    <a:cubicBezTo>
                      <a:pt x="151" y="63"/>
                      <a:pt x="118" y="30"/>
                      <a:pt x="84" y="13"/>
                    </a:cubicBezTo>
                    <a:cubicBezTo>
                      <a:pt x="68" y="5"/>
                      <a:pt x="51" y="0"/>
                      <a:pt x="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0" name="Google Shape;9960;p111"/>
              <p:cNvSpPr/>
              <p:nvPr/>
            </p:nvSpPr>
            <p:spPr>
              <a:xfrm>
                <a:off x="1248315" y="4620265"/>
                <a:ext cx="263114" cy="64424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2009" extrusionOk="0">
                    <a:moveTo>
                      <a:pt x="68" y="0"/>
                    </a:moveTo>
                    <a:lnTo>
                      <a:pt x="1" y="1671"/>
                    </a:lnTo>
                    <a:lnTo>
                      <a:pt x="285" y="1705"/>
                    </a:lnTo>
                    <a:cubicBezTo>
                      <a:pt x="1212" y="1782"/>
                      <a:pt x="4385" y="2008"/>
                      <a:pt x="6164" y="2008"/>
                    </a:cubicBezTo>
                    <a:cubicBezTo>
                      <a:pt x="6693" y="2008"/>
                      <a:pt x="7098" y="1988"/>
                      <a:pt x="7286" y="1939"/>
                    </a:cubicBezTo>
                    <a:cubicBezTo>
                      <a:pt x="8205" y="1688"/>
                      <a:pt x="4479" y="719"/>
                      <a:pt x="4479" y="719"/>
                    </a:cubicBezTo>
                    <a:lnTo>
                      <a:pt x="4495" y="31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1" name="Google Shape;9961;p111"/>
              <p:cNvSpPr/>
              <p:nvPr/>
            </p:nvSpPr>
            <p:spPr>
              <a:xfrm>
                <a:off x="1248860" y="4632547"/>
                <a:ext cx="50923" cy="4188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06" extrusionOk="0">
                    <a:moveTo>
                      <a:pt x="103" y="0"/>
                    </a:moveTo>
                    <a:cubicBezTo>
                      <a:pt x="80" y="0"/>
                      <a:pt x="57" y="1"/>
                      <a:pt x="34" y="2"/>
                    </a:cubicBezTo>
                    <a:lnTo>
                      <a:pt x="1" y="1222"/>
                    </a:lnTo>
                    <a:lnTo>
                      <a:pt x="1588" y="1305"/>
                    </a:lnTo>
                    <a:cubicBezTo>
                      <a:pt x="1538" y="937"/>
                      <a:pt x="1337" y="587"/>
                      <a:pt x="1053" y="353"/>
                    </a:cubicBezTo>
                    <a:cubicBezTo>
                      <a:pt x="787" y="118"/>
                      <a:pt x="447" y="0"/>
                      <a:pt x="103" y="0"/>
                    </a:cubicBezTo>
                    <a:close/>
                  </a:path>
                </a:pathLst>
              </a:custGeom>
              <a:solidFill>
                <a:srgbClr val="FFFFFF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2" name="Google Shape;9962;p111"/>
              <p:cNvSpPr/>
              <p:nvPr/>
            </p:nvSpPr>
            <p:spPr>
              <a:xfrm>
                <a:off x="1248315" y="4660990"/>
                <a:ext cx="243841" cy="23057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719" extrusionOk="0">
                    <a:moveTo>
                      <a:pt x="6300" y="0"/>
                    </a:moveTo>
                    <a:cubicBezTo>
                      <a:pt x="6033" y="0"/>
                      <a:pt x="5882" y="552"/>
                      <a:pt x="5882" y="552"/>
                    </a:cubicBezTo>
                    <a:lnTo>
                      <a:pt x="18" y="301"/>
                    </a:lnTo>
                    <a:lnTo>
                      <a:pt x="1" y="401"/>
                    </a:lnTo>
                    <a:cubicBezTo>
                      <a:pt x="1511" y="583"/>
                      <a:pt x="4316" y="718"/>
                      <a:pt x="6012" y="718"/>
                    </a:cubicBezTo>
                    <a:cubicBezTo>
                      <a:pt x="6813" y="718"/>
                      <a:pt x="7366" y="688"/>
                      <a:pt x="7419" y="619"/>
                    </a:cubicBezTo>
                    <a:cubicBezTo>
                      <a:pt x="7603" y="418"/>
                      <a:pt x="6300" y="0"/>
                      <a:pt x="6300" y="0"/>
                    </a:cubicBezTo>
                    <a:close/>
                  </a:path>
                </a:pathLst>
              </a:custGeom>
              <a:solidFill>
                <a:srgbClr val="FFFFFF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3" name="Google Shape;9963;p111"/>
              <p:cNvSpPr/>
              <p:nvPr/>
            </p:nvSpPr>
            <p:spPr>
              <a:xfrm>
                <a:off x="1246712" y="4670643"/>
                <a:ext cx="237396" cy="8594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268" extrusionOk="0">
                    <a:moveTo>
                      <a:pt x="1" y="0"/>
                    </a:moveTo>
                    <a:cubicBezTo>
                      <a:pt x="17" y="0"/>
                      <a:pt x="51" y="17"/>
                      <a:pt x="68" y="17"/>
                    </a:cubicBezTo>
                    <a:lnTo>
                      <a:pt x="285" y="34"/>
                    </a:lnTo>
                    <a:cubicBezTo>
                      <a:pt x="502" y="50"/>
                      <a:pt x="769" y="67"/>
                      <a:pt x="1087" y="84"/>
                    </a:cubicBezTo>
                    <a:cubicBezTo>
                      <a:pt x="1772" y="134"/>
                      <a:pt x="2708" y="184"/>
                      <a:pt x="3727" y="217"/>
                    </a:cubicBezTo>
                    <a:cubicBezTo>
                      <a:pt x="4763" y="267"/>
                      <a:pt x="5698" y="267"/>
                      <a:pt x="6383" y="267"/>
                    </a:cubicBezTo>
                    <a:lnTo>
                      <a:pt x="7185" y="267"/>
                    </a:lnTo>
                    <a:lnTo>
                      <a:pt x="7403" y="251"/>
                    </a:lnTo>
                    <a:lnTo>
                      <a:pt x="7185" y="234"/>
                    </a:lnTo>
                    <a:lnTo>
                      <a:pt x="6383" y="234"/>
                    </a:lnTo>
                    <a:cubicBezTo>
                      <a:pt x="5698" y="217"/>
                      <a:pt x="4763" y="201"/>
                      <a:pt x="3743" y="167"/>
                    </a:cubicBezTo>
                    <a:cubicBezTo>
                      <a:pt x="2708" y="134"/>
                      <a:pt x="1772" y="84"/>
                      <a:pt x="1087" y="50"/>
                    </a:cubicBezTo>
                    <a:lnTo>
                      <a:pt x="285" y="1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4" name="Google Shape;9964;p111"/>
              <p:cNvSpPr/>
              <p:nvPr/>
            </p:nvSpPr>
            <p:spPr>
              <a:xfrm>
                <a:off x="1436936" y="4658842"/>
                <a:ext cx="14495" cy="21998"/>
              </a:xfrm>
              <a:custGeom>
                <a:avLst/>
                <a:gdLst/>
                <a:ahLst/>
                <a:cxnLst/>
                <a:rect l="l" t="t" r="r" b="b"/>
                <a:pathLst>
                  <a:path w="452" h="686" extrusionOk="0">
                    <a:moveTo>
                      <a:pt x="451" y="0"/>
                    </a:moveTo>
                    <a:cubicBezTo>
                      <a:pt x="167" y="117"/>
                      <a:pt x="0" y="385"/>
                      <a:pt x="0" y="686"/>
                    </a:cubicBezTo>
                    <a:cubicBezTo>
                      <a:pt x="34" y="552"/>
                      <a:pt x="101" y="418"/>
                      <a:pt x="167" y="301"/>
                    </a:cubicBezTo>
                    <a:cubicBezTo>
                      <a:pt x="251" y="201"/>
                      <a:pt x="334" y="101"/>
                      <a:pt x="4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5" name="Google Shape;9965;p111"/>
              <p:cNvSpPr/>
              <p:nvPr/>
            </p:nvSpPr>
            <p:spPr>
              <a:xfrm>
                <a:off x="1395665" y="4646528"/>
                <a:ext cx="8626" cy="11801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68" extrusionOk="0">
                    <a:moveTo>
                      <a:pt x="251" y="0"/>
                    </a:moveTo>
                    <a:cubicBezTo>
                      <a:pt x="235" y="0"/>
                      <a:pt x="185" y="67"/>
                      <a:pt x="118" y="167"/>
                    </a:cubicBezTo>
                    <a:cubicBezTo>
                      <a:pt x="34" y="268"/>
                      <a:pt x="1" y="351"/>
                      <a:pt x="17" y="368"/>
                    </a:cubicBezTo>
                    <a:cubicBezTo>
                      <a:pt x="17" y="368"/>
                      <a:pt x="84" y="301"/>
                      <a:pt x="151" y="201"/>
                    </a:cubicBezTo>
                    <a:cubicBezTo>
                      <a:pt x="218" y="100"/>
                      <a:pt x="268" y="17"/>
                      <a:pt x="2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6" name="Google Shape;9966;p111"/>
              <p:cNvSpPr/>
              <p:nvPr/>
            </p:nvSpPr>
            <p:spPr>
              <a:xfrm>
                <a:off x="1384410" y="4644283"/>
                <a:ext cx="9684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38" extrusionOk="0">
                    <a:moveTo>
                      <a:pt x="281" y="0"/>
                    </a:moveTo>
                    <a:cubicBezTo>
                      <a:pt x="267" y="0"/>
                      <a:pt x="207" y="44"/>
                      <a:pt x="134" y="87"/>
                    </a:cubicBezTo>
                    <a:cubicBezTo>
                      <a:pt x="51" y="154"/>
                      <a:pt x="1" y="221"/>
                      <a:pt x="1" y="237"/>
                    </a:cubicBezTo>
                    <a:cubicBezTo>
                      <a:pt x="18" y="237"/>
                      <a:pt x="84" y="204"/>
                      <a:pt x="168" y="137"/>
                    </a:cubicBezTo>
                    <a:cubicBezTo>
                      <a:pt x="251" y="70"/>
                      <a:pt x="302" y="3"/>
                      <a:pt x="285" y="3"/>
                    </a:cubicBezTo>
                    <a:cubicBezTo>
                      <a:pt x="285" y="1"/>
                      <a:pt x="284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7" name="Google Shape;9967;p111"/>
              <p:cNvSpPr/>
              <p:nvPr/>
            </p:nvSpPr>
            <p:spPr>
              <a:xfrm>
                <a:off x="1375848" y="4628827"/>
                <a:ext cx="16643" cy="2565"/>
              </a:xfrm>
              <a:custGeom>
                <a:avLst/>
                <a:gdLst/>
                <a:ahLst/>
                <a:cxnLst/>
                <a:rect l="l" t="t" r="r" b="b"/>
                <a:pathLst>
                  <a:path w="51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4" y="53"/>
                      <a:pt x="202" y="79"/>
                      <a:pt x="313" y="79"/>
                    </a:cubicBezTo>
                    <a:cubicBezTo>
                      <a:pt x="381" y="79"/>
                      <a:pt x="450" y="70"/>
                      <a:pt x="518" y="51"/>
                    </a:cubicBezTo>
                    <a:cubicBezTo>
                      <a:pt x="335" y="34"/>
                      <a:pt x="168" y="18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8" name="Google Shape;9968;p111"/>
              <p:cNvSpPr/>
              <p:nvPr/>
            </p:nvSpPr>
            <p:spPr>
              <a:xfrm>
                <a:off x="1401021" y="4633797"/>
                <a:ext cx="27354" cy="14911"/>
              </a:xfrm>
              <a:custGeom>
                <a:avLst/>
                <a:gdLst/>
                <a:ahLst/>
                <a:cxnLst/>
                <a:rect l="l" t="t" r="r" b="b"/>
                <a:pathLst>
                  <a:path w="853" h="465" extrusionOk="0">
                    <a:moveTo>
                      <a:pt x="572" y="58"/>
                    </a:moveTo>
                    <a:cubicBezTo>
                      <a:pt x="640" y="58"/>
                      <a:pt x="711" y="74"/>
                      <a:pt x="769" y="113"/>
                    </a:cubicBezTo>
                    <a:cubicBezTo>
                      <a:pt x="803" y="147"/>
                      <a:pt x="786" y="197"/>
                      <a:pt x="736" y="230"/>
                    </a:cubicBezTo>
                    <a:cubicBezTo>
                      <a:pt x="686" y="247"/>
                      <a:pt x="636" y="264"/>
                      <a:pt x="586" y="280"/>
                    </a:cubicBezTo>
                    <a:cubicBezTo>
                      <a:pt x="485" y="314"/>
                      <a:pt x="385" y="330"/>
                      <a:pt x="285" y="347"/>
                    </a:cubicBezTo>
                    <a:cubicBezTo>
                      <a:pt x="207" y="363"/>
                      <a:pt x="140" y="367"/>
                      <a:pt x="91" y="370"/>
                    </a:cubicBezTo>
                    <a:lnTo>
                      <a:pt x="91" y="370"/>
                    </a:lnTo>
                    <a:cubicBezTo>
                      <a:pt x="115" y="319"/>
                      <a:pt x="143" y="272"/>
                      <a:pt x="185" y="230"/>
                    </a:cubicBezTo>
                    <a:cubicBezTo>
                      <a:pt x="251" y="147"/>
                      <a:pt x="335" y="96"/>
                      <a:pt x="435" y="80"/>
                    </a:cubicBezTo>
                    <a:cubicBezTo>
                      <a:pt x="477" y="66"/>
                      <a:pt x="524" y="58"/>
                      <a:pt x="572" y="58"/>
                    </a:cubicBezTo>
                    <a:close/>
                    <a:moveTo>
                      <a:pt x="554" y="1"/>
                    </a:moveTo>
                    <a:cubicBezTo>
                      <a:pt x="400" y="1"/>
                      <a:pt x="248" y="68"/>
                      <a:pt x="151" y="197"/>
                    </a:cubicBezTo>
                    <a:cubicBezTo>
                      <a:pt x="103" y="244"/>
                      <a:pt x="71" y="307"/>
                      <a:pt x="53" y="371"/>
                    </a:cubicBezTo>
                    <a:lnTo>
                      <a:pt x="53" y="371"/>
                    </a:lnTo>
                    <a:cubicBezTo>
                      <a:pt x="20" y="372"/>
                      <a:pt x="1" y="374"/>
                      <a:pt x="1" y="380"/>
                    </a:cubicBezTo>
                    <a:cubicBezTo>
                      <a:pt x="17" y="383"/>
                      <a:pt x="34" y="386"/>
                      <a:pt x="51" y="388"/>
                    </a:cubicBezTo>
                    <a:lnTo>
                      <a:pt x="51" y="388"/>
                    </a:lnTo>
                    <a:cubicBezTo>
                      <a:pt x="49" y="416"/>
                      <a:pt x="35" y="433"/>
                      <a:pt x="51" y="464"/>
                    </a:cubicBezTo>
                    <a:cubicBezTo>
                      <a:pt x="61" y="439"/>
                      <a:pt x="71" y="415"/>
                      <a:pt x="81" y="391"/>
                    </a:cubicBezTo>
                    <a:lnTo>
                      <a:pt x="81" y="391"/>
                    </a:lnTo>
                    <a:cubicBezTo>
                      <a:pt x="154" y="397"/>
                      <a:pt x="224" y="397"/>
                      <a:pt x="285" y="397"/>
                    </a:cubicBezTo>
                    <a:cubicBezTo>
                      <a:pt x="385" y="380"/>
                      <a:pt x="485" y="364"/>
                      <a:pt x="586" y="330"/>
                    </a:cubicBezTo>
                    <a:cubicBezTo>
                      <a:pt x="652" y="314"/>
                      <a:pt x="719" y="297"/>
                      <a:pt x="769" y="264"/>
                    </a:cubicBezTo>
                    <a:cubicBezTo>
                      <a:pt x="803" y="247"/>
                      <a:pt x="820" y="213"/>
                      <a:pt x="836" y="180"/>
                    </a:cubicBezTo>
                    <a:cubicBezTo>
                      <a:pt x="853" y="147"/>
                      <a:pt x="836" y="96"/>
                      <a:pt x="803" y="63"/>
                    </a:cubicBezTo>
                    <a:cubicBezTo>
                      <a:pt x="725" y="21"/>
                      <a:pt x="640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69" name="Google Shape;9969;p111"/>
              <p:cNvSpPr/>
              <p:nvPr/>
            </p:nvSpPr>
            <p:spPr>
              <a:xfrm>
                <a:off x="1391914" y="4628827"/>
                <a:ext cx="13436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419" h="553" extrusionOk="0">
                    <a:moveTo>
                      <a:pt x="101" y="1"/>
                    </a:moveTo>
                    <a:cubicBezTo>
                      <a:pt x="34" y="1"/>
                      <a:pt x="1" y="68"/>
                      <a:pt x="1" y="118"/>
                    </a:cubicBezTo>
                    <a:cubicBezTo>
                      <a:pt x="17" y="168"/>
                      <a:pt x="34" y="218"/>
                      <a:pt x="51" y="251"/>
                    </a:cubicBezTo>
                    <a:cubicBezTo>
                      <a:pt x="84" y="318"/>
                      <a:pt x="134" y="368"/>
                      <a:pt x="185" y="435"/>
                    </a:cubicBezTo>
                    <a:cubicBezTo>
                      <a:pt x="218" y="485"/>
                      <a:pt x="268" y="519"/>
                      <a:pt x="335" y="552"/>
                    </a:cubicBezTo>
                    <a:cubicBezTo>
                      <a:pt x="335" y="535"/>
                      <a:pt x="285" y="502"/>
                      <a:pt x="201" y="402"/>
                    </a:cubicBezTo>
                    <a:cubicBezTo>
                      <a:pt x="168" y="352"/>
                      <a:pt x="118" y="285"/>
                      <a:pt x="101" y="235"/>
                    </a:cubicBezTo>
                    <a:cubicBezTo>
                      <a:pt x="51" y="168"/>
                      <a:pt x="34" y="68"/>
                      <a:pt x="101" y="51"/>
                    </a:cubicBezTo>
                    <a:cubicBezTo>
                      <a:pt x="185" y="51"/>
                      <a:pt x="251" y="118"/>
                      <a:pt x="285" y="168"/>
                    </a:cubicBezTo>
                    <a:cubicBezTo>
                      <a:pt x="335" y="235"/>
                      <a:pt x="352" y="302"/>
                      <a:pt x="368" y="368"/>
                    </a:cubicBezTo>
                    <a:cubicBezTo>
                      <a:pt x="368" y="435"/>
                      <a:pt x="368" y="485"/>
                      <a:pt x="368" y="552"/>
                    </a:cubicBezTo>
                    <a:cubicBezTo>
                      <a:pt x="402" y="502"/>
                      <a:pt x="418" y="419"/>
                      <a:pt x="402" y="352"/>
                    </a:cubicBezTo>
                    <a:cubicBezTo>
                      <a:pt x="402" y="285"/>
                      <a:pt x="368" y="218"/>
                      <a:pt x="335" y="151"/>
                    </a:cubicBezTo>
                    <a:cubicBezTo>
                      <a:pt x="285" y="68"/>
                      <a:pt x="201" y="1"/>
                      <a:pt x="1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0" name="Google Shape;9970;p111"/>
              <p:cNvSpPr/>
              <p:nvPr/>
            </p:nvSpPr>
            <p:spPr>
              <a:xfrm>
                <a:off x="1250464" y="4631104"/>
                <a:ext cx="49320" cy="42778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334" extrusionOk="0">
                    <a:moveTo>
                      <a:pt x="212" y="1"/>
                    </a:moveTo>
                    <a:cubicBezTo>
                      <a:pt x="172" y="1"/>
                      <a:pt x="134" y="5"/>
                      <a:pt x="101" y="13"/>
                    </a:cubicBezTo>
                    <a:cubicBezTo>
                      <a:pt x="68" y="13"/>
                      <a:pt x="34" y="13"/>
                      <a:pt x="1" y="30"/>
                    </a:cubicBezTo>
                    <a:cubicBezTo>
                      <a:pt x="1" y="34"/>
                      <a:pt x="8" y="35"/>
                      <a:pt x="20" y="35"/>
                    </a:cubicBezTo>
                    <a:cubicBezTo>
                      <a:pt x="44" y="35"/>
                      <a:pt x="86" y="31"/>
                      <a:pt x="143" y="31"/>
                    </a:cubicBezTo>
                    <a:cubicBezTo>
                      <a:pt x="196" y="31"/>
                      <a:pt x="261" y="34"/>
                      <a:pt x="335" y="47"/>
                    </a:cubicBezTo>
                    <a:cubicBezTo>
                      <a:pt x="870" y="130"/>
                      <a:pt x="1304" y="498"/>
                      <a:pt x="1454" y="1016"/>
                    </a:cubicBezTo>
                    <a:cubicBezTo>
                      <a:pt x="1521" y="1200"/>
                      <a:pt x="1521" y="1333"/>
                      <a:pt x="1538" y="1333"/>
                    </a:cubicBezTo>
                    <a:cubicBezTo>
                      <a:pt x="1538" y="1300"/>
                      <a:pt x="1538" y="1267"/>
                      <a:pt x="1538" y="1233"/>
                    </a:cubicBezTo>
                    <a:cubicBezTo>
                      <a:pt x="1521" y="1150"/>
                      <a:pt x="1521" y="1083"/>
                      <a:pt x="1488" y="999"/>
                    </a:cubicBezTo>
                    <a:cubicBezTo>
                      <a:pt x="1354" y="464"/>
                      <a:pt x="886" y="63"/>
                      <a:pt x="335" y="13"/>
                    </a:cubicBezTo>
                    <a:cubicBezTo>
                      <a:pt x="293" y="5"/>
                      <a:pt x="251" y="1"/>
                      <a:pt x="21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1" name="Google Shape;9971;p111"/>
              <p:cNvSpPr/>
              <p:nvPr/>
            </p:nvSpPr>
            <p:spPr>
              <a:xfrm>
                <a:off x="1317966" y="4661375"/>
                <a:ext cx="41303" cy="256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80" extrusionOk="0">
                    <a:moveTo>
                      <a:pt x="33" y="0"/>
                    </a:moveTo>
                    <a:cubicBezTo>
                      <a:pt x="12" y="0"/>
                      <a:pt x="1" y="2"/>
                      <a:pt x="1" y="5"/>
                    </a:cubicBezTo>
                    <a:cubicBezTo>
                      <a:pt x="244" y="54"/>
                      <a:pt x="499" y="80"/>
                      <a:pt x="752" y="80"/>
                    </a:cubicBezTo>
                    <a:cubicBezTo>
                      <a:pt x="933" y="80"/>
                      <a:pt x="1113" y="66"/>
                      <a:pt x="1288" y="38"/>
                    </a:cubicBezTo>
                    <a:cubicBezTo>
                      <a:pt x="1288" y="38"/>
                      <a:pt x="1003" y="38"/>
                      <a:pt x="653" y="22"/>
                    </a:cubicBezTo>
                    <a:cubicBezTo>
                      <a:pt x="359" y="22"/>
                      <a:pt x="118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2" name="Google Shape;9972;p111"/>
              <p:cNvSpPr/>
              <p:nvPr/>
            </p:nvSpPr>
            <p:spPr>
              <a:xfrm>
                <a:off x="1290131" y="4660349"/>
                <a:ext cx="4297" cy="8177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55" extrusionOk="0">
                    <a:moveTo>
                      <a:pt x="8" y="0"/>
                    </a:moveTo>
                    <a:cubicBezTo>
                      <a:pt x="5" y="0"/>
                      <a:pt x="2" y="1"/>
                      <a:pt x="0" y="4"/>
                    </a:cubicBezTo>
                    <a:cubicBezTo>
                      <a:pt x="0" y="4"/>
                      <a:pt x="34" y="54"/>
                      <a:pt x="50" y="121"/>
                    </a:cubicBezTo>
                    <a:cubicBezTo>
                      <a:pt x="84" y="187"/>
                      <a:pt x="100" y="254"/>
                      <a:pt x="117" y="254"/>
                    </a:cubicBezTo>
                    <a:cubicBezTo>
                      <a:pt x="134" y="254"/>
                      <a:pt x="134" y="187"/>
                      <a:pt x="100" y="104"/>
                    </a:cubicBezTo>
                    <a:cubicBezTo>
                      <a:pt x="71" y="46"/>
                      <a:pt x="30" y="0"/>
                      <a:pt x="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3" name="Google Shape;9973;p111"/>
              <p:cNvSpPr/>
              <p:nvPr/>
            </p:nvSpPr>
            <p:spPr>
              <a:xfrm>
                <a:off x="1279934" y="4646913"/>
                <a:ext cx="5932" cy="5676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7" extrusionOk="0">
                    <a:moveTo>
                      <a:pt x="22" y="1"/>
                    </a:moveTo>
                    <a:cubicBezTo>
                      <a:pt x="19" y="1"/>
                      <a:pt x="17" y="2"/>
                      <a:pt x="17" y="5"/>
                    </a:cubicBezTo>
                    <a:cubicBezTo>
                      <a:pt x="1" y="5"/>
                      <a:pt x="34" y="55"/>
                      <a:pt x="67" y="105"/>
                    </a:cubicBezTo>
                    <a:cubicBezTo>
                      <a:pt x="109" y="146"/>
                      <a:pt x="150" y="176"/>
                      <a:pt x="163" y="176"/>
                    </a:cubicBezTo>
                    <a:cubicBezTo>
                      <a:pt x="166" y="176"/>
                      <a:pt x="168" y="175"/>
                      <a:pt x="168" y="172"/>
                    </a:cubicBezTo>
                    <a:cubicBezTo>
                      <a:pt x="184" y="172"/>
                      <a:pt x="151" y="122"/>
                      <a:pt x="118" y="72"/>
                    </a:cubicBezTo>
                    <a:cubicBezTo>
                      <a:pt x="76" y="30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4" name="Google Shape;9974;p111"/>
              <p:cNvSpPr/>
              <p:nvPr/>
            </p:nvSpPr>
            <p:spPr>
              <a:xfrm>
                <a:off x="1265471" y="4639858"/>
                <a:ext cx="8594" cy="362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3" extrusionOk="0">
                    <a:moveTo>
                      <a:pt x="83" y="1"/>
                    </a:moveTo>
                    <a:cubicBezTo>
                      <a:pt x="34" y="1"/>
                      <a:pt x="1" y="13"/>
                      <a:pt x="1" y="24"/>
                    </a:cubicBezTo>
                    <a:cubicBezTo>
                      <a:pt x="1" y="41"/>
                      <a:pt x="67" y="41"/>
                      <a:pt x="134" y="58"/>
                    </a:cubicBezTo>
                    <a:cubicBezTo>
                      <a:pt x="175" y="85"/>
                      <a:pt x="216" y="112"/>
                      <a:pt x="239" y="112"/>
                    </a:cubicBezTo>
                    <a:cubicBezTo>
                      <a:pt x="244" y="112"/>
                      <a:pt x="248" y="111"/>
                      <a:pt x="251" y="108"/>
                    </a:cubicBezTo>
                    <a:cubicBezTo>
                      <a:pt x="268" y="108"/>
                      <a:pt x="218" y="41"/>
                      <a:pt x="151" y="8"/>
                    </a:cubicBezTo>
                    <a:cubicBezTo>
                      <a:pt x="126" y="3"/>
                      <a:pt x="103" y="1"/>
                      <a:pt x="8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5" name="Google Shape;9975;p111"/>
              <p:cNvSpPr/>
              <p:nvPr/>
            </p:nvSpPr>
            <p:spPr>
              <a:xfrm>
                <a:off x="1254761" y="4637004"/>
                <a:ext cx="4842" cy="2437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6" extrusionOk="0">
                    <a:moveTo>
                      <a:pt x="36" y="1"/>
                    </a:moveTo>
                    <a:cubicBezTo>
                      <a:pt x="21" y="1"/>
                      <a:pt x="9" y="5"/>
                      <a:pt x="0" y="13"/>
                    </a:cubicBezTo>
                    <a:cubicBezTo>
                      <a:pt x="0" y="30"/>
                      <a:pt x="17" y="47"/>
                      <a:pt x="67" y="63"/>
                    </a:cubicBezTo>
                    <a:cubicBezTo>
                      <a:pt x="84" y="72"/>
                      <a:pt x="101" y="76"/>
                      <a:pt x="113" y="76"/>
                    </a:cubicBezTo>
                    <a:cubicBezTo>
                      <a:pt x="126" y="76"/>
                      <a:pt x="134" y="72"/>
                      <a:pt x="134" y="63"/>
                    </a:cubicBezTo>
                    <a:cubicBezTo>
                      <a:pt x="151" y="47"/>
                      <a:pt x="117" y="30"/>
                      <a:pt x="84" y="13"/>
                    </a:cubicBezTo>
                    <a:cubicBezTo>
                      <a:pt x="67" y="5"/>
                      <a:pt x="50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6" name="Google Shape;9976;p111"/>
              <p:cNvSpPr/>
              <p:nvPr/>
            </p:nvSpPr>
            <p:spPr>
              <a:xfrm>
                <a:off x="995431" y="2916422"/>
                <a:ext cx="495122" cy="1711923"/>
              </a:xfrm>
              <a:custGeom>
                <a:avLst/>
                <a:gdLst/>
                <a:ahLst/>
                <a:cxnLst/>
                <a:rect l="l" t="t" r="r" b="b"/>
                <a:pathLst>
                  <a:path w="15440" h="5338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6851" y="24244"/>
                      <a:pt x="6968" y="24696"/>
                    </a:cubicBezTo>
                    <a:cubicBezTo>
                      <a:pt x="7068" y="25147"/>
                      <a:pt x="1989" y="53267"/>
                      <a:pt x="1989" y="53267"/>
                    </a:cubicBezTo>
                    <a:lnTo>
                      <a:pt x="11162" y="53384"/>
                    </a:lnTo>
                    <a:cubicBezTo>
                      <a:pt x="11162" y="53384"/>
                      <a:pt x="14370" y="28889"/>
                      <a:pt x="14904" y="27703"/>
                    </a:cubicBezTo>
                    <a:cubicBezTo>
                      <a:pt x="15439" y="26517"/>
                      <a:pt x="11747" y="1972"/>
                      <a:pt x="11747" y="19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7" name="Google Shape;9977;p111"/>
              <p:cNvSpPr/>
              <p:nvPr/>
            </p:nvSpPr>
            <p:spPr>
              <a:xfrm>
                <a:off x="891468" y="2896605"/>
                <a:ext cx="555153" cy="1746204"/>
              </a:xfrm>
              <a:custGeom>
                <a:avLst/>
                <a:gdLst/>
                <a:ahLst/>
                <a:cxnLst/>
                <a:rect l="l" t="t" r="r" b="b"/>
                <a:pathLst>
                  <a:path w="17312" h="54454" extrusionOk="0">
                    <a:moveTo>
                      <a:pt x="1488" y="0"/>
                    </a:moveTo>
                    <a:lnTo>
                      <a:pt x="1120" y="869"/>
                    </a:lnTo>
                    <a:cubicBezTo>
                      <a:pt x="51" y="3425"/>
                      <a:pt x="1" y="6283"/>
                      <a:pt x="987" y="8856"/>
                    </a:cubicBezTo>
                    <a:lnTo>
                      <a:pt x="8155" y="27586"/>
                    </a:lnTo>
                    <a:cubicBezTo>
                      <a:pt x="8656" y="28923"/>
                      <a:pt x="8957" y="30309"/>
                      <a:pt x="9040" y="31730"/>
                    </a:cubicBezTo>
                    <a:lnTo>
                      <a:pt x="10160" y="53952"/>
                    </a:lnTo>
                    <a:lnTo>
                      <a:pt x="17311" y="54453"/>
                    </a:lnTo>
                    <a:cubicBezTo>
                      <a:pt x="17311" y="54453"/>
                      <a:pt x="16810" y="36291"/>
                      <a:pt x="16793" y="30593"/>
                    </a:cubicBezTo>
                    <a:cubicBezTo>
                      <a:pt x="16793" y="26299"/>
                      <a:pt x="13702" y="12665"/>
                      <a:pt x="11964" y="6099"/>
                    </a:cubicBezTo>
                    <a:lnTo>
                      <a:pt x="11948" y="350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8" name="Google Shape;9978;p111"/>
              <p:cNvSpPr/>
              <p:nvPr/>
            </p:nvSpPr>
            <p:spPr>
              <a:xfrm>
                <a:off x="1052223" y="3526154"/>
                <a:ext cx="165051" cy="1100557"/>
              </a:xfrm>
              <a:custGeom>
                <a:avLst/>
                <a:gdLst/>
                <a:ahLst/>
                <a:cxnLst/>
                <a:rect l="l" t="t" r="r" b="b"/>
                <a:pathLst>
                  <a:path w="5147" h="34320" extrusionOk="0">
                    <a:moveTo>
                      <a:pt x="1" y="1"/>
                    </a:moveTo>
                    <a:cubicBezTo>
                      <a:pt x="1" y="34"/>
                      <a:pt x="17" y="68"/>
                      <a:pt x="34" y="101"/>
                    </a:cubicBezTo>
                    <a:cubicBezTo>
                      <a:pt x="51" y="151"/>
                      <a:pt x="84" y="235"/>
                      <a:pt x="117" y="352"/>
                    </a:cubicBezTo>
                    <a:cubicBezTo>
                      <a:pt x="201" y="569"/>
                      <a:pt x="318" y="886"/>
                      <a:pt x="468" y="1304"/>
                    </a:cubicBezTo>
                    <a:lnTo>
                      <a:pt x="1805" y="4829"/>
                    </a:lnTo>
                    <a:cubicBezTo>
                      <a:pt x="2373" y="6300"/>
                      <a:pt x="3041" y="8071"/>
                      <a:pt x="3777" y="10026"/>
                    </a:cubicBezTo>
                    <a:cubicBezTo>
                      <a:pt x="3910" y="10544"/>
                      <a:pt x="4011" y="11078"/>
                      <a:pt x="4061" y="11596"/>
                    </a:cubicBezTo>
                    <a:cubicBezTo>
                      <a:pt x="4111" y="12148"/>
                      <a:pt x="4161" y="12699"/>
                      <a:pt x="4211" y="13267"/>
                    </a:cubicBezTo>
                    <a:cubicBezTo>
                      <a:pt x="4311" y="14403"/>
                      <a:pt x="4378" y="15590"/>
                      <a:pt x="4445" y="16793"/>
                    </a:cubicBezTo>
                    <a:cubicBezTo>
                      <a:pt x="4712" y="21638"/>
                      <a:pt x="4846" y="26016"/>
                      <a:pt x="4963" y="29190"/>
                    </a:cubicBezTo>
                    <a:cubicBezTo>
                      <a:pt x="5013" y="30778"/>
                      <a:pt x="5063" y="32048"/>
                      <a:pt x="5080" y="32950"/>
                    </a:cubicBezTo>
                    <a:cubicBezTo>
                      <a:pt x="5097" y="33384"/>
                      <a:pt x="5113" y="33735"/>
                      <a:pt x="5113" y="33969"/>
                    </a:cubicBezTo>
                    <a:cubicBezTo>
                      <a:pt x="5130" y="34086"/>
                      <a:pt x="5130" y="34170"/>
                      <a:pt x="5130" y="34236"/>
                    </a:cubicBezTo>
                    <a:cubicBezTo>
                      <a:pt x="5130" y="34270"/>
                      <a:pt x="5130" y="34303"/>
                      <a:pt x="5147" y="34320"/>
                    </a:cubicBezTo>
                    <a:cubicBezTo>
                      <a:pt x="5147" y="34303"/>
                      <a:pt x="5147" y="34270"/>
                      <a:pt x="5147" y="34236"/>
                    </a:cubicBezTo>
                    <a:cubicBezTo>
                      <a:pt x="5147" y="34170"/>
                      <a:pt x="5147" y="34086"/>
                      <a:pt x="5147" y="33969"/>
                    </a:cubicBezTo>
                    <a:cubicBezTo>
                      <a:pt x="5147" y="33735"/>
                      <a:pt x="5147" y="33384"/>
                      <a:pt x="5147" y="32950"/>
                    </a:cubicBezTo>
                    <a:cubicBezTo>
                      <a:pt x="5113" y="32048"/>
                      <a:pt x="5097" y="30778"/>
                      <a:pt x="5063" y="29190"/>
                    </a:cubicBezTo>
                    <a:cubicBezTo>
                      <a:pt x="4980" y="26016"/>
                      <a:pt x="4863" y="21638"/>
                      <a:pt x="4595" y="16793"/>
                    </a:cubicBezTo>
                    <a:cubicBezTo>
                      <a:pt x="4529" y="15573"/>
                      <a:pt x="4445" y="14403"/>
                      <a:pt x="4345" y="13267"/>
                    </a:cubicBezTo>
                    <a:cubicBezTo>
                      <a:pt x="4311" y="12699"/>
                      <a:pt x="4244" y="12131"/>
                      <a:pt x="4194" y="11580"/>
                    </a:cubicBezTo>
                    <a:cubicBezTo>
                      <a:pt x="4144" y="11045"/>
                      <a:pt x="4044" y="10510"/>
                      <a:pt x="3910" y="9992"/>
                    </a:cubicBezTo>
                    <a:cubicBezTo>
                      <a:pt x="3158" y="8037"/>
                      <a:pt x="2473" y="6266"/>
                      <a:pt x="1889" y="4779"/>
                    </a:cubicBezTo>
                    <a:cubicBezTo>
                      <a:pt x="1320" y="3309"/>
                      <a:pt x="853" y="2123"/>
                      <a:pt x="518" y="1287"/>
                    </a:cubicBezTo>
                    <a:cubicBezTo>
                      <a:pt x="368" y="870"/>
                      <a:pt x="234" y="552"/>
                      <a:pt x="151" y="335"/>
                    </a:cubicBezTo>
                    <a:cubicBezTo>
                      <a:pt x="101" y="235"/>
                      <a:pt x="67" y="151"/>
                      <a:pt x="51" y="84"/>
                    </a:cubicBezTo>
                    <a:cubicBezTo>
                      <a:pt x="34" y="51"/>
                      <a:pt x="17" y="34"/>
                      <a:pt x="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79" name="Google Shape;9979;p111"/>
              <p:cNvSpPr/>
              <p:nvPr/>
            </p:nvSpPr>
            <p:spPr>
              <a:xfrm>
                <a:off x="1293338" y="3038567"/>
                <a:ext cx="141482" cy="1008972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31464" extrusionOk="0">
                    <a:moveTo>
                      <a:pt x="0" y="1"/>
                    </a:moveTo>
                    <a:cubicBezTo>
                      <a:pt x="0" y="18"/>
                      <a:pt x="0" y="51"/>
                      <a:pt x="17" y="84"/>
                    </a:cubicBezTo>
                    <a:cubicBezTo>
                      <a:pt x="17" y="51"/>
                      <a:pt x="17" y="18"/>
                      <a:pt x="0" y="1"/>
                    </a:cubicBezTo>
                    <a:close/>
                    <a:moveTo>
                      <a:pt x="17" y="84"/>
                    </a:moveTo>
                    <a:cubicBezTo>
                      <a:pt x="17" y="135"/>
                      <a:pt x="34" y="218"/>
                      <a:pt x="50" y="318"/>
                    </a:cubicBezTo>
                    <a:cubicBezTo>
                      <a:pt x="84" y="536"/>
                      <a:pt x="134" y="836"/>
                      <a:pt x="201" y="1237"/>
                    </a:cubicBezTo>
                    <a:cubicBezTo>
                      <a:pt x="351" y="2039"/>
                      <a:pt x="552" y="3192"/>
                      <a:pt x="802" y="4596"/>
                    </a:cubicBezTo>
                    <a:cubicBezTo>
                      <a:pt x="1320" y="7436"/>
                      <a:pt x="2039" y="11363"/>
                      <a:pt x="2824" y="15674"/>
                    </a:cubicBezTo>
                    <a:cubicBezTo>
                      <a:pt x="3225" y="17846"/>
                      <a:pt x="3609" y="19901"/>
                      <a:pt x="3960" y="21772"/>
                    </a:cubicBezTo>
                    <a:cubicBezTo>
                      <a:pt x="4044" y="22240"/>
                      <a:pt x="4127" y="22708"/>
                      <a:pt x="4211" y="23142"/>
                    </a:cubicBezTo>
                    <a:cubicBezTo>
                      <a:pt x="4261" y="23577"/>
                      <a:pt x="4294" y="24011"/>
                      <a:pt x="4278" y="24445"/>
                    </a:cubicBezTo>
                    <a:cubicBezTo>
                      <a:pt x="4278" y="25298"/>
                      <a:pt x="4278" y="26083"/>
                      <a:pt x="4278" y="26801"/>
                    </a:cubicBezTo>
                    <a:cubicBezTo>
                      <a:pt x="4294" y="28238"/>
                      <a:pt x="4294" y="29408"/>
                      <a:pt x="4311" y="30227"/>
                    </a:cubicBezTo>
                    <a:cubicBezTo>
                      <a:pt x="4311" y="30611"/>
                      <a:pt x="4311" y="30928"/>
                      <a:pt x="4328" y="31146"/>
                    </a:cubicBezTo>
                    <a:cubicBezTo>
                      <a:pt x="4328" y="31246"/>
                      <a:pt x="4328" y="31329"/>
                      <a:pt x="4328" y="31396"/>
                    </a:cubicBezTo>
                    <a:cubicBezTo>
                      <a:pt x="4328" y="31413"/>
                      <a:pt x="4328" y="31446"/>
                      <a:pt x="4328" y="31463"/>
                    </a:cubicBezTo>
                    <a:cubicBezTo>
                      <a:pt x="4345" y="31446"/>
                      <a:pt x="4345" y="31413"/>
                      <a:pt x="4345" y="31396"/>
                    </a:cubicBezTo>
                    <a:cubicBezTo>
                      <a:pt x="4345" y="31329"/>
                      <a:pt x="4345" y="31246"/>
                      <a:pt x="4345" y="31146"/>
                    </a:cubicBezTo>
                    <a:cubicBezTo>
                      <a:pt x="4345" y="30928"/>
                      <a:pt x="4361" y="30611"/>
                      <a:pt x="4361" y="30210"/>
                    </a:cubicBezTo>
                    <a:cubicBezTo>
                      <a:pt x="4361" y="29408"/>
                      <a:pt x="4378" y="28238"/>
                      <a:pt x="4378" y="26801"/>
                    </a:cubicBezTo>
                    <a:cubicBezTo>
                      <a:pt x="4395" y="26083"/>
                      <a:pt x="4395" y="25298"/>
                      <a:pt x="4395" y="24445"/>
                    </a:cubicBezTo>
                    <a:cubicBezTo>
                      <a:pt x="4411" y="24011"/>
                      <a:pt x="4395" y="23560"/>
                      <a:pt x="4345" y="23126"/>
                    </a:cubicBezTo>
                    <a:cubicBezTo>
                      <a:pt x="4261" y="22674"/>
                      <a:pt x="4178" y="22223"/>
                      <a:pt x="4094" y="21755"/>
                    </a:cubicBezTo>
                    <a:cubicBezTo>
                      <a:pt x="3743" y="19884"/>
                      <a:pt x="3359" y="17812"/>
                      <a:pt x="2974" y="15657"/>
                    </a:cubicBezTo>
                    <a:cubicBezTo>
                      <a:pt x="2156" y="11329"/>
                      <a:pt x="1437" y="7420"/>
                      <a:pt x="903" y="4579"/>
                    </a:cubicBezTo>
                    <a:cubicBezTo>
                      <a:pt x="635" y="3176"/>
                      <a:pt x="418" y="2023"/>
                      <a:pt x="251" y="1221"/>
                    </a:cubicBezTo>
                    <a:cubicBezTo>
                      <a:pt x="184" y="836"/>
                      <a:pt x="117" y="536"/>
                      <a:pt x="67" y="318"/>
                    </a:cubicBezTo>
                    <a:cubicBezTo>
                      <a:pt x="50" y="218"/>
                      <a:pt x="34" y="135"/>
                      <a:pt x="17" y="84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0" name="Google Shape;9980;p111"/>
              <p:cNvSpPr/>
              <p:nvPr/>
            </p:nvSpPr>
            <p:spPr>
              <a:xfrm>
                <a:off x="1307801" y="2985015"/>
                <a:ext cx="20940" cy="98062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058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151" y="17"/>
                      <a:pt x="468" y="668"/>
                      <a:pt x="418" y="1537"/>
                    </a:cubicBezTo>
                    <a:cubicBezTo>
                      <a:pt x="385" y="2423"/>
                      <a:pt x="1" y="3041"/>
                      <a:pt x="34" y="3058"/>
                    </a:cubicBezTo>
                    <a:cubicBezTo>
                      <a:pt x="151" y="2941"/>
                      <a:pt x="234" y="2807"/>
                      <a:pt x="285" y="2657"/>
                    </a:cubicBezTo>
                    <a:cubicBezTo>
                      <a:pt x="602" y="1955"/>
                      <a:pt x="652" y="1153"/>
                      <a:pt x="418" y="418"/>
                    </a:cubicBezTo>
                    <a:cubicBezTo>
                      <a:pt x="368" y="267"/>
                      <a:pt x="301" y="117"/>
                      <a:pt x="20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1" name="Google Shape;9981;p111"/>
              <p:cNvSpPr/>
              <p:nvPr/>
            </p:nvSpPr>
            <p:spPr>
              <a:xfrm>
                <a:off x="988985" y="2966255"/>
                <a:ext cx="139365" cy="74589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2326" extrusionOk="0">
                    <a:moveTo>
                      <a:pt x="4328" y="0"/>
                    </a:moveTo>
                    <a:cubicBezTo>
                      <a:pt x="4278" y="284"/>
                      <a:pt x="4195" y="568"/>
                      <a:pt x="4095" y="836"/>
                    </a:cubicBezTo>
                    <a:cubicBezTo>
                      <a:pt x="3710" y="1701"/>
                      <a:pt x="2867" y="2191"/>
                      <a:pt x="2008" y="2191"/>
                    </a:cubicBezTo>
                    <a:cubicBezTo>
                      <a:pt x="1524" y="2191"/>
                      <a:pt x="1035" y="2036"/>
                      <a:pt x="619" y="1705"/>
                    </a:cubicBezTo>
                    <a:cubicBezTo>
                      <a:pt x="385" y="1521"/>
                      <a:pt x="185" y="1304"/>
                      <a:pt x="1" y="1086"/>
                    </a:cubicBezTo>
                    <a:lnTo>
                      <a:pt x="1" y="1086"/>
                    </a:lnTo>
                    <a:cubicBezTo>
                      <a:pt x="34" y="1153"/>
                      <a:pt x="68" y="1237"/>
                      <a:pt x="118" y="1304"/>
                    </a:cubicBezTo>
                    <a:cubicBezTo>
                      <a:pt x="235" y="1471"/>
                      <a:pt x="385" y="1638"/>
                      <a:pt x="552" y="1771"/>
                    </a:cubicBezTo>
                    <a:cubicBezTo>
                      <a:pt x="803" y="1989"/>
                      <a:pt x="1104" y="2139"/>
                      <a:pt x="1404" y="2223"/>
                    </a:cubicBezTo>
                    <a:cubicBezTo>
                      <a:pt x="1621" y="2292"/>
                      <a:pt x="1844" y="2325"/>
                      <a:pt x="2066" y="2325"/>
                    </a:cubicBezTo>
                    <a:cubicBezTo>
                      <a:pt x="2648" y="2325"/>
                      <a:pt x="3220" y="2095"/>
                      <a:pt x="3643" y="1671"/>
                    </a:cubicBezTo>
                    <a:cubicBezTo>
                      <a:pt x="3877" y="1437"/>
                      <a:pt x="4061" y="1170"/>
                      <a:pt x="4178" y="869"/>
                    </a:cubicBezTo>
                    <a:cubicBezTo>
                      <a:pt x="4262" y="669"/>
                      <a:pt x="4328" y="451"/>
                      <a:pt x="4345" y="234"/>
                    </a:cubicBezTo>
                    <a:cubicBezTo>
                      <a:pt x="4345" y="151"/>
                      <a:pt x="4345" y="84"/>
                      <a:pt x="432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2" name="Google Shape;9982;p111"/>
              <p:cNvSpPr/>
              <p:nvPr/>
            </p:nvSpPr>
            <p:spPr>
              <a:xfrm>
                <a:off x="1889697" y="2467477"/>
                <a:ext cx="199877" cy="231784"/>
              </a:xfrm>
              <a:custGeom>
                <a:avLst/>
                <a:gdLst/>
                <a:ahLst/>
                <a:cxnLst/>
                <a:rect l="l" t="t" r="r" b="b"/>
                <a:pathLst>
                  <a:path w="6233" h="7228" extrusionOk="0">
                    <a:moveTo>
                      <a:pt x="4049" y="1"/>
                    </a:moveTo>
                    <a:cubicBezTo>
                      <a:pt x="3897" y="1"/>
                      <a:pt x="3735" y="88"/>
                      <a:pt x="3659" y="266"/>
                    </a:cubicBezTo>
                    <a:cubicBezTo>
                      <a:pt x="3475" y="634"/>
                      <a:pt x="3241" y="968"/>
                      <a:pt x="2957" y="1268"/>
                    </a:cubicBezTo>
                    <a:cubicBezTo>
                      <a:pt x="2757" y="1519"/>
                      <a:pt x="2490" y="1720"/>
                      <a:pt x="2206" y="1887"/>
                    </a:cubicBezTo>
                    <a:cubicBezTo>
                      <a:pt x="1871" y="2071"/>
                      <a:pt x="1587" y="2221"/>
                      <a:pt x="1337" y="2338"/>
                    </a:cubicBezTo>
                    <a:lnTo>
                      <a:pt x="0" y="3157"/>
                    </a:lnTo>
                    <a:lnTo>
                      <a:pt x="251" y="6816"/>
                    </a:lnTo>
                    <a:lnTo>
                      <a:pt x="1504" y="7066"/>
                    </a:lnTo>
                    <a:cubicBezTo>
                      <a:pt x="2209" y="7147"/>
                      <a:pt x="2720" y="7228"/>
                      <a:pt x="3099" y="7228"/>
                    </a:cubicBezTo>
                    <a:cubicBezTo>
                      <a:pt x="3348" y="7228"/>
                      <a:pt x="3540" y="7193"/>
                      <a:pt x="3693" y="7100"/>
                    </a:cubicBezTo>
                    <a:cubicBezTo>
                      <a:pt x="4194" y="6782"/>
                      <a:pt x="3709" y="6264"/>
                      <a:pt x="3709" y="6264"/>
                    </a:cubicBezTo>
                    <a:cubicBezTo>
                      <a:pt x="3709" y="6264"/>
                      <a:pt x="4578" y="6147"/>
                      <a:pt x="4612" y="5646"/>
                    </a:cubicBezTo>
                    <a:cubicBezTo>
                      <a:pt x="4612" y="5412"/>
                      <a:pt x="4461" y="5228"/>
                      <a:pt x="4261" y="5162"/>
                    </a:cubicBezTo>
                    <a:cubicBezTo>
                      <a:pt x="4261" y="5162"/>
                      <a:pt x="5046" y="5045"/>
                      <a:pt x="5247" y="4761"/>
                    </a:cubicBezTo>
                    <a:cubicBezTo>
                      <a:pt x="5531" y="4393"/>
                      <a:pt x="5079" y="4076"/>
                      <a:pt x="5079" y="4076"/>
                    </a:cubicBezTo>
                    <a:cubicBezTo>
                      <a:pt x="6199" y="3675"/>
                      <a:pt x="6232" y="3056"/>
                      <a:pt x="6015" y="2939"/>
                    </a:cubicBezTo>
                    <a:cubicBezTo>
                      <a:pt x="5969" y="2918"/>
                      <a:pt x="5894" y="2909"/>
                      <a:pt x="5805" y="2909"/>
                    </a:cubicBezTo>
                    <a:cubicBezTo>
                      <a:pt x="5478" y="2909"/>
                      <a:pt x="4962" y="3023"/>
                      <a:pt x="4962" y="3023"/>
                    </a:cubicBezTo>
                    <a:cubicBezTo>
                      <a:pt x="4734" y="3034"/>
                      <a:pt x="4380" y="3059"/>
                      <a:pt x="4036" y="3059"/>
                    </a:cubicBezTo>
                    <a:cubicBezTo>
                      <a:pt x="3323" y="3059"/>
                      <a:pt x="2656" y="2951"/>
                      <a:pt x="3241" y="2388"/>
                    </a:cubicBezTo>
                    <a:cubicBezTo>
                      <a:pt x="4110" y="1553"/>
                      <a:pt x="4461" y="583"/>
                      <a:pt x="4378" y="249"/>
                    </a:cubicBezTo>
                    <a:cubicBezTo>
                      <a:pt x="4336" y="84"/>
                      <a:pt x="4197" y="1"/>
                      <a:pt x="404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3" name="Google Shape;9983;p111"/>
              <p:cNvSpPr/>
              <p:nvPr/>
            </p:nvSpPr>
            <p:spPr>
              <a:xfrm>
                <a:off x="1977562" y="2569227"/>
                <a:ext cx="75038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411" extrusionOk="0">
                    <a:moveTo>
                      <a:pt x="2005" y="0"/>
                    </a:moveTo>
                    <a:cubicBezTo>
                      <a:pt x="1788" y="50"/>
                      <a:pt x="1571" y="117"/>
                      <a:pt x="1354" y="217"/>
                    </a:cubicBezTo>
                    <a:lnTo>
                      <a:pt x="669" y="485"/>
                    </a:lnTo>
                    <a:cubicBezTo>
                      <a:pt x="518" y="535"/>
                      <a:pt x="385" y="602"/>
                      <a:pt x="251" y="685"/>
                    </a:cubicBezTo>
                    <a:cubicBezTo>
                      <a:pt x="84" y="786"/>
                      <a:pt x="0" y="986"/>
                      <a:pt x="50" y="1170"/>
                    </a:cubicBezTo>
                    <a:cubicBezTo>
                      <a:pt x="100" y="1270"/>
                      <a:pt x="184" y="1354"/>
                      <a:pt x="284" y="1370"/>
                    </a:cubicBezTo>
                    <a:cubicBezTo>
                      <a:pt x="345" y="1395"/>
                      <a:pt x="407" y="1410"/>
                      <a:pt x="468" y="1410"/>
                    </a:cubicBezTo>
                    <a:cubicBezTo>
                      <a:pt x="490" y="1410"/>
                      <a:pt x="513" y="1408"/>
                      <a:pt x="535" y="1404"/>
                    </a:cubicBezTo>
                    <a:cubicBezTo>
                      <a:pt x="685" y="1404"/>
                      <a:pt x="836" y="1387"/>
                      <a:pt x="986" y="1354"/>
                    </a:cubicBezTo>
                    <a:cubicBezTo>
                      <a:pt x="1220" y="1304"/>
                      <a:pt x="1471" y="1237"/>
                      <a:pt x="1704" y="1170"/>
                    </a:cubicBezTo>
                    <a:cubicBezTo>
                      <a:pt x="1922" y="1103"/>
                      <a:pt x="2139" y="1019"/>
                      <a:pt x="2339" y="903"/>
                    </a:cubicBezTo>
                    <a:lnTo>
                      <a:pt x="2339" y="903"/>
                    </a:lnTo>
                    <a:cubicBezTo>
                      <a:pt x="2122" y="936"/>
                      <a:pt x="1888" y="986"/>
                      <a:pt x="1671" y="1053"/>
                    </a:cubicBezTo>
                    <a:cubicBezTo>
                      <a:pt x="1471" y="1103"/>
                      <a:pt x="1220" y="1170"/>
                      <a:pt x="953" y="1203"/>
                    </a:cubicBezTo>
                    <a:cubicBezTo>
                      <a:pt x="819" y="1237"/>
                      <a:pt x="669" y="1253"/>
                      <a:pt x="535" y="1253"/>
                    </a:cubicBezTo>
                    <a:cubicBezTo>
                      <a:pt x="385" y="1253"/>
                      <a:pt x="234" y="1220"/>
                      <a:pt x="201" y="1120"/>
                    </a:cubicBezTo>
                    <a:cubicBezTo>
                      <a:pt x="184" y="1003"/>
                      <a:pt x="234" y="869"/>
                      <a:pt x="351" y="802"/>
                    </a:cubicBezTo>
                    <a:cubicBezTo>
                      <a:pt x="468" y="735"/>
                      <a:pt x="585" y="669"/>
                      <a:pt x="719" y="618"/>
                    </a:cubicBezTo>
                    <a:lnTo>
                      <a:pt x="1404" y="318"/>
                    </a:lnTo>
                    <a:cubicBezTo>
                      <a:pt x="1621" y="234"/>
                      <a:pt x="1821" y="134"/>
                      <a:pt x="200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4" name="Google Shape;9984;p111"/>
              <p:cNvSpPr/>
              <p:nvPr/>
            </p:nvSpPr>
            <p:spPr>
              <a:xfrm>
                <a:off x="1970604" y="2610466"/>
                <a:ext cx="61089" cy="34344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071" extrusionOk="0">
                    <a:moveTo>
                      <a:pt x="1303" y="1"/>
                    </a:moveTo>
                    <a:cubicBezTo>
                      <a:pt x="1119" y="1"/>
                      <a:pt x="952" y="51"/>
                      <a:pt x="802" y="118"/>
                    </a:cubicBezTo>
                    <a:cubicBezTo>
                      <a:pt x="618" y="185"/>
                      <a:pt x="451" y="268"/>
                      <a:pt x="301" y="385"/>
                    </a:cubicBezTo>
                    <a:cubicBezTo>
                      <a:pt x="201" y="435"/>
                      <a:pt x="100" y="519"/>
                      <a:pt x="50" y="636"/>
                    </a:cubicBezTo>
                    <a:cubicBezTo>
                      <a:pt x="17" y="703"/>
                      <a:pt x="0" y="769"/>
                      <a:pt x="17" y="853"/>
                    </a:cubicBezTo>
                    <a:cubicBezTo>
                      <a:pt x="50" y="937"/>
                      <a:pt x="100" y="987"/>
                      <a:pt x="184" y="1020"/>
                    </a:cubicBezTo>
                    <a:cubicBezTo>
                      <a:pt x="259" y="1052"/>
                      <a:pt x="342" y="1071"/>
                      <a:pt x="427" y="1071"/>
                    </a:cubicBezTo>
                    <a:cubicBezTo>
                      <a:pt x="473" y="1071"/>
                      <a:pt x="521" y="1065"/>
                      <a:pt x="568" y="1053"/>
                    </a:cubicBezTo>
                    <a:lnTo>
                      <a:pt x="886" y="987"/>
                    </a:lnTo>
                    <a:lnTo>
                      <a:pt x="1420" y="853"/>
                    </a:lnTo>
                    <a:cubicBezTo>
                      <a:pt x="1587" y="820"/>
                      <a:pt x="1754" y="769"/>
                      <a:pt x="1905" y="686"/>
                    </a:cubicBezTo>
                    <a:cubicBezTo>
                      <a:pt x="1738" y="686"/>
                      <a:pt x="1571" y="703"/>
                      <a:pt x="1404" y="736"/>
                    </a:cubicBezTo>
                    <a:lnTo>
                      <a:pt x="852" y="836"/>
                    </a:lnTo>
                    <a:cubicBezTo>
                      <a:pt x="720" y="860"/>
                      <a:pt x="545" y="919"/>
                      <a:pt x="401" y="919"/>
                    </a:cubicBezTo>
                    <a:cubicBezTo>
                      <a:pt x="344" y="919"/>
                      <a:pt x="293" y="910"/>
                      <a:pt x="251" y="886"/>
                    </a:cubicBezTo>
                    <a:cubicBezTo>
                      <a:pt x="167" y="853"/>
                      <a:pt x="150" y="769"/>
                      <a:pt x="184" y="703"/>
                    </a:cubicBezTo>
                    <a:cubicBezTo>
                      <a:pt x="234" y="619"/>
                      <a:pt x="301" y="552"/>
                      <a:pt x="384" y="502"/>
                    </a:cubicBezTo>
                    <a:cubicBezTo>
                      <a:pt x="535" y="402"/>
                      <a:pt x="685" y="302"/>
                      <a:pt x="852" y="218"/>
                    </a:cubicBezTo>
                    <a:cubicBezTo>
                      <a:pt x="1003" y="168"/>
                      <a:pt x="1153" y="84"/>
                      <a:pt x="130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5" name="Google Shape;9985;p111"/>
              <p:cNvSpPr/>
              <p:nvPr/>
            </p:nvSpPr>
            <p:spPr>
              <a:xfrm>
                <a:off x="1960951" y="2632978"/>
                <a:ext cx="63237" cy="38834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211" extrusionOk="0">
                    <a:moveTo>
                      <a:pt x="1972" y="1"/>
                    </a:moveTo>
                    <a:cubicBezTo>
                      <a:pt x="1788" y="1"/>
                      <a:pt x="1604" y="34"/>
                      <a:pt x="1420" y="84"/>
                    </a:cubicBezTo>
                    <a:cubicBezTo>
                      <a:pt x="1253" y="134"/>
                      <a:pt x="1053" y="184"/>
                      <a:pt x="819" y="251"/>
                    </a:cubicBezTo>
                    <a:cubicBezTo>
                      <a:pt x="719" y="301"/>
                      <a:pt x="602" y="335"/>
                      <a:pt x="485" y="385"/>
                    </a:cubicBezTo>
                    <a:cubicBezTo>
                      <a:pt x="351" y="418"/>
                      <a:pt x="217" y="485"/>
                      <a:pt x="117" y="569"/>
                    </a:cubicBezTo>
                    <a:cubicBezTo>
                      <a:pt x="50" y="636"/>
                      <a:pt x="17" y="719"/>
                      <a:pt x="0" y="803"/>
                    </a:cubicBezTo>
                    <a:cubicBezTo>
                      <a:pt x="0" y="886"/>
                      <a:pt x="34" y="970"/>
                      <a:pt x="84" y="1020"/>
                    </a:cubicBezTo>
                    <a:cubicBezTo>
                      <a:pt x="184" y="1137"/>
                      <a:pt x="318" y="1187"/>
                      <a:pt x="451" y="1204"/>
                    </a:cubicBezTo>
                    <a:cubicBezTo>
                      <a:pt x="510" y="1208"/>
                      <a:pt x="568" y="1210"/>
                      <a:pt x="626" y="1210"/>
                    </a:cubicBezTo>
                    <a:cubicBezTo>
                      <a:pt x="784" y="1210"/>
                      <a:pt x="940" y="1195"/>
                      <a:pt x="1086" y="1170"/>
                    </a:cubicBezTo>
                    <a:cubicBezTo>
                      <a:pt x="1270" y="1153"/>
                      <a:pt x="1454" y="1070"/>
                      <a:pt x="1621" y="970"/>
                    </a:cubicBezTo>
                    <a:cubicBezTo>
                      <a:pt x="1621" y="964"/>
                      <a:pt x="1615" y="962"/>
                      <a:pt x="1604" y="962"/>
                    </a:cubicBezTo>
                    <a:cubicBezTo>
                      <a:pt x="1548" y="962"/>
                      <a:pt x="1350" y="1025"/>
                      <a:pt x="1070" y="1053"/>
                    </a:cubicBezTo>
                    <a:cubicBezTo>
                      <a:pt x="969" y="1070"/>
                      <a:pt x="869" y="1078"/>
                      <a:pt x="771" y="1078"/>
                    </a:cubicBezTo>
                    <a:cubicBezTo>
                      <a:pt x="673" y="1078"/>
                      <a:pt x="577" y="1070"/>
                      <a:pt x="485" y="1053"/>
                    </a:cubicBezTo>
                    <a:cubicBezTo>
                      <a:pt x="368" y="1053"/>
                      <a:pt x="284" y="1003"/>
                      <a:pt x="217" y="936"/>
                    </a:cubicBezTo>
                    <a:cubicBezTo>
                      <a:pt x="151" y="853"/>
                      <a:pt x="151" y="752"/>
                      <a:pt x="217" y="686"/>
                    </a:cubicBezTo>
                    <a:cubicBezTo>
                      <a:pt x="318" y="619"/>
                      <a:pt x="418" y="552"/>
                      <a:pt x="535" y="519"/>
                    </a:cubicBezTo>
                    <a:lnTo>
                      <a:pt x="869" y="402"/>
                    </a:lnTo>
                    <a:cubicBezTo>
                      <a:pt x="1086" y="318"/>
                      <a:pt x="1287" y="251"/>
                      <a:pt x="1454" y="201"/>
                    </a:cubicBezTo>
                    <a:cubicBezTo>
                      <a:pt x="1638" y="151"/>
                      <a:pt x="1805" y="84"/>
                      <a:pt x="1972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6" name="Google Shape;9986;p111"/>
              <p:cNvSpPr/>
              <p:nvPr/>
            </p:nvSpPr>
            <p:spPr>
              <a:xfrm>
                <a:off x="1956109" y="2665398"/>
                <a:ext cx="51468" cy="3226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006" extrusionOk="0">
                    <a:moveTo>
                      <a:pt x="1546" y="1"/>
                    </a:moveTo>
                    <a:cubicBezTo>
                      <a:pt x="1420" y="1"/>
                      <a:pt x="1027" y="72"/>
                      <a:pt x="552" y="226"/>
                    </a:cubicBezTo>
                    <a:cubicBezTo>
                      <a:pt x="402" y="259"/>
                      <a:pt x="268" y="326"/>
                      <a:pt x="168" y="427"/>
                    </a:cubicBezTo>
                    <a:cubicBezTo>
                      <a:pt x="68" y="510"/>
                      <a:pt x="1" y="644"/>
                      <a:pt x="18" y="761"/>
                    </a:cubicBezTo>
                    <a:cubicBezTo>
                      <a:pt x="18" y="861"/>
                      <a:pt x="68" y="944"/>
                      <a:pt x="151" y="978"/>
                    </a:cubicBezTo>
                    <a:cubicBezTo>
                      <a:pt x="190" y="997"/>
                      <a:pt x="218" y="1006"/>
                      <a:pt x="234" y="1006"/>
                    </a:cubicBezTo>
                    <a:cubicBezTo>
                      <a:pt x="246" y="1006"/>
                      <a:pt x="252" y="1002"/>
                      <a:pt x="252" y="995"/>
                    </a:cubicBezTo>
                    <a:cubicBezTo>
                      <a:pt x="252" y="978"/>
                      <a:pt x="118" y="928"/>
                      <a:pt x="118" y="761"/>
                    </a:cubicBezTo>
                    <a:cubicBezTo>
                      <a:pt x="135" y="677"/>
                      <a:pt x="185" y="577"/>
                      <a:pt x="252" y="527"/>
                    </a:cubicBezTo>
                    <a:cubicBezTo>
                      <a:pt x="368" y="443"/>
                      <a:pt x="485" y="393"/>
                      <a:pt x="602" y="360"/>
                    </a:cubicBezTo>
                    <a:cubicBezTo>
                      <a:pt x="1154" y="193"/>
                      <a:pt x="1605" y="59"/>
                      <a:pt x="1588" y="9"/>
                    </a:cubicBezTo>
                    <a:cubicBezTo>
                      <a:pt x="1585" y="3"/>
                      <a:pt x="1571" y="1"/>
                      <a:pt x="154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7" name="Google Shape;9987;p111"/>
              <p:cNvSpPr/>
              <p:nvPr/>
            </p:nvSpPr>
            <p:spPr>
              <a:xfrm>
                <a:off x="1191524" y="2320063"/>
                <a:ext cx="748552" cy="477998"/>
              </a:xfrm>
              <a:custGeom>
                <a:avLst/>
                <a:gdLst/>
                <a:ahLst/>
                <a:cxnLst/>
                <a:rect l="l" t="t" r="r" b="b"/>
                <a:pathLst>
                  <a:path w="23343" h="14906" extrusionOk="0">
                    <a:moveTo>
                      <a:pt x="6985" y="1"/>
                    </a:moveTo>
                    <a:lnTo>
                      <a:pt x="1" y="1337"/>
                    </a:lnTo>
                    <a:cubicBezTo>
                      <a:pt x="352" y="3610"/>
                      <a:pt x="2056" y="7536"/>
                      <a:pt x="3543" y="10962"/>
                    </a:cubicBezTo>
                    <a:cubicBezTo>
                      <a:pt x="5030" y="14370"/>
                      <a:pt x="6250" y="14855"/>
                      <a:pt x="10477" y="14905"/>
                    </a:cubicBezTo>
                    <a:cubicBezTo>
                      <a:pt x="10514" y="14905"/>
                      <a:pt x="10552" y="14905"/>
                      <a:pt x="10589" y="14905"/>
                    </a:cubicBezTo>
                    <a:cubicBezTo>
                      <a:pt x="15142" y="14905"/>
                      <a:pt x="23343" y="11931"/>
                      <a:pt x="23343" y="11931"/>
                    </a:cubicBezTo>
                    <a:lnTo>
                      <a:pt x="21755" y="6484"/>
                    </a:lnTo>
                    <a:cubicBezTo>
                      <a:pt x="21755" y="6484"/>
                      <a:pt x="12730" y="8321"/>
                      <a:pt x="10787" y="8321"/>
                    </a:cubicBezTo>
                    <a:cubicBezTo>
                      <a:pt x="10642" y="8321"/>
                      <a:pt x="10536" y="8310"/>
                      <a:pt x="10477" y="8288"/>
                    </a:cubicBezTo>
                    <a:cubicBezTo>
                      <a:pt x="9625" y="7971"/>
                      <a:pt x="8856" y="5331"/>
                      <a:pt x="8171" y="3526"/>
                    </a:cubicBezTo>
                    <a:cubicBezTo>
                      <a:pt x="8104" y="3343"/>
                      <a:pt x="6985" y="1"/>
                      <a:pt x="6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8" name="Google Shape;9988;p111"/>
              <p:cNvSpPr/>
              <p:nvPr/>
            </p:nvSpPr>
            <p:spPr>
              <a:xfrm>
                <a:off x="1246712" y="2533857"/>
                <a:ext cx="693909" cy="272766"/>
              </a:xfrm>
              <a:custGeom>
                <a:avLst/>
                <a:gdLst/>
                <a:ahLst/>
                <a:cxnLst/>
                <a:rect l="l" t="t" r="r" b="b"/>
                <a:pathLst>
                  <a:path w="21639" h="8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4" y="84"/>
                      <a:pt x="68" y="168"/>
                      <a:pt x="101" y="251"/>
                    </a:cubicBezTo>
                    <a:cubicBezTo>
                      <a:pt x="168" y="402"/>
                      <a:pt x="251" y="652"/>
                      <a:pt x="385" y="953"/>
                    </a:cubicBezTo>
                    <a:cubicBezTo>
                      <a:pt x="652" y="1571"/>
                      <a:pt x="1037" y="2457"/>
                      <a:pt x="1605" y="3509"/>
                    </a:cubicBezTo>
                    <a:cubicBezTo>
                      <a:pt x="2173" y="4562"/>
                      <a:pt x="2925" y="5798"/>
                      <a:pt x="4094" y="6884"/>
                    </a:cubicBezTo>
                    <a:cubicBezTo>
                      <a:pt x="4713" y="7453"/>
                      <a:pt x="5431" y="7904"/>
                      <a:pt x="6216" y="8188"/>
                    </a:cubicBezTo>
                    <a:cubicBezTo>
                      <a:pt x="6634" y="8321"/>
                      <a:pt x="7068" y="8422"/>
                      <a:pt x="7503" y="8455"/>
                    </a:cubicBezTo>
                    <a:cubicBezTo>
                      <a:pt x="7794" y="8487"/>
                      <a:pt x="8092" y="8506"/>
                      <a:pt x="8389" y="8506"/>
                    </a:cubicBezTo>
                    <a:cubicBezTo>
                      <a:pt x="8551" y="8506"/>
                      <a:pt x="8713" y="8500"/>
                      <a:pt x="8873" y="8488"/>
                    </a:cubicBezTo>
                    <a:cubicBezTo>
                      <a:pt x="10694" y="8405"/>
                      <a:pt x="12398" y="7987"/>
                      <a:pt x="13936" y="7603"/>
                    </a:cubicBezTo>
                    <a:cubicBezTo>
                      <a:pt x="15456" y="7219"/>
                      <a:pt x="16843" y="6851"/>
                      <a:pt x="17979" y="6517"/>
                    </a:cubicBezTo>
                    <a:cubicBezTo>
                      <a:pt x="19132" y="6183"/>
                      <a:pt x="20051" y="5882"/>
                      <a:pt x="20669" y="5648"/>
                    </a:cubicBezTo>
                    <a:cubicBezTo>
                      <a:pt x="20987" y="5531"/>
                      <a:pt x="21221" y="5431"/>
                      <a:pt x="21388" y="5364"/>
                    </a:cubicBezTo>
                    <a:cubicBezTo>
                      <a:pt x="21471" y="5347"/>
                      <a:pt x="21555" y="5297"/>
                      <a:pt x="21638" y="5264"/>
                    </a:cubicBezTo>
                    <a:lnTo>
                      <a:pt x="21638" y="5264"/>
                    </a:lnTo>
                    <a:cubicBezTo>
                      <a:pt x="21555" y="5280"/>
                      <a:pt x="21455" y="5297"/>
                      <a:pt x="21388" y="5331"/>
                    </a:cubicBezTo>
                    <a:cubicBezTo>
                      <a:pt x="21204" y="5397"/>
                      <a:pt x="20953" y="5481"/>
                      <a:pt x="20653" y="5581"/>
                    </a:cubicBezTo>
                    <a:cubicBezTo>
                      <a:pt x="20018" y="5798"/>
                      <a:pt x="19099" y="6082"/>
                      <a:pt x="17946" y="6417"/>
                    </a:cubicBezTo>
                    <a:cubicBezTo>
                      <a:pt x="16810" y="6734"/>
                      <a:pt x="15423" y="7085"/>
                      <a:pt x="13902" y="7469"/>
                    </a:cubicBezTo>
                    <a:cubicBezTo>
                      <a:pt x="12365" y="7837"/>
                      <a:pt x="10678" y="8255"/>
                      <a:pt x="8856" y="8338"/>
                    </a:cubicBezTo>
                    <a:cubicBezTo>
                      <a:pt x="8740" y="8343"/>
                      <a:pt x="8622" y="8345"/>
                      <a:pt x="8504" y="8345"/>
                    </a:cubicBezTo>
                    <a:cubicBezTo>
                      <a:pt x="8180" y="8345"/>
                      <a:pt x="7850" y="8329"/>
                      <a:pt x="7520" y="8305"/>
                    </a:cubicBezTo>
                    <a:cubicBezTo>
                      <a:pt x="7102" y="8271"/>
                      <a:pt x="6667" y="8171"/>
                      <a:pt x="6266" y="8037"/>
                    </a:cubicBezTo>
                    <a:cubicBezTo>
                      <a:pt x="5498" y="7770"/>
                      <a:pt x="4796" y="7336"/>
                      <a:pt x="4195" y="6784"/>
                    </a:cubicBezTo>
                    <a:cubicBezTo>
                      <a:pt x="3025" y="5715"/>
                      <a:pt x="2273" y="4495"/>
                      <a:pt x="1688" y="3459"/>
                    </a:cubicBezTo>
                    <a:cubicBezTo>
                      <a:pt x="1120" y="2423"/>
                      <a:pt x="719" y="1538"/>
                      <a:pt x="452" y="936"/>
                    </a:cubicBezTo>
                    <a:cubicBezTo>
                      <a:pt x="318" y="635"/>
                      <a:pt x="201" y="402"/>
                      <a:pt x="134" y="234"/>
                    </a:cubicBezTo>
                    <a:cubicBezTo>
                      <a:pt x="101" y="151"/>
                      <a:pt x="51" y="67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89" name="Google Shape;9989;p111"/>
              <p:cNvSpPr/>
              <p:nvPr/>
            </p:nvSpPr>
            <p:spPr>
              <a:xfrm>
                <a:off x="842180" y="2179704"/>
                <a:ext cx="611399" cy="807460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25180" extrusionOk="0">
                    <a:moveTo>
                      <a:pt x="5548" y="0"/>
                    </a:moveTo>
                    <a:cubicBezTo>
                      <a:pt x="5548" y="0"/>
                      <a:pt x="17" y="552"/>
                      <a:pt x="1" y="6968"/>
                    </a:cubicBezTo>
                    <a:cubicBezTo>
                      <a:pt x="1" y="9975"/>
                      <a:pt x="3326" y="15806"/>
                      <a:pt x="3894" y="17243"/>
                    </a:cubicBezTo>
                    <a:cubicBezTo>
                      <a:pt x="3326" y="19048"/>
                      <a:pt x="1655" y="21872"/>
                      <a:pt x="1287" y="24027"/>
                    </a:cubicBezTo>
                    <a:lnTo>
                      <a:pt x="17043" y="25180"/>
                    </a:lnTo>
                    <a:lnTo>
                      <a:pt x="17394" y="15723"/>
                    </a:lnTo>
                    <a:lnTo>
                      <a:pt x="18096" y="11128"/>
                    </a:lnTo>
                    <a:lnTo>
                      <a:pt x="19065" y="8137"/>
                    </a:lnTo>
                    <a:cubicBezTo>
                      <a:pt x="17489" y="1127"/>
                      <a:pt x="14797" y="711"/>
                      <a:pt x="14181" y="711"/>
                    </a:cubicBezTo>
                    <a:cubicBezTo>
                      <a:pt x="14098" y="711"/>
                      <a:pt x="14053" y="719"/>
                      <a:pt x="14053" y="719"/>
                    </a:cubicBezTo>
                    <a:lnTo>
                      <a:pt x="5548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0" name="Google Shape;9990;p111"/>
              <p:cNvSpPr/>
              <p:nvPr/>
            </p:nvSpPr>
            <p:spPr>
              <a:xfrm>
                <a:off x="1357088" y="2401514"/>
                <a:ext cx="71286" cy="282386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8806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1" y="34"/>
                      <a:pt x="418" y="385"/>
                      <a:pt x="986" y="1036"/>
                    </a:cubicBezTo>
                    <a:cubicBezTo>
                      <a:pt x="1321" y="1404"/>
                      <a:pt x="1588" y="1838"/>
                      <a:pt x="1789" y="2290"/>
                    </a:cubicBezTo>
                    <a:cubicBezTo>
                      <a:pt x="2006" y="2874"/>
                      <a:pt x="2073" y="3493"/>
                      <a:pt x="1972" y="4094"/>
                    </a:cubicBezTo>
                    <a:cubicBezTo>
                      <a:pt x="1889" y="4696"/>
                      <a:pt x="1738" y="5314"/>
                      <a:pt x="1571" y="5899"/>
                    </a:cubicBezTo>
                    <a:cubicBezTo>
                      <a:pt x="1421" y="6383"/>
                      <a:pt x="1321" y="6884"/>
                      <a:pt x="1237" y="7402"/>
                    </a:cubicBezTo>
                    <a:cubicBezTo>
                      <a:pt x="1204" y="7737"/>
                      <a:pt x="1204" y="8087"/>
                      <a:pt x="1237" y="8438"/>
                    </a:cubicBezTo>
                    <a:cubicBezTo>
                      <a:pt x="1254" y="8555"/>
                      <a:pt x="1287" y="8689"/>
                      <a:pt x="1337" y="8806"/>
                    </a:cubicBezTo>
                    <a:cubicBezTo>
                      <a:pt x="1337" y="8672"/>
                      <a:pt x="1321" y="8555"/>
                      <a:pt x="1304" y="8422"/>
                    </a:cubicBezTo>
                    <a:cubicBezTo>
                      <a:pt x="1287" y="8087"/>
                      <a:pt x="1304" y="7753"/>
                      <a:pt x="1354" y="7419"/>
                    </a:cubicBezTo>
                    <a:cubicBezTo>
                      <a:pt x="1438" y="6918"/>
                      <a:pt x="1555" y="6417"/>
                      <a:pt x="1705" y="5932"/>
                    </a:cubicBezTo>
                    <a:cubicBezTo>
                      <a:pt x="1889" y="5347"/>
                      <a:pt x="2039" y="4729"/>
                      <a:pt x="2139" y="4111"/>
                    </a:cubicBezTo>
                    <a:cubicBezTo>
                      <a:pt x="2223" y="3476"/>
                      <a:pt x="2156" y="2841"/>
                      <a:pt x="1922" y="2239"/>
                    </a:cubicBezTo>
                    <a:cubicBezTo>
                      <a:pt x="1705" y="1772"/>
                      <a:pt x="1421" y="1337"/>
                      <a:pt x="1070" y="953"/>
                    </a:cubicBezTo>
                    <a:cubicBezTo>
                      <a:pt x="836" y="702"/>
                      <a:pt x="585" y="468"/>
                      <a:pt x="318" y="234"/>
                    </a:cubicBezTo>
                    <a:cubicBezTo>
                      <a:pt x="235" y="151"/>
                      <a:pt x="134" y="67"/>
                      <a:pt x="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1" name="Google Shape;9991;p111"/>
              <p:cNvSpPr/>
              <p:nvPr/>
            </p:nvSpPr>
            <p:spPr>
              <a:xfrm>
                <a:off x="1270827" y="2275072"/>
                <a:ext cx="65931" cy="67566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107" extrusionOk="0">
                    <a:moveTo>
                      <a:pt x="1120" y="0"/>
                    </a:moveTo>
                    <a:cubicBezTo>
                      <a:pt x="903" y="0"/>
                      <a:pt x="686" y="67"/>
                      <a:pt x="502" y="184"/>
                    </a:cubicBezTo>
                    <a:cubicBezTo>
                      <a:pt x="218" y="368"/>
                      <a:pt x="34" y="669"/>
                      <a:pt x="17" y="1020"/>
                    </a:cubicBezTo>
                    <a:cubicBezTo>
                      <a:pt x="1" y="1437"/>
                      <a:pt x="235" y="1838"/>
                      <a:pt x="619" y="2022"/>
                    </a:cubicBezTo>
                    <a:cubicBezTo>
                      <a:pt x="756" y="2079"/>
                      <a:pt x="898" y="2107"/>
                      <a:pt x="1039" y="2107"/>
                    </a:cubicBezTo>
                    <a:cubicBezTo>
                      <a:pt x="1310" y="2107"/>
                      <a:pt x="1574" y="2003"/>
                      <a:pt x="1772" y="1805"/>
                    </a:cubicBezTo>
                    <a:cubicBezTo>
                      <a:pt x="1905" y="1671"/>
                      <a:pt x="1989" y="1504"/>
                      <a:pt x="2022" y="1337"/>
                    </a:cubicBezTo>
                    <a:cubicBezTo>
                      <a:pt x="2056" y="1170"/>
                      <a:pt x="2039" y="1020"/>
                      <a:pt x="1989" y="869"/>
                    </a:cubicBezTo>
                    <a:cubicBezTo>
                      <a:pt x="1922" y="652"/>
                      <a:pt x="1772" y="468"/>
                      <a:pt x="1588" y="351"/>
                    </a:cubicBezTo>
                    <a:cubicBezTo>
                      <a:pt x="1521" y="301"/>
                      <a:pt x="1438" y="284"/>
                      <a:pt x="1354" y="284"/>
                    </a:cubicBezTo>
                    <a:cubicBezTo>
                      <a:pt x="1354" y="301"/>
                      <a:pt x="1438" y="318"/>
                      <a:pt x="1555" y="401"/>
                    </a:cubicBezTo>
                    <a:cubicBezTo>
                      <a:pt x="1722" y="535"/>
                      <a:pt x="1822" y="702"/>
                      <a:pt x="1889" y="903"/>
                    </a:cubicBezTo>
                    <a:cubicBezTo>
                      <a:pt x="1972" y="1187"/>
                      <a:pt x="1889" y="1504"/>
                      <a:pt x="1671" y="1705"/>
                    </a:cubicBezTo>
                    <a:cubicBezTo>
                      <a:pt x="1495" y="1870"/>
                      <a:pt x="1266" y="1956"/>
                      <a:pt x="1035" y="1956"/>
                    </a:cubicBezTo>
                    <a:cubicBezTo>
                      <a:pt x="917" y="1956"/>
                      <a:pt x="799" y="1934"/>
                      <a:pt x="686" y="1888"/>
                    </a:cubicBezTo>
                    <a:cubicBezTo>
                      <a:pt x="368" y="1721"/>
                      <a:pt x="151" y="1387"/>
                      <a:pt x="168" y="1020"/>
                    </a:cubicBezTo>
                    <a:cubicBezTo>
                      <a:pt x="168" y="719"/>
                      <a:pt x="318" y="435"/>
                      <a:pt x="569" y="268"/>
                    </a:cubicBezTo>
                    <a:cubicBezTo>
                      <a:pt x="736" y="151"/>
                      <a:pt x="920" y="84"/>
                      <a:pt x="1120" y="67"/>
                    </a:cubicBezTo>
                    <a:cubicBezTo>
                      <a:pt x="1204" y="67"/>
                      <a:pt x="1287" y="50"/>
                      <a:pt x="1354" y="50"/>
                    </a:cubicBezTo>
                    <a:cubicBezTo>
                      <a:pt x="1287" y="17"/>
                      <a:pt x="1204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2" name="Google Shape;9992;p111"/>
              <p:cNvSpPr/>
              <p:nvPr/>
            </p:nvSpPr>
            <p:spPr>
              <a:xfrm>
                <a:off x="1114914" y="2384358"/>
                <a:ext cx="65386" cy="67598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8" extrusionOk="0">
                    <a:moveTo>
                      <a:pt x="1120" y="1"/>
                    </a:moveTo>
                    <a:cubicBezTo>
                      <a:pt x="886" y="1"/>
                      <a:pt x="669" y="51"/>
                      <a:pt x="485" y="185"/>
                    </a:cubicBezTo>
                    <a:cubicBezTo>
                      <a:pt x="201" y="368"/>
                      <a:pt x="17" y="669"/>
                      <a:pt x="17" y="1020"/>
                    </a:cubicBezTo>
                    <a:cubicBezTo>
                      <a:pt x="0" y="1438"/>
                      <a:pt x="234" y="1839"/>
                      <a:pt x="602" y="2023"/>
                    </a:cubicBezTo>
                    <a:cubicBezTo>
                      <a:pt x="739" y="2080"/>
                      <a:pt x="881" y="2107"/>
                      <a:pt x="1022" y="2107"/>
                    </a:cubicBezTo>
                    <a:cubicBezTo>
                      <a:pt x="1293" y="2107"/>
                      <a:pt x="1557" y="2004"/>
                      <a:pt x="1755" y="1805"/>
                    </a:cubicBezTo>
                    <a:cubicBezTo>
                      <a:pt x="1888" y="1672"/>
                      <a:pt x="1972" y="1505"/>
                      <a:pt x="2005" y="1338"/>
                    </a:cubicBezTo>
                    <a:cubicBezTo>
                      <a:pt x="2039" y="1170"/>
                      <a:pt x="2022" y="1020"/>
                      <a:pt x="1972" y="870"/>
                    </a:cubicBezTo>
                    <a:cubicBezTo>
                      <a:pt x="1905" y="652"/>
                      <a:pt x="1772" y="469"/>
                      <a:pt x="1571" y="352"/>
                    </a:cubicBezTo>
                    <a:cubicBezTo>
                      <a:pt x="1504" y="302"/>
                      <a:pt x="1437" y="285"/>
                      <a:pt x="1354" y="285"/>
                    </a:cubicBezTo>
                    <a:cubicBezTo>
                      <a:pt x="1337" y="285"/>
                      <a:pt x="1421" y="318"/>
                      <a:pt x="1538" y="402"/>
                    </a:cubicBezTo>
                    <a:cubicBezTo>
                      <a:pt x="1705" y="536"/>
                      <a:pt x="1822" y="703"/>
                      <a:pt x="1872" y="903"/>
                    </a:cubicBezTo>
                    <a:cubicBezTo>
                      <a:pt x="1955" y="1187"/>
                      <a:pt x="1872" y="1488"/>
                      <a:pt x="1655" y="1705"/>
                    </a:cubicBezTo>
                    <a:cubicBezTo>
                      <a:pt x="1489" y="1871"/>
                      <a:pt x="1257" y="1956"/>
                      <a:pt x="1022" y="1956"/>
                    </a:cubicBezTo>
                    <a:cubicBezTo>
                      <a:pt x="902" y="1956"/>
                      <a:pt x="782" y="1934"/>
                      <a:pt x="669" y="1889"/>
                    </a:cubicBezTo>
                    <a:cubicBezTo>
                      <a:pt x="351" y="1722"/>
                      <a:pt x="151" y="1388"/>
                      <a:pt x="151" y="1020"/>
                    </a:cubicBezTo>
                    <a:cubicBezTo>
                      <a:pt x="151" y="719"/>
                      <a:pt x="301" y="435"/>
                      <a:pt x="552" y="268"/>
                    </a:cubicBezTo>
                    <a:cubicBezTo>
                      <a:pt x="719" y="151"/>
                      <a:pt x="919" y="84"/>
                      <a:pt x="1120" y="51"/>
                    </a:cubicBezTo>
                    <a:cubicBezTo>
                      <a:pt x="1142" y="57"/>
                      <a:pt x="1166" y="58"/>
                      <a:pt x="1192" y="58"/>
                    </a:cubicBezTo>
                    <a:cubicBezTo>
                      <a:pt x="1242" y="58"/>
                      <a:pt x="1298" y="51"/>
                      <a:pt x="1354" y="51"/>
                    </a:cubicBezTo>
                    <a:cubicBezTo>
                      <a:pt x="1270" y="18"/>
                      <a:pt x="1203" y="1"/>
                      <a:pt x="112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3" name="Google Shape;9993;p111"/>
              <p:cNvSpPr/>
              <p:nvPr/>
            </p:nvSpPr>
            <p:spPr>
              <a:xfrm>
                <a:off x="1277272" y="2490470"/>
                <a:ext cx="65386" cy="6798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20" extrusionOk="0">
                    <a:moveTo>
                      <a:pt x="1120" y="0"/>
                    </a:moveTo>
                    <a:cubicBezTo>
                      <a:pt x="902" y="0"/>
                      <a:pt x="685" y="67"/>
                      <a:pt x="501" y="184"/>
                    </a:cubicBezTo>
                    <a:cubicBezTo>
                      <a:pt x="201" y="368"/>
                      <a:pt x="34" y="685"/>
                      <a:pt x="17" y="1019"/>
                    </a:cubicBezTo>
                    <a:cubicBezTo>
                      <a:pt x="0" y="1454"/>
                      <a:pt x="234" y="1838"/>
                      <a:pt x="618" y="2039"/>
                    </a:cubicBezTo>
                    <a:cubicBezTo>
                      <a:pt x="749" y="2093"/>
                      <a:pt x="885" y="2119"/>
                      <a:pt x="1019" y="2119"/>
                    </a:cubicBezTo>
                    <a:cubicBezTo>
                      <a:pt x="1297" y="2119"/>
                      <a:pt x="1568" y="2007"/>
                      <a:pt x="1771" y="1805"/>
                    </a:cubicBezTo>
                    <a:cubicBezTo>
                      <a:pt x="1905" y="1688"/>
                      <a:pt x="1988" y="1521"/>
                      <a:pt x="2022" y="1337"/>
                    </a:cubicBezTo>
                    <a:cubicBezTo>
                      <a:pt x="2039" y="1186"/>
                      <a:pt x="2039" y="1019"/>
                      <a:pt x="1988" y="869"/>
                    </a:cubicBezTo>
                    <a:cubicBezTo>
                      <a:pt x="1922" y="668"/>
                      <a:pt x="1771" y="485"/>
                      <a:pt x="1587" y="368"/>
                    </a:cubicBezTo>
                    <a:cubicBezTo>
                      <a:pt x="1521" y="318"/>
                      <a:pt x="1437" y="284"/>
                      <a:pt x="1354" y="284"/>
                    </a:cubicBezTo>
                    <a:cubicBezTo>
                      <a:pt x="1354" y="301"/>
                      <a:pt x="1437" y="318"/>
                      <a:pt x="1554" y="418"/>
                    </a:cubicBezTo>
                    <a:cubicBezTo>
                      <a:pt x="1704" y="535"/>
                      <a:pt x="1821" y="719"/>
                      <a:pt x="1888" y="902"/>
                    </a:cubicBezTo>
                    <a:cubicBezTo>
                      <a:pt x="1972" y="1186"/>
                      <a:pt x="1888" y="1504"/>
                      <a:pt x="1671" y="1704"/>
                    </a:cubicBezTo>
                    <a:cubicBezTo>
                      <a:pt x="1494" y="1870"/>
                      <a:pt x="1266" y="1963"/>
                      <a:pt x="1034" y="1963"/>
                    </a:cubicBezTo>
                    <a:cubicBezTo>
                      <a:pt x="917" y="1963"/>
                      <a:pt x="798" y="1939"/>
                      <a:pt x="685" y="1888"/>
                    </a:cubicBezTo>
                    <a:cubicBezTo>
                      <a:pt x="351" y="1721"/>
                      <a:pt x="150" y="1387"/>
                      <a:pt x="167" y="1019"/>
                    </a:cubicBezTo>
                    <a:cubicBezTo>
                      <a:pt x="167" y="719"/>
                      <a:pt x="318" y="451"/>
                      <a:pt x="568" y="284"/>
                    </a:cubicBezTo>
                    <a:cubicBezTo>
                      <a:pt x="719" y="150"/>
                      <a:pt x="919" y="84"/>
                      <a:pt x="1120" y="67"/>
                    </a:cubicBezTo>
                    <a:cubicBezTo>
                      <a:pt x="1203" y="67"/>
                      <a:pt x="1287" y="67"/>
                      <a:pt x="1354" y="50"/>
                    </a:cubicBezTo>
                    <a:cubicBezTo>
                      <a:pt x="1287" y="17"/>
                      <a:pt x="1203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4" name="Google Shape;9994;p111"/>
              <p:cNvSpPr/>
              <p:nvPr/>
            </p:nvSpPr>
            <p:spPr>
              <a:xfrm>
                <a:off x="1431036" y="2585293"/>
                <a:ext cx="65386" cy="67598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8" extrusionOk="0">
                    <a:moveTo>
                      <a:pt x="1120" y="1"/>
                    </a:moveTo>
                    <a:cubicBezTo>
                      <a:pt x="903" y="1"/>
                      <a:pt x="686" y="67"/>
                      <a:pt x="502" y="184"/>
                    </a:cubicBezTo>
                    <a:cubicBezTo>
                      <a:pt x="201" y="368"/>
                      <a:pt x="34" y="669"/>
                      <a:pt x="17" y="1020"/>
                    </a:cubicBezTo>
                    <a:cubicBezTo>
                      <a:pt x="0" y="1437"/>
                      <a:pt x="234" y="1838"/>
                      <a:pt x="619" y="2022"/>
                    </a:cubicBezTo>
                    <a:cubicBezTo>
                      <a:pt x="750" y="2079"/>
                      <a:pt x="891" y="2107"/>
                      <a:pt x="1031" y="2107"/>
                    </a:cubicBezTo>
                    <a:cubicBezTo>
                      <a:pt x="1303" y="2107"/>
                      <a:pt x="1573" y="2003"/>
                      <a:pt x="1772" y="1805"/>
                    </a:cubicBezTo>
                    <a:cubicBezTo>
                      <a:pt x="1905" y="1671"/>
                      <a:pt x="1989" y="1504"/>
                      <a:pt x="2022" y="1337"/>
                    </a:cubicBezTo>
                    <a:cubicBezTo>
                      <a:pt x="2039" y="1170"/>
                      <a:pt x="2039" y="1020"/>
                      <a:pt x="1989" y="869"/>
                    </a:cubicBezTo>
                    <a:cubicBezTo>
                      <a:pt x="1922" y="652"/>
                      <a:pt x="1772" y="468"/>
                      <a:pt x="1588" y="351"/>
                    </a:cubicBezTo>
                    <a:cubicBezTo>
                      <a:pt x="1521" y="301"/>
                      <a:pt x="1437" y="285"/>
                      <a:pt x="1354" y="285"/>
                    </a:cubicBezTo>
                    <a:cubicBezTo>
                      <a:pt x="1354" y="285"/>
                      <a:pt x="1437" y="318"/>
                      <a:pt x="1554" y="402"/>
                    </a:cubicBezTo>
                    <a:cubicBezTo>
                      <a:pt x="1705" y="535"/>
                      <a:pt x="1822" y="702"/>
                      <a:pt x="1872" y="903"/>
                    </a:cubicBezTo>
                    <a:cubicBezTo>
                      <a:pt x="1972" y="1187"/>
                      <a:pt x="1889" y="1504"/>
                      <a:pt x="1671" y="1705"/>
                    </a:cubicBezTo>
                    <a:cubicBezTo>
                      <a:pt x="1494" y="1871"/>
                      <a:pt x="1266" y="1956"/>
                      <a:pt x="1035" y="1956"/>
                    </a:cubicBezTo>
                    <a:cubicBezTo>
                      <a:pt x="917" y="1956"/>
                      <a:pt x="799" y="1934"/>
                      <a:pt x="686" y="1889"/>
                    </a:cubicBezTo>
                    <a:cubicBezTo>
                      <a:pt x="351" y="1722"/>
                      <a:pt x="151" y="1387"/>
                      <a:pt x="151" y="1020"/>
                    </a:cubicBezTo>
                    <a:cubicBezTo>
                      <a:pt x="168" y="719"/>
                      <a:pt x="318" y="435"/>
                      <a:pt x="552" y="268"/>
                    </a:cubicBezTo>
                    <a:cubicBezTo>
                      <a:pt x="719" y="151"/>
                      <a:pt x="919" y="84"/>
                      <a:pt x="1120" y="67"/>
                    </a:cubicBezTo>
                    <a:cubicBezTo>
                      <a:pt x="1203" y="67"/>
                      <a:pt x="1270" y="51"/>
                      <a:pt x="1354" y="51"/>
                    </a:cubicBezTo>
                    <a:cubicBezTo>
                      <a:pt x="1287" y="17"/>
                      <a:pt x="1203" y="1"/>
                      <a:pt x="112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5" name="Google Shape;9995;p111"/>
              <p:cNvSpPr/>
              <p:nvPr/>
            </p:nvSpPr>
            <p:spPr>
              <a:xfrm>
                <a:off x="955250" y="2851582"/>
                <a:ext cx="65386" cy="6798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20" extrusionOk="0">
                    <a:moveTo>
                      <a:pt x="1120" y="1"/>
                    </a:moveTo>
                    <a:cubicBezTo>
                      <a:pt x="903" y="1"/>
                      <a:pt x="685" y="67"/>
                      <a:pt x="502" y="184"/>
                    </a:cubicBezTo>
                    <a:cubicBezTo>
                      <a:pt x="201" y="368"/>
                      <a:pt x="17" y="686"/>
                      <a:pt x="17" y="1020"/>
                    </a:cubicBezTo>
                    <a:cubicBezTo>
                      <a:pt x="0" y="1454"/>
                      <a:pt x="234" y="1839"/>
                      <a:pt x="618" y="2039"/>
                    </a:cubicBezTo>
                    <a:cubicBezTo>
                      <a:pt x="744" y="2094"/>
                      <a:pt x="876" y="2120"/>
                      <a:pt x="1008" y="2120"/>
                    </a:cubicBezTo>
                    <a:cubicBezTo>
                      <a:pt x="1283" y="2120"/>
                      <a:pt x="1557" y="2008"/>
                      <a:pt x="1771" y="1805"/>
                    </a:cubicBezTo>
                    <a:cubicBezTo>
                      <a:pt x="1888" y="1688"/>
                      <a:pt x="1989" y="1521"/>
                      <a:pt x="2022" y="1337"/>
                    </a:cubicBezTo>
                    <a:cubicBezTo>
                      <a:pt x="2039" y="1187"/>
                      <a:pt x="2022" y="1020"/>
                      <a:pt x="1972" y="870"/>
                    </a:cubicBezTo>
                    <a:cubicBezTo>
                      <a:pt x="1905" y="669"/>
                      <a:pt x="1771" y="485"/>
                      <a:pt x="1571" y="368"/>
                    </a:cubicBezTo>
                    <a:cubicBezTo>
                      <a:pt x="1521" y="318"/>
                      <a:pt x="1437" y="285"/>
                      <a:pt x="1354" y="285"/>
                    </a:cubicBezTo>
                    <a:cubicBezTo>
                      <a:pt x="1354" y="301"/>
                      <a:pt x="1437" y="318"/>
                      <a:pt x="1554" y="418"/>
                    </a:cubicBezTo>
                    <a:cubicBezTo>
                      <a:pt x="1705" y="535"/>
                      <a:pt x="1821" y="719"/>
                      <a:pt x="1872" y="903"/>
                    </a:cubicBezTo>
                    <a:cubicBezTo>
                      <a:pt x="1972" y="1187"/>
                      <a:pt x="1888" y="1504"/>
                      <a:pt x="1671" y="1705"/>
                    </a:cubicBezTo>
                    <a:cubicBezTo>
                      <a:pt x="1494" y="1871"/>
                      <a:pt x="1266" y="1964"/>
                      <a:pt x="1035" y="1964"/>
                    </a:cubicBezTo>
                    <a:cubicBezTo>
                      <a:pt x="917" y="1964"/>
                      <a:pt x="798" y="1940"/>
                      <a:pt x="685" y="1889"/>
                    </a:cubicBezTo>
                    <a:cubicBezTo>
                      <a:pt x="351" y="1722"/>
                      <a:pt x="151" y="1387"/>
                      <a:pt x="151" y="1020"/>
                    </a:cubicBezTo>
                    <a:cubicBezTo>
                      <a:pt x="151" y="719"/>
                      <a:pt x="301" y="452"/>
                      <a:pt x="552" y="285"/>
                    </a:cubicBezTo>
                    <a:cubicBezTo>
                      <a:pt x="719" y="151"/>
                      <a:pt x="919" y="84"/>
                      <a:pt x="1120" y="67"/>
                    </a:cubicBezTo>
                    <a:cubicBezTo>
                      <a:pt x="1203" y="67"/>
                      <a:pt x="1270" y="67"/>
                      <a:pt x="1354" y="51"/>
                    </a:cubicBezTo>
                    <a:cubicBezTo>
                      <a:pt x="1287" y="17"/>
                      <a:pt x="1203" y="1"/>
                      <a:pt x="112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6" name="Google Shape;9996;p111"/>
              <p:cNvSpPr/>
              <p:nvPr/>
            </p:nvSpPr>
            <p:spPr>
              <a:xfrm>
                <a:off x="1631426" y="2641027"/>
                <a:ext cx="65386" cy="67566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7" extrusionOk="0">
                    <a:moveTo>
                      <a:pt x="1120" y="0"/>
                    </a:moveTo>
                    <a:cubicBezTo>
                      <a:pt x="903" y="0"/>
                      <a:pt x="686" y="67"/>
                      <a:pt x="502" y="184"/>
                    </a:cubicBezTo>
                    <a:cubicBezTo>
                      <a:pt x="201" y="368"/>
                      <a:pt x="34" y="685"/>
                      <a:pt x="17" y="1019"/>
                    </a:cubicBezTo>
                    <a:cubicBezTo>
                      <a:pt x="0" y="1437"/>
                      <a:pt x="234" y="1838"/>
                      <a:pt x="619" y="2022"/>
                    </a:cubicBezTo>
                    <a:cubicBezTo>
                      <a:pt x="750" y="2079"/>
                      <a:pt x="891" y="2107"/>
                      <a:pt x="1031" y="2107"/>
                    </a:cubicBezTo>
                    <a:cubicBezTo>
                      <a:pt x="1303" y="2107"/>
                      <a:pt x="1573" y="2003"/>
                      <a:pt x="1772" y="1805"/>
                    </a:cubicBezTo>
                    <a:cubicBezTo>
                      <a:pt x="1905" y="1671"/>
                      <a:pt x="1989" y="1521"/>
                      <a:pt x="2022" y="1337"/>
                    </a:cubicBezTo>
                    <a:cubicBezTo>
                      <a:pt x="2039" y="1170"/>
                      <a:pt x="2022" y="1019"/>
                      <a:pt x="1972" y="869"/>
                    </a:cubicBezTo>
                    <a:cubicBezTo>
                      <a:pt x="1905" y="652"/>
                      <a:pt x="1772" y="468"/>
                      <a:pt x="1588" y="351"/>
                    </a:cubicBezTo>
                    <a:cubicBezTo>
                      <a:pt x="1521" y="301"/>
                      <a:pt x="1437" y="284"/>
                      <a:pt x="1354" y="284"/>
                    </a:cubicBezTo>
                    <a:cubicBezTo>
                      <a:pt x="1354" y="301"/>
                      <a:pt x="1437" y="318"/>
                      <a:pt x="1554" y="401"/>
                    </a:cubicBezTo>
                    <a:cubicBezTo>
                      <a:pt x="1705" y="535"/>
                      <a:pt x="1822" y="702"/>
                      <a:pt x="1872" y="902"/>
                    </a:cubicBezTo>
                    <a:cubicBezTo>
                      <a:pt x="1972" y="1187"/>
                      <a:pt x="1889" y="1504"/>
                      <a:pt x="1671" y="1704"/>
                    </a:cubicBezTo>
                    <a:cubicBezTo>
                      <a:pt x="1494" y="1870"/>
                      <a:pt x="1266" y="1956"/>
                      <a:pt x="1035" y="1956"/>
                    </a:cubicBezTo>
                    <a:cubicBezTo>
                      <a:pt x="917" y="1956"/>
                      <a:pt x="799" y="1933"/>
                      <a:pt x="686" y="1888"/>
                    </a:cubicBezTo>
                    <a:cubicBezTo>
                      <a:pt x="351" y="1721"/>
                      <a:pt x="151" y="1387"/>
                      <a:pt x="151" y="1019"/>
                    </a:cubicBezTo>
                    <a:cubicBezTo>
                      <a:pt x="168" y="719"/>
                      <a:pt x="318" y="435"/>
                      <a:pt x="552" y="268"/>
                    </a:cubicBezTo>
                    <a:cubicBezTo>
                      <a:pt x="719" y="151"/>
                      <a:pt x="919" y="84"/>
                      <a:pt x="1120" y="67"/>
                    </a:cubicBezTo>
                    <a:cubicBezTo>
                      <a:pt x="1203" y="67"/>
                      <a:pt x="1270" y="67"/>
                      <a:pt x="1354" y="50"/>
                    </a:cubicBezTo>
                    <a:cubicBezTo>
                      <a:pt x="1287" y="17"/>
                      <a:pt x="1203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7" name="Google Shape;9997;p111"/>
              <p:cNvSpPr/>
              <p:nvPr/>
            </p:nvSpPr>
            <p:spPr>
              <a:xfrm>
                <a:off x="1199573" y="2602449"/>
                <a:ext cx="65386" cy="67566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7" extrusionOk="0">
                    <a:moveTo>
                      <a:pt x="1120" y="0"/>
                    </a:moveTo>
                    <a:cubicBezTo>
                      <a:pt x="903" y="0"/>
                      <a:pt x="685" y="67"/>
                      <a:pt x="502" y="184"/>
                    </a:cubicBezTo>
                    <a:cubicBezTo>
                      <a:pt x="201" y="368"/>
                      <a:pt x="34" y="669"/>
                      <a:pt x="17" y="1019"/>
                    </a:cubicBezTo>
                    <a:cubicBezTo>
                      <a:pt x="0" y="1437"/>
                      <a:pt x="234" y="1838"/>
                      <a:pt x="619" y="2022"/>
                    </a:cubicBezTo>
                    <a:cubicBezTo>
                      <a:pt x="755" y="2079"/>
                      <a:pt x="898" y="2107"/>
                      <a:pt x="1038" y="2107"/>
                    </a:cubicBezTo>
                    <a:cubicBezTo>
                      <a:pt x="1310" y="2107"/>
                      <a:pt x="1573" y="2003"/>
                      <a:pt x="1771" y="1805"/>
                    </a:cubicBezTo>
                    <a:cubicBezTo>
                      <a:pt x="1905" y="1671"/>
                      <a:pt x="1989" y="1504"/>
                      <a:pt x="2022" y="1337"/>
                    </a:cubicBezTo>
                    <a:cubicBezTo>
                      <a:pt x="2039" y="1170"/>
                      <a:pt x="2039" y="1019"/>
                      <a:pt x="1989" y="869"/>
                    </a:cubicBezTo>
                    <a:cubicBezTo>
                      <a:pt x="1922" y="652"/>
                      <a:pt x="1771" y="468"/>
                      <a:pt x="1588" y="351"/>
                    </a:cubicBezTo>
                    <a:cubicBezTo>
                      <a:pt x="1521" y="301"/>
                      <a:pt x="1437" y="284"/>
                      <a:pt x="1354" y="284"/>
                    </a:cubicBezTo>
                    <a:cubicBezTo>
                      <a:pt x="1354" y="301"/>
                      <a:pt x="1437" y="318"/>
                      <a:pt x="1554" y="401"/>
                    </a:cubicBezTo>
                    <a:cubicBezTo>
                      <a:pt x="1705" y="535"/>
                      <a:pt x="1822" y="702"/>
                      <a:pt x="1888" y="902"/>
                    </a:cubicBezTo>
                    <a:cubicBezTo>
                      <a:pt x="1972" y="1187"/>
                      <a:pt x="1888" y="1504"/>
                      <a:pt x="1671" y="1704"/>
                    </a:cubicBezTo>
                    <a:cubicBezTo>
                      <a:pt x="1494" y="1870"/>
                      <a:pt x="1266" y="1956"/>
                      <a:pt x="1035" y="1956"/>
                    </a:cubicBezTo>
                    <a:cubicBezTo>
                      <a:pt x="917" y="1956"/>
                      <a:pt x="798" y="1933"/>
                      <a:pt x="685" y="1888"/>
                    </a:cubicBezTo>
                    <a:cubicBezTo>
                      <a:pt x="351" y="1721"/>
                      <a:pt x="151" y="1387"/>
                      <a:pt x="167" y="1019"/>
                    </a:cubicBezTo>
                    <a:cubicBezTo>
                      <a:pt x="167" y="719"/>
                      <a:pt x="318" y="435"/>
                      <a:pt x="552" y="268"/>
                    </a:cubicBezTo>
                    <a:cubicBezTo>
                      <a:pt x="719" y="151"/>
                      <a:pt x="919" y="84"/>
                      <a:pt x="1120" y="67"/>
                    </a:cubicBezTo>
                    <a:cubicBezTo>
                      <a:pt x="1203" y="67"/>
                      <a:pt x="1287" y="50"/>
                      <a:pt x="1354" y="50"/>
                    </a:cubicBezTo>
                    <a:cubicBezTo>
                      <a:pt x="1287" y="17"/>
                      <a:pt x="1203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8" name="Google Shape;9998;p111"/>
              <p:cNvSpPr/>
              <p:nvPr/>
            </p:nvSpPr>
            <p:spPr>
              <a:xfrm>
                <a:off x="1279389" y="2890704"/>
                <a:ext cx="65418" cy="67983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20" extrusionOk="0">
                    <a:moveTo>
                      <a:pt x="1120" y="0"/>
                    </a:moveTo>
                    <a:cubicBezTo>
                      <a:pt x="903" y="0"/>
                      <a:pt x="686" y="67"/>
                      <a:pt x="502" y="184"/>
                    </a:cubicBezTo>
                    <a:cubicBezTo>
                      <a:pt x="201" y="368"/>
                      <a:pt x="34" y="685"/>
                      <a:pt x="18" y="1020"/>
                    </a:cubicBezTo>
                    <a:cubicBezTo>
                      <a:pt x="1" y="1454"/>
                      <a:pt x="235" y="1838"/>
                      <a:pt x="619" y="2039"/>
                    </a:cubicBezTo>
                    <a:cubicBezTo>
                      <a:pt x="744" y="2093"/>
                      <a:pt x="878" y="2119"/>
                      <a:pt x="1013" y="2119"/>
                    </a:cubicBezTo>
                    <a:cubicBezTo>
                      <a:pt x="1291" y="2119"/>
                      <a:pt x="1569" y="2008"/>
                      <a:pt x="1772" y="1805"/>
                    </a:cubicBezTo>
                    <a:cubicBezTo>
                      <a:pt x="1906" y="1688"/>
                      <a:pt x="1989" y="1521"/>
                      <a:pt x="2023" y="1337"/>
                    </a:cubicBezTo>
                    <a:cubicBezTo>
                      <a:pt x="2039" y="1187"/>
                      <a:pt x="2039" y="1020"/>
                      <a:pt x="1973" y="869"/>
                    </a:cubicBezTo>
                    <a:cubicBezTo>
                      <a:pt x="1906" y="669"/>
                      <a:pt x="1772" y="485"/>
                      <a:pt x="1588" y="368"/>
                    </a:cubicBezTo>
                    <a:cubicBezTo>
                      <a:pt x="1521" y="318"/>
                      <a:pt x="1438" y="284"/>
                      <a:pt x="1354" y="284"/>
                    </a:cubicBezTo>
                    <a:cubicBezTo>
                      <a:pt x="1354" y="301"/>
                      <a:pt x="1438" y="318"/>
                      <a:pt x="1555" y="418"/>
                    </a:cubicBezTo>
                    <a:cubicBezTo>
                      <a:pt x="1705" y="535"/>
                      <a:pt x="1822" y="702"/>
                      <a:pt x="1872" y="903"/>
                    </a:cubicBezTo>
                    <a:cubicBezTo>
                      <a:pt x="1973" y="1187"/>
                      <a:pt x="1889" y="1504"/>
                      <a:pt x="1672" y="1705"/>
                    </a:cubicBezTo>
                    <a:cubicBezTo>
                      <a:pt x="1495" y="1871"/>
                      <a:pt x="1266" y="1963"/>
                      <a:pt x="1035" y="1963"/>
                    </a:cubicBezTo>
                    <a:cubicBezTo>
                      <a:pt x="917" y="1963"/>
                      <a:pt x="799" y="1939"/>
                      <a:pt x="686" y="1888"/>
                    </a:cubicBezTo>
                    <a:cubicBezTo>
                      <a:pt x="352" y="1721"/>
                      <a:pt x="151" y="1387"/>
                      <a:pt x="151" y="1020"/>
                    </a:cubicBezTo>
                    <a:cubicBezTo>
                      <a:pt x="168" y="719"/>
                      <a:pt x="318" y="452"/>
                      <a:pt x="552" y="284"/>
                    </a:cubicBezTo>
                    <a:cubicBezTo>
                      <a:pt x="719" y="151"/>
                      <a:pt x="920" y="84"/>
                      <a:pt x="1120" y="67"/>
                    </a:cubicBezTo>
                    <a:cubicBezTo>
                      <a:pt x="1204" y="67"/>
                      <a:pt x="1271" y="67"/>
                      <a:pt x="1354" y="51"/>
                    </a:cubicBezTo>
                    <a:cubicBezTo>
                      <a:pt x="1288" y="17"/>
                      <a:pt x="1204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999" name="Google Shape;9999;p111"/>
              <p:cNvSpPr/>
              <p:nvPr/>
            </p:nvSpPr>
            <p:spPr>
              <a:xfrm>
                <a:off x="1797535" y="2579938"/>
                <a:ext cx="65386" cy="67566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7" extrusionOk="0">
                    <a:moveTo>
                      <a:pt x="1120" y="0"/>
                    </a:moveTo>
                    <a:cubicBezTo>
                      <a:pt x="902" y="0"/>
                      <a:pt x="685" y="67"/>
                      <a:pt x="501" y="184"/>
                    </a:cubicBezTo>
                    <a:cubicBezTo>
                      <a:pt x="201" y="368"/>
                      <a:pt x="17" y="685"/>
                      <a:pt x="17" y="1020"/>
                    </a:cubicBezTo>
                    <a:cubicBezTo>
                      <a:pt x="0" y="1437"/>
                      <a:pt x="234" y="1838"/>
                      <a:pt x="618" y="2022"/>
                    </a:cubicBezTo>
                    <a:cubicBezTo>
                      <a:pt x="749" y="2079"/>
                      <a:pt x="888" y="2107"/>
                      <a:pt x="1027" y="2107"/>
                    </a:cubicBezTo>
                    <a:cubicBezTo>
                      <a:pt x="1295" y="2107"/>
                      <a:pt x="1562" y="2003"/>
                      <a:pt x="1771" y="1805"/>
                    </a:cubicBezTo>
                    <a:cubicBezTo>
                      <a:pt x="1905" y="1688"/>
                      <a:pt x="1988" y="1521"/>
                      <a:pt x="2022" y="1337"/>
                    </a:cubicBezTo>
                    <a:cubicBezTo>
                      <a:pt x="2039" y="1187"/>
                      <a:pt x="2022" y="1020"/>
                      <a:pt x="1972" y="869"/>
                    </a:cubicBezTo>
                    <a:cubicBezTo>
                      <a:pt x="1905" y="652"/>
                      <a:pt x="1771" y="485"/>
                      <a:pt x="1571" y="351"/>
                    </a:cubicBezTo>
                    <a:cubicBezTo>
                      <a:pt x="1521" y="318"/>
                      <a:pt x="1437" y="284"/>
                      <a:pt x="1354" y="284"/>
                    </a:cubicBezTo>
                    <a:cubicBezTo>
                      <a:pt x="1354" y="301"/>
                      <a:pt x="1437" y="318"/>
                      <a:pt x="1554" y="401"/>
                    </a:cubicBezTo>
                    <a:cubicBezTo>
                      <a:pt x="1704" y="535"/>
                      <a:pt x="1821" y="702"/>
                      <a:pt x="1871" y="903"/>
                    </a:cubicBezTo>
                    <a:cubicBezTo>
                      <a:pt x="1972" y="1187"/>
                      <a:pt x="1888" y="1504"/>
                      <a:pt x="1671" y="1705"/>
                    </a:cubicBezTo>
                    <a:cubicBezTo>
                      <a:pt x="1494" y="1871"/>
                      <a:pt x="1266" y="1963"/>
                      <a:pt x="1034" y="1963"/>
                    </a:cubicBezTo>
                    <a:cubicBezTo>
                      <a:pt x="917" y="1963"/>
                      <a:pt x="798" y="1939"/>
                      <a:pt x="685" y="1889"/>
                    </a:cubicBezTo>
                    <a:cubicBezTo>
                      <a:pt x="351" y="1721"/>
                      <a:pt x="151" y="1387"/>
                      <a:pt x="151" y="1020"/>
                    </a:cubicBezTo>
                    <a:cubicBezTo>
                      <a:pt x="151" y="719"/>
                      <a:pt x="301" y="452"/>
                      <a:pt x="552" y="268"/>
                    </a:cubicBezTo>
                    <a:cubicBezTo>
                      <a:pt x="719" y="151"/>
                      <a:pt x="919" y="84"/>
                      <a:pt x="1120" y="67"/>
                    </a:cubicBezTo>
                    <a:cubicBezTo>
                      <a:pt x="1203" y="67"/>
                      <a:pt x="1270" y="67"/>
                      <a:pt x="1354" y="51"/>
                    </a:cubicBezTo>
                    <a:cubicBezTo>
                      <a:pt x="1287" y="17"/>
                      <a:pt x="1203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0" name="Google Shape;10000;p111"/>
              <p:cNvSpPr/>
              <p:nvPr/>
            </p:nvSpPr>
            <p:spPr>
              <a:xfrm>
                <a:off x="1175458" y="1831964"/>
                <a:ext cx="242751" cy="305956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9541" extrusionOk="0">
                    <a:moveTo>
                      <a:pt x="4295" y="0"/>
                    </a:moveTo>
                    <a:lnTo>
                      <a:pt x="0" y="9541"/>
                    </a:lnTo>
                    <a:lnTo>
                      <a:pt x="0" y="9541"/>
                    </a:lnTo>
                    <a:lnTo>
                      <a:pt x="6634" y="9274"/>
                    </a:lnTo>
                    <a:cubicBezTo>
                      <a:pt x="6658" y="9275"/>
                      <a:pt x="6682" y="9276"/>
                      <a:pt x="6705" y="9276"/>
                    </a:cubicBezTo>
                    <a:cubicBezTo>
                      <a:pt x="6915" y="9276"/>
                      <a:pt x="7122" y="9212"/>
                      <a:pt x="7302" y="9106"/>
                    </a:cubicBezTo>
                    <a:cubicBezTo>
                      <a:pt x="7536" y="8906"/>
                      <a:pt x="7553" y="8555"/>
                      <a:pt x="7553" y="8254"/>
                    </a:cubicBezTo>
                    <a:cubicBezTo>
                      <a:pt x="7569" y="7235"/>
                      <a:pt x="7519" y="6082"/>
                      <a:pt x="6751" y="5431"/>
                    </a:cubicBezTo>
                    <a:cubicBezTo>
                      <a:pt x="6383" y="5130"/>
                      <a:pt x="5915" y="4979"/>
                      <a:pt x="5598" y="4645"/>
                    </a:cubicBezTo>
                    <a:cubicBezTo>
                      <a:pt x="5214" y="4228"/>
                      <a:pt x="5130" y="3609"/>
                      <a:pt x="5147" y="3041"/>
                    </a:cubicBezTo>
                    <a:cubicBezTo>
                      <a:pt x="5180" y="2473"/>
                      <a:pt x="5297" y="1905"/>
                      <a:pt x="5230" y="1337"/>
                    </a:cubicBezTo>
                    <a:cubicBezTo>
                      <a:pt x="5147" y="769"/>
                      <a:pt x="4846" y="184"/>
                      <a:pt x="42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1" name="Google Shape;10001;p111"/>
              <p:cNvSpPr/>
              <p:nvPr/>
            </p:nvSpPr>
            <p:spPr>
              <a:xfrm>
                <a:off x="1045264" y="1753719"/>
                <a:ext cx="272221" cy="547713"/>
              </a:xfrm>
              <a:custGeom>
                <a:avLst/>
                <a:gdLst/>
                <a:ahLst/>
                <a:cxnLst/>
                <a:rect l="l" t="t" r="r" b="b"/>
                <a:pathLst>
                  <a:path w="8489" h="17080" extrusionOk="0">
                    <a:moveTo>
                      <a:pt x="4378" y="1"/>
                    </a:moveTo>
                    <a:lnTo>
                      <a:pt x="0" y="3326"/>
                    </a:lnTo>
                    <a:lnTo>
                      <a:pt x="468" y="14354"/>
                    </a:lnTo>
                    <a:cubicBezTo>
                      <a:pt x="533" y="15883"/>
                      <a:pt x="1787" y="17080"/>
                      <a:pt x="3303" y="17080"/>
                    </a:cubicBezTo>
                    <a:cubicBezTo>
                      <a:pt x="3343" y="17080"/>
                      <a:pt x="3384" y="17079"/>
                      <a:pt x="3426" y="17077"/>
                    </a:cubicBezTo>
                    <a:cubicBezTo>
                      <a:pt x="4996" y="17010"/>
                      <a:pt x="6199" y="15690"/>
                      <a:pt x="6149" y="14136"/>
                    </a:cubicBezTo>
                    <a:cubicBezTo>
                      <a:pt x="6099" y="12800"/>
                      <a:pt x="6049" y="11530"/>
                      <a:pt x="6049" y="11530"/>
                    </a:cubicBezTo>
                    <a:cubicBezTo>
                      <a:pt x="6049" y="11530"/>
                      <a:pt x="8221" y="11296"/>
                      <a:pt x="8355" y="9124"/>
                    </a:cubicBezTo>
                    <a:cubicBezTo>
                      <a:pt x="8488" y="6952"/>
                      <a:pt x="8355" y="1956"/>
                      <a:pt x="8355" y="1956"/>
                    </a:cubicBezTo>
                    <a:lnTo>
                      <a:pt x="43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2" name="Google Shape;10002;p111"/>
              <p:cNvSpPr/>
              <p:nvPr/>
            </p:nvSpPr>
            <p:spPr>
              <a:xfrm>
                <a:off x="1278876" y="1924126"/>
                <a:ext cx="20908" cy="18054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3" extrusionOk="0">
                    <a:moveTo>
                      <a:pt x="368" y="0"/>
                    </a:moveTo>
                    <a:cubicBezTo>
                      <a:pt x="117" y="0"/>
                      <a:pt x="0" y="301"/>
                      <a:pt x="167" y="485"/>
                    </a:cubicBezTo>
                    <a:cubicBezTo>
                      <a:pt x="226" y="538"/>
                      <a:pt x="296" y="563"/>
                      <a:pt x="363" y="563"/>
                    </a:cubicBezTo>
                    <a:cubicBezTo>
                      <a:pt x="506" y="563"/>
                      <a:pt x="641" y="454"/>
                      <a:pt x="652" y="284"/>
                    </a:cubicBezTo>
                    <a:cubicBezTo>
                      <a:pt x="652" y="134"/>
                      <a:pt x="518" y="0"/>
                      <a:pt x="3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3" name="Google Shape;10003;p111"/>
              <p:cNvSpPr/>
              <p:nvPr/>
            </p:nvSpPr>
            <p:spPr>
              <a:xfrm>
                <a:off x="1272430" y="1912549"/>
                <a:ext cx="36461" cy="11192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349" extrusionOk="0">
                    <a:moveTo>
                      <a:pt x="544" y="1"/>
                    </a:moveTo>
                    <a:cubicBezTo>
                      <a:pt x="401" y="1"/>
                      <a:pt x="257" y="43"/>
                      <a:pt x="134" y="127"/>
                    </a:cubicBezTo>
                    <a:cubicBezTo>
                      <a:pt x="34" y="194"/>
                      <a:pt x="1" y="261"/>
                      <a:pt x="17" y="278"/>
                    </a:cubicBezTo>
                    <a:cubicBezTo>
                      <a:pt x="21" y="281"/>
                      <a:pt x="26" y="283"/>
                      <a:pt x="33" y="283"/>
                    </a:cubicBezTo>
                    <a:cubicBezTo>
                      <a:pt x="92" y="283"/>
                      <a:pt x="275" y="176"/>
                      <a:pt x="522" y="176"/>
                    </a:cubicBezTo>
                    <a:cubicBezTo>
                      <a:pt x="537" y="176"/>
                      <a:pt x="553" y="177"/>
                      <a:pt x="569" y="177"/>
                    </a:cubicBezTo>
                    <a:cubicBezTo>
                      <a:pt x="845" y="193"/>
                      <a:pt x="1036" y="349"/>
                      <a:pt x="1105" y="349"/>
                    </a:cubicBezTo>
                    <a:cubicBezTo>
                      <a:pt x="1111" y="349"/>
                      <a:pt x="1116" y="347"/>
                      <a:pt x="1120" y="345"/>
                    </a:cubicBezTo>
                    <a:cubicBezTo>
                      <a:pt x="1137" y="328"/>
                      <a:pt x="1104" y="261"/>
                      <a:pt x="1020" y="177"/>
                    </a:cubicBezTo>
                    <a:cubicBezTo>
                      <a:pt x="884" y="60"/>
                      <a:pt x="714" y="1"/>
                      <a:pt x="54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4" name="Google Shape;10004;p111"/>
              <p:cNvSpPr/>
              <p:nvPr/>
            </p:nvSpPr>
            <p:spPr>
              <a:xfrm>
                <a:off x="1175458" y="1924126"/>
                <a:ext cx="20940" cy="1805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63" extrusionOk="0">
                    <a:moveTo>
                      <a:pt x="368" y="0"/>
                    </a:moveTo>
                    <a:cubicBezTo>
                      <a:pt x="117" y="0"/>
                      <a:pt x="0" y="301"/>
                      <a:pt x="184" y="485"/>
                    </a:cubicBezTo>
                    <a:cubicBezTo>
                      <a:pt x="238" y="538"/>
                      <a:pt x="306" y="563"/>
                      <a:pt x="372" y="563"/>
                    </a:cubicBezTo>
                    <a:cubicBezTo>
                      <a:pt x="514" y="563"/>
                      <a:pt x="652" y="454"/>
                      <a:pt x="652" y="284"/>
                    </a:cubicBezTo>
                    <a:cubicBezTo>
                      <a:pt x="652" y="134"/>
                      <a:pt x="518" y="0"/>
                      <a:pt x="3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5" name="Google Shape;10005;p111"/>
              <p:cNvSpPr/>
              <p:nvPr/>
            </p:nvSpPr>
            <p:spPr>
              <a:xfrm>
                <a:off x="1166351" y="1912549"/>
                <a:ext cx="35916" cy="1119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9" extrusionOk="0">
                    <a:moveTo>
                      <a:pt x="537" y="1"/>
                    </a:moveTo>
                    <a:cubicBezTo>
                      <a:pt x="397" y="1"/>
                      <a:pt x="257" y="43"/>
                      <a:pt x="134" y="127"/>
                    </a:cubicBezTo>
                    <a:cubicBezTo>
                      <a:pt x="34" y="194"/>
                      <a:pt x="0" y="261"/>
                      <a:pt x="17" y="278"/>
                    </a:cubicBezTo>
                    <a:cubicBezTo>
                      <a:pt x="21" y="281"/>
                      <a:pt x="26" y="283"/>
                      <a:pt x="33" y="283"/>
                    </a:cubicBezTo>
                    <a:cubicBezTo>
                      <a:pt x="91" y="283"/>
                      <a:pt x="275" y="176"/>
                      <a:pt x="521" y="176"/>
                    </a:cubicBezTo>
                    <a:cubicBezTo>
                      <a:pt x="537" y="176"/>
                      <a:pt x="553" y="177"/>
                      <a:pt x="569" y="177"/>
                    </a:cubicBezTo>
                    <a:cubicBezTo>
                      <a:pt x="844" y="193"/>
                      <a:pt x="1036" y="349"/>
                      <a:pt x="1091" y="349"/>
                    </a:cubicBezTo>
                    <a:cubicBezTo>
                      <a:pt x="1097" y="349"/>
                      <a:pt x="1100" y="347"/>
                      <a:pt x="1103" y="345"/>
                    </a:cubicBezTo>
                    <a:cubicBezTo>
                      <a:pt x="1120" y="328"/>
                      <a:pt x="1086" y="261"/>
                      <a:pt x="1003" y="177"/>
                    </a:cubicBezTo>
                    <a:cubicBezTo>
                      <a:pt x="867" y="60"/>
                      <a:pt x="702" y="1"/>
                      <a:pt x="53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6" name="Google Shape;10006;p111"/>
              <p:cNvSpPr/>
              <p:nvPr/>
            </p:nvSpPr>
            <p:spPr>
              <a:xfrm>
                <a:off x="1147046" y="2091807"/>
                <a:ext cx="92739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1543" extrusionOk="0">
                    <a:moveTo>
                      <a:pt x="1" y="1"/>
                    </a:moveTo>
                    <a:cubicBezTo>
                      <a:pt x="1" y="1"/>
                      <a:pt x="677" y="1543"/>
                      <a:pt x="2702" y="1543"/>
                    </a:cubicBezTo>
                    <a:cubicBezTo>
                      <a:pt x="2764" y="1543"/>
                      <a:pt x="2827" y="1541"/>
                      <a:pt x="2892" y="1538"/>
                    </a:cubicBezTo>
                    <a:lnTo>
                      <a:pt x="2875" y="987"/>
                    </a:lnTo>
                    <a:cubicBezTo>
                      <a:pt x="1839" y="937"/>
                      <a:pt x="836" y="602"/>
                      <a:pt x="1" y="1"/>
                    </a:cubicBez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7" name="Google Shape;10007;p111"/>
              <p:cNvSpPr/>
              <p:nvPr/>
            </p:nvSpPr>
            <p:spPr>
              <a:xfrm>
                <a:off x="1234943" y="1920887"/>
                <a:ext cx="26263" cy="8453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63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" y="168"/>
                      <a:pt x="50" y="318"/>
                      <a:pt x="100" y="469"/>
                    </a:cubicBezTo>
                    <a:cubicBezTo>
                      <a:pt x="184" y="770"/>
                      <a:pt x="318" y="1171"/>
                      <a:pt x="451" y="1605"/>
                    </a:cubicBezTo>
                    <a:cubicBezTo>
                      <a:pt x="535" y="1822"/>
                      <a:pt x="602" y="2039"/>
                      <a:pt x="668" y="2223"/>
                    </a:cubicBezTo>
                    <a:cubicBezTo>
                      <a:pt x="702" y="2307"/>
                      <a:pt x="719" y="2390"/>
                      <a:pt x="702" y="2474"/>
                    </a:cubicBezTo>
                    <a:cubicBezTo>
                      <a:pt x="685" y="2524"/>
                      <a:pt x="618" y="2541"/>
                      <a:pt x="535" y="2541"/>
                    </a:cubicBezTo>
                    <a:cubicBezTo>
                      <a:pt x="368" y="2541"/>
                      <a:pt x="201" y="2557"/>
                      <a:pt x="50" y="2607"/>
                    </a:cubicBezTo>
                    <a:cubicBezTo>
                      <a:pt x="148" y="2627"/>
                      <a:pt x="240" y="2635"/>
                      <a:pt x="333" y="2635"/>
                    </a:cubicBezTo>
                    <a:cubicBezTo>
                      <a:pt x="399" y="2635"/>
                      <a:pt x="466" y="2631"/>
                      <a:pt x="535" y="2624"/>
                    </a:cubicBezTo>
                    <a:lnTo>
                      <a:pt x="668" y="2624"/>
                    </a:lnTo>
                    <a:cubicBezTo>
                      <a:pt x="719" y="2607"/>
                      <a:pt x="769" y="2557"/>
                      <a:pt x="802" y="2507"/>
                    </a:cubicBezTo>
                    <a:cubicBezTo>
                      <a:pt x="819" y="2407"/>
                      <a:pt x="819" y="2290"/>
                      <a:pt x="769" y="2190"/>
                    </a:cubicBezTo>
                    <a:cubicBezTo>
                      <a:pt x="702" y="2006"/>
                      <a:pt x="635" y="1789"/>
                      <a:pt x="568" y="1572"/>
                    </a:cubicBezTo>
                    <a:cubicBezTo>
                      <a:pt x="435" y="1137"/>
                      <a:pt x="301" y="736"/>
                      <a:pt x="184" y="452"/>
                    </a:cubicBezTo>
                    <a:cubicBezTo>
                      <a:pt x="151" y="285"/>
                      <a:pt x="84" y="135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8" name="Google Shape;10008;p111"/>
              <p:cNvSpPr/>
              <p:nvPr/>
            </p:nvSpPr>
            <p:spPr>
              <a:xfrm>
                <a:off x="1216184" y="2012536"/>
                <a:ext cx="23602" cy="2171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77" extrusionOk="0">
                    <a:moveTo>
                      <a:pt x="418" y="0"/>
                    </a:moveTo>
                    <a:lnTo>
                      <a:pt x="418" y="0"/>
                    </a:lnTo>
                    <a:cubicBezTo>
                      <a:pt x="301" y="34"/>
                      <a:pt x="201" y="100"/>
                      <a:pt x="117" y="184"/>
                    </a:cubicBezTo>
                    <a:cubicBezTo>
                      <a:pt x="34" y="267"/>
                      <a:pt x="0" y="384"/>
                      <a:pt x="34" y="501"/>
                    </a:cubicBezTo>
                    <a:cubicBezTo>
                      <a:pt x="103" y="612"/>
                      <a:pt x="218" y="677"/>
                      <a:pt x="341" y="677"/>
                    </a:cubicBezTo>
                    <a:cubicBezTo>
                      <a:pt x="366" y="677"/>
                      <a:pt x="392" y="674"/>
                      <a:pt x="418" y="668"/>
                    </a:cubicBezTo>
                    <a:cubicBezTo>
                      <a:pt x="535" y="635"/>
                      <a:pt x="635" y="568"/>
                      <a:pt x="685" y="451"/>
                    </a:cubicBezTo>
                    <a:cubicBezTo>
                      <a:pt x="736" y="351"/>
                      <a:pt x="736" y="217"/>
                      <a:pt x="652" y="117"/>
                    </a:cubicBezTo>
                    <a:cubicBezTo>
                      <a:pt x="600" y="65"/>
                      <a:pt x="528" y="39"/>
                      <a:pt x="457" y="39"/>
                    </a:cubicBezTo>
                    <a:cubicBezTo>
                      <a:pt x="414" y="39"/>
                      <a:pt x="372" y="48"/>
                      <a:pt x="335" y="67"/>
                    </a:cubicBez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09" name="Google Shape;10009;p111"/>
              <p:cNvSpPr/>
              <p:nvPr/>
            </p:nvSpPr>
            <p:spPr>
              <a:xfrm>
                <a:off x="1214580" y="2011958"/>
                <a:ext cx="27354" cy="16419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12" extrusionOk="0">
                    <a:moveTo>
                      <a:pt x="41" y="0"/>
                    </a:moveTo>
                    <a:cubicBezTo>
                      <a:pt x="38" y="0"/>
                      <a:pt x="36" y="1"/>
                      <a:pt x="34" y="1"/>
                    </a:cubicBezTo>
                    <a:cubicBezTo>
                      <a:pt x="0" y="1"/>
                      <a:pt x="67" y="269"/>
                      <a:pt x="334" y="419"/>
                    </a:cubicBezTo>
                    <a:cubicBezTo>
                      <a:pt x="457" y="488"/>
                      <a:pt x="577" y="512"/>
                      <a:pt x="670" y="512"/>
                    </a:cubicBezTo>
                    <a:cubicBezTo>
                      <a:pt x="779" y="512"/>
                      <a:pt x="852" y="480"/>
                      <a:pt x="852" y="453"/>
                    </a:cubicBezTo>
                    <a:cubicBezTo>
                      <a:pt x="836" y="419"/>
                      <a:pt x="635" y="402"/>
                      <a:pt x="418" y="285"/>
                    </a:cubicBezTo>
                    <a:cubicBezTo>
                      <a:pt x="211" y="158"/>
                      <a:pt x="95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0" name="Google Shape;10010;p111"/>
              <p:cNvSpPr/>
              <p:nvPr/>
            </p:nvSpPr>
            <p:spPr>
              <a:xfrm>
                <a:off x="1084386" y="1734895"/>
                <a:ext cx="249710" cy="174030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5427" extrusionOk="0">
                    <a:moveTo>
                      <a:pt x="3835" y="0"/>
                    </a:moveTo>
                    <a:cubicBezTo>
                      <a:pt x="3527" y="0"/>
                      <a:pt x="3219" y="40"/>
                      <a:pt x="2924" y="120"/>
                    </a:cubicBezTo>
                    <a:cubicBezTo>
                      <a:pt x="1688" y="471"/>
                      <a:pt x="735" y="1457"/>
                      <a:pt x="418" y="2710"/>
                    </a:cubicBezTo>
                    <a:lnTo>
                      <a:pt x="568" y="2576"/>
                    </a:lnTo>
                    <a:lnTo>
                      <a:pt x="568" y="2576"/>
                    </a:lnTo>
                    <a:cubicBezTo>
                      <a:pt x="551" y="3044"/>
                      <a:pt x="284" y="3462"/>
                      <a:pt x="150" y="3913"/>
                    </a:cubicBezTo>
                    <a:cubicBezTo>
                      <a:pt x="0" y="4364"/>
                      <a:pt x="17" y="4932"/>
                      <a:pt x="434" y="5199"/>
                    </a:cubicBezTo>
                    <a:cubicBezTo>
                      <a:pt x="551" y="5283"/>
                      <a:pt x="668" y="5333"/>
                      <a:pt x="802" y="5350"/>
                    </a:cubicBezTo>
                    <a:cubicBezTo>
                      <a:pt x="992" y="5405"/>
                      <a:pt x="1190" y="5427"/>
                      <a:pt x="1390" y="5427"/>
                    </a:cubicBezTo>
                    <a:cubicBezTo>
                      <a:pt x="1735" y="5427"/>
                      <a:pt x="2091" y="5363"/>
                      <a:pt x="2439" y="5300"/>
                    </a:cubicBezTo>
                    <a:lnTo>
                      <a:pt x="2506" y="4063"/>
                    </a:lnTo>
                    <a:cubicBezTo>
                      <a:pt x="2590" y="4448"/>
                      <a:pt x="2790" y="4798"/>
                      <a:pt x="3108" y="5032"/>
                    </a:cubicBezTo>
                    <a:cubicBezTo>
                      <a:pt x="3325" y="5206"/>
                      <a:pt x="3584" y="5295"/>
                      <a:pt x="3849" y="5295"/>
                    </a:cubicBezTo>
                    <a:cubicBezTo>
                      <a:pt x="3992" y="5295"/>
                      <a:pt x="4137" y="5269"/>
                      <a:pt x="4277" y="5216"/>
                    </a:cubicBezTo>
                    <a:cubicBezTo>
                      <a:pt x="4600" y="5069"/>
                      <a:pt x="4820" y="4716"/>
                      <a:pt x="4744" y="4395"/>
                    </a:cubicBezTo>
                    <a:lnTo>
                      <a:pt x="4744" y="4395"/>
                    </a:lnTo>
                    <a:cubicBezTo>
                      <a:pt x="4929" y="4791"/>
                      <a:pt x="5397" y="5060"/>
                      <a:pt x="5865" y="5166"/>
                    </a:cubicBezTo>
                    <a:cubicBezTo>
                      <a:pt x="6098" y="5196"/>
                      <a:pt x="6334" y="5213"/>
                      <a:pt x="6572" y="5213"/>
                    </a:cubicBezTo>
                    <a:cubicBezTo>
                      <a:pt x="6863" y="5213"/>
                      <a:pt x="7158" y="5188"/>
                      <a:pt x="7452" y="5133"/>
                    </a:cubicBezTo>
                    <a:cubicBezTo>
                      <a:pt x="7185" y="4715"/>
                      <a:pt x="7369" y="4214"/>
                      <a:pt x="7519" y="3763"/>
                    </a:cubicBezTo>
                    <a:cubicBezTo>
                      <a:pt x="7669" y="3311"/>
                      <a:pt x="7786" y="2760"/>
                      <a:pt x="7452" y="2409"/>
                    </a:cubicBezTo>
                    <a:cubicBezTo>
                      <a:pt x="7318" y="2292"/>
                      <a:pt x="7201" y="2192"/>
                      <a:pt x="7068" y="2108"/>
                    </a:cubicBezTo>
                    <a:cubicBezTo>
                      <a:pt x="6784" y="1858"/>
                      <a:pt x="6650" y="1524"/>
                      <a:pt x="6450" y="1240"/>
                    </a:cubicBezTo>
                    <a:cubicBezTo>
                      <a:pt x="5896" y="441"/>
                      <a:pt x="4866" y="0"/>
                      <a:pt x="383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1" name="Google Shape;10011;p111"/>
              <p:cNvSpPr/>
              <p:nvPr/>
            </p:nvSpPr>
            <p:spPr>
              <a:xfrm>
                <a:off x="904872" y="1753751"/>
                <a:ext cx="254552" cy="409887"/>
              </a:xfrm>
              <a:custGeom>
                <a:avLst/>
                <a:gdLst/>
                <a:ahLst/>
                <a:cxnLst/>
                <a:rect l="l" t="t" r="r" b="b"/>
                <a:pathLst>
                  <a:path w="7938" h="12782" extrusionOk="0">
                    <a:moveTo>
                      <a:pt x="6153" y="0"/>
                    </a:moveTo>
                    <a:cubicBezTo>
                      <a:pt x="5878" y="0"/>
                      <a:pt x="5604" y="20"/>
                      <a:pt x="5331" y="67"/>
                    </a:cubicBezTo>
                    <a:cubicBezTo>
                      <a:pt x="4479" y="234"/>
                      <a:pt x="3626" y="752"/>
                      <a:pt x="3309" y="1554"/>
                    </a:cubicBezTo>
                    <a:cubicBezTo>
                      <a:pt x="2958" y="2473"/>
                      <a:pt x="3309" y="3592"/>
                      <a:pt x="2791" y="4444"/>
                    </a:cubicBezTo>
                    <a:cubicBezTo>
                      <a:pt x="2457" y="5012"/>
                      <a:pt x="1788" y="5297"/>
                      <a:pt x="1287" y="5748"/>
                    </a:cubicBezTo>
                    <a:cubicBezTo>
                      <a:pt x="435" y="6483"/>
                      <a:pt x="51" y="7669"/>
                      <a:pt x="17" y="8805"/>
                    </a:cubicBezTo>
                    <a:cubicBezTo>
                      <a:pt x="1" y="9925"/>
                      <a:pt x="435" y="11679"/>
                      <a:pt x="736" y="12782"/>
                    </a:cubicBezTo>
                    <a:cubicBezTo>
                      <a:pt x="2791" y="12598"/>
                      <a:pt x="4896" y="12732"/>
                      <a:pt x="6951" y="12548"/>
                    </a:cubicBezTo>
                    <a:cubicBezTo>
                      <a:pt x="6484" y="12331"/>
                      <a:pt x="6250" y="10977"/>
                      <a:pt x="6333" y="10459"/>
                    </a:cubicBezTo>
                    <a:cubicBezTo>
                      <a:pt x="6417" y="9958"/>
                      <a:pt x="6701" y="9507"/>
                      <a:pt x="6918" y="9056"/>
                    </a:cubicBezTo>
                    <a:cubicBezTo>
                      <a:pt x="7135" y="8588"/>
                      <a:pt x="7302" y="8053"/>
                      <a:pt x="7135" y="7569"/>
                    </a:cubicBezTo>
                    <a:cubicBezTo>
                      <a:pt x="6968" y="7051"/>
                      <a:pt x="6450" y="6683"/>
                      <a:pt x="6266" y="6165"/>
                    </a:cubicBezTo>
                    <a:cubicBezTo>
                      <a:pt x="6066" y="5614"/>
                      <a:pt x="6266" y="4996"/>
                      <a:pt x="6450" y="4444"/>
                    </a:cubicBezTo>
                    <a:cubicBezTo>
                      <a:pt x="6951" y="3024"/>
                      <a:pt x="7453" y="1604"/>
                      <a:pt x="7937" y="184"/>
                    </a:cubicBezTo>
                    <a:cubicBezTo>
                      <a:pt x="7353" y="92"/>
                      <a:pt x="6752" y="0"/>
                      <a:pt x="61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2" name="Google Shape;10012;p111"/>
              <p:cNvSpPr/>
              <p:nvPr/>
            </p:nvSpPr>
            <p:spPr>
              <a:xfrm>
                <a:off x="932739" y="1746151"/>
                <a:ext cx="213281" cy="190545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5942" extrusionOk="0">
                    <a:moveTo>
                      <a:pt x="5026" y="1"/>
                    </a:moveTo>
                    <a:cubicBezTo>
                      <a:pt x="4988" y="1"/>
                      <a:pt x="4950" y="2"/>
                      <a:pt x="4913" y="3"/>
                    </a:cubicBezTo>
                    <a:cubicBezTo>
                      <a:pt x="4595" y="3"/>
                      <a:pt x="4295" y="53"/>
                      <a:pt x="3994" y="120"/>
                    </a:cubicBezTo>
                    <a:cubicBezTo>
                      <a:pt x="3626" y="203"/>
                      <a:pt x="3292" y="337"/>
                      <a:pt x="2991" y="521"/>
                    </a:cubicBezTo>
                    <a:cubicBezTo>
                      <a:pt x="2640" y="738"/>
                      <a:pt x="2373" y="1056"/>
                      <a:pt x="2223" y="1440"/>
                    </a:cubicBezTo>
                    <a:cubicBezTo>
                      <a:pt x="2072" y="1841"/>
                      <a:pt x="2006" y="2275"/>
                      <a:pt x="2022" y="2693"/>
                    </a:cubicBezTo>
                    <a:cubicBezTo>
                      <a:pt x="2022" y="3144"/>
                      <a:pt x="2072" y="3562"/>
                      <a:pt x="2072" y="3963"/>
                    </a:cubicBezTo>
                    <a:cubicBezTo>
                      <a:pt x="2106" y="4347"/>
                      <a:pt x="2039" y="4715"/>
                      <a:pt x="1905" y="5082"/>
                    </a:cubicBezTo>
                    <a:cubicBezTo>
                      <a:pt x="1772" y="5383"/>
                      <a:pt x="1521" y="5634"/>
                      <a:pt x="1204" y="5767"/>
                    </a:cubicBezTo>
                    <a:cubicBezTo>
                      <a:pt x="1113" y="5801"/>
                      <a:pt x="1016" y="5818"/>
                      <a:pt x="919" y="5818"/>
                    </a:cubicBezTo>
                    <a:cubicBezTo>
                      <a:pt x="730" y="5818"/>
                      <a:pt x="539" y="5755"/>
                      <a:pt x="385" y="5634"/>
                    </a:cubicBezTo>
                    <a:cubicBezTo>
                      <a:pt x="201" y="5500"/>
                      <a:pt x="101" y="5249"/>
                      <a:pt x="151" y="5016"/>
                    </a:cubicBezTo>
                    <a:cubicBezTo>
                      <a:pt x="184" y="4832"/>
                      <a:pt x="318" y="4681"/>
                      <a:pt x="502" y="4648"/>
                    </a:cubicBezTo>
                    <a:cubicBezTo>
                      <a:pt x="529" y="4644"/>
                      <a:pt x="557" y="4642"/>
                      <a:pt x="584" y="4642"/>
                    </a:cubicBezTo>
                    <a:cubicBezTo>
                      <a:pt x="673" y="4642"/>
                      <a:pt x="759" y="4664"/>
                      <a:pt x="836" y="4715"/>
                    </a:cubicBezTo>
                    <a:cubicBezTo>
                      <a:pt x="903" y="4765"/>
                      <a:pt x="919" y="4798"/>
                      <a:pt x="936" y="4798"/>
                    </a:cubicBezTo>
                    <a:cubicBezTo>
                      <a:pt x="936" y="4798"/>
                      <a:pt x="919" y="4748"/>
                      <a:pt x="853" y="4698"/>
                    </a:cubicBezTo>
                    <a:cubicBezTo>
                      <a:pt x="774" y="4632"/>
                      <a:pt x="674" y="4587"/>
                      <a:pt x="579" y="4587"/>
                    </a:cubicBezTo>
                    <a:cubicBezTo>
                      <a:pt x="553" y="4587"/>
                      <a:pt x="527" y="4591"/>
                      <a:pt x="502" y="4598"/>
                    </a:cubicBezTo>
                    <a:cubicBezTo>
                      <a:pt x="285" y="4631"/>
                      <a:pt x="117" y="4782"/>
                      <a:pt x="67" y="4999"/>
                    </a:cubicBezTo>
                    <a:cubicBezTo>
                      <a:pt x="1" y="5266"/>
                      <a:pt x="101" y="5550"/>
                      <a:pt x="318" y="5717"/>
                    </a:cubicBezTo>
                    <a:cubicBezTo>
                      <a:pt x="498" y="5863"/>
                      <a:pt x="715" y="5941"/>
                      <a:pt x="935" y="5941"/>
                    </a:cubicBezTo>
                    <a:cubicBezTo>
                      <a:pt x="1042" y="5941"/>
                      <a:pt x="1150" y="5923"/>
                      <a:pt x="1254" y="5884"/>
                    </a:cubicBezTo>
                    <a:cubicBezTo>
                      <a:pt x="1605" y="5751"/>
                      <a:pt x="1872" y="5483"/>
                      <a:pt x="2022" y="5132"/>
                    </a:cubicBezTo>
                    <a:cubicBezTo>
                      <a:pt x="2173" y="4765"/>
                      <a:pt x="2239" y="4364"/>
                      <a:pt x="2223" y="3963"/>
                    </a:cubicBezTo>
                    <a:cubicBezTo>
                      <a:pt x="2223" y="3545"/>
                      <a:pt x="2173" y="3127"/>
                      <a:pt x="2173" y="2693"/>
                    </a:cubicBezTo>
                    <a:cubicBezTo>
                      <a:pt x="2156" y="2292"/>
                      <a:pt x="2223" y="1874"/>
                      <a:pt x="2356" y="1490"/>
                    </a:cubicBezTo>
                    <a:cubicBezTo>
                      <a:pt x="2490" y="1139"/>
                      <a:pt x="2741" y="838"/>
                      <a:pt x="3058" y="638"/>
                    </a:cubicBezTo>
                    <a:cubicBezTo>
                      <a:pt x="3359" y="454"/>
                      <a:pt x="3676" y="320"/>
                      <a:pt x="4011" y="237"/>
                    </a:cubicBezTo>
                    <a:cubicBezTo>
                      <a:pt x="4311" y="170"/>
                      <a:pt x="4612" y="120"/>
                      <a:pt x="4913" y="103"/>
                    </a:cubicBezTo>
                    <a:cubicBezTo>
                      <a:pt x="4958" y="102"/>
                      <a:pt x="5003" y="101"/>
                      <a:pt x="5048" y="101"/>
                    </a:cubicBezTo>
                    <a:cubicBezTo>
                      <a:pt x="5451" y="101"/>
                      <a:pt x="5840" y="168"/>
                      <a:pt x="6216" y="304"/>
                    </a:cubicBezTo>
                    <a:cubicBezTo>
                      <a:pt x="6482" y="413"/>
                      <a:pt x="6631" y="523"/>
                      <a:pt x="6649" y="523"/>
                    </a:cubicBezTo>
                    <a:cubicBezTo>
                      <a:pt x="6650" y="523"/>
                      <a:pt x="6651" y="522"/>
                      <a:pt x="6651" y="521"/>
                    </a:cubicBezTo>
                    <a:cubicBezTo>
                      <a:pt x="6651" y="521"/>
                      <a:pt x="6617" y="488"/>
                      <a:pt x="6550" y="437"/>
                    </a:cubicBezTo>
                    <a:cubicBezTo>
                      <a:pt x="6450" y="371"/>
                      <a:pt x="6350" y="304"/>
                      <a:pt x="6233" y="254"/>
                    </a:cubicBezTo>
                    <a:cubicBezTo>
                      <a:pt x="5850" y="85"/>
                      <a:pt x="5439" y="1"/>
                      <a:pt x="50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3" name="Google Shape;10013;p111"/>
              <p:cNvSpPr/>
              <p:nvPr/>
            </p:nvSpPr>
            <p:spPr>
              <a:xfrm>
                <a:off x="1316363" y="1831964"/>
                <a:ext cx="98640" cy="183137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57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4" y="67"/>
                      <a:pt x="168" y="134"/>
                      <a:pt x="268" y="184"/>
                    </a:cubicBezTo>
                    <a:cubicBezTo>
                      <a:pt x="519" y="351"/>
                      <a:pt x="753" y="535"/>
                      <a:pt x="970" y="736"/>
                    </a:cubicBezTo>
                    <a:cubicBezTo>
                      <a:pt x="1287" y="1020"/>
                      <a:pt x="1488" y="1404"/>
                      <a:pt x="1555" y="1822"/>
                    </a:cubicBezTo>
                    <a:cubicBezTo>
                      <a:pt x="1622" y="2306"/>
                      <a:pt x="1488" y="2841"/>
                      <a:pt x="1388" y="3409"/>
                    </a:cubicBezTo>
                    <a:cubicBezTo>
                      <a:pt x="1271" y="3960"/>
                      <a:pt x="1221" y="4562"/>
                      <a:pt x="1471" y="5030"/>
                    </a:cubicBezTo>
                    <a:cubicBezTo>
                      <a:pt x="1588" y="5247"/>
                      <a:pt x="1755" y="5447"/>
                      <a:pt x="1972" y="5581"/>
                    </a:cubicBezTo>
                    <a:cubicBezTo>
                      <a:pt x="2112" y="5670"/>
                      <a:pt x="2270" y="5710"/>
                      <a:pt x="2433" y="5710"/>
                    </a:cubicBezTo>
                    <a:cubicBezTo>
                      <a:pt x="2485" y="5710"/>
                      <a:pt x="2538" y="5706"/>
                      <a:pt x="2591" y="5698"/>
                    </a:cubicBezTo>
                    <a:cubicBezTo>
                      <a:pt x="2774" y="5681"/>
                      <a:pt x="2942" y="5564"/>
                      <a:pt x="3025" y="5397"/>
                    </a:cubicBezTo>
                    <a:cubicBezTo>
                      <a:pt x="3075" y="5264"/>
                      <a:pt x="3059" y="5113"/>
                      <a:pt x="2958" y="4996"/>
                    </a:cubicBezTo>
                    <a:cubicBezTo>
                      <a:pt x="2908" y="4929"/>
                      <a:pt x="2825" y="4896"/>
                      <a:pt x="2724" y="4879"/>
                    </a:cubicBezTo>
                    <a:cubicBezTo>
                      <a:pt x="2674" y="4896"/>
                      <a:pt x="2641" y="4913"/>
                      <a:pt x="2641" y="4913"/>
                    </a:cubicBezTo>
                    <a:cubicBezTo>
                      <a:pt x="2656" y="4910"/>
                      <a:pt x="2671" y="4909"/>
                      <a:pt x="2685" y="4909"/>
                    </a:cubicBezTo>
                    <a:cubicBezTo>
                      <a:pt x="2783" y="4909"/>
                      <a:pt x="2864" y="4957"/>
                      <a:pt x="2908" y="5030"/>
                    </a:cubicBezTo>
                    <a:cubicBezTo>
                      <a:pt x="2975" y="5130"/>
                      <a:pt x="2992" y="5247"/>
                      <a:pt x="2942" y="5364"/>
                    </a:cubicBezTo>
                    <a:cubicBezTo>
                      <a:pt x="2875" y="5497"/>
                      <a:pt x="2724" y="5581"/>
                      <a:pt x="2574" y="5598"/>
                    </a:cubicBezTo>
                    <a:cubicBezTo>
                      <a:pt x="2544" y="5602"/>
                      <a:pt x="2514" y="5604"/>
                      <a:pt x="2484" y="5604"/>
                    </a:cubicBezTo>
                    <a:cubicBezTo>
                      <a:pt x="2154" y="5604"/>
                      <a:pt x="1788" y="5360"/>
                      <a:pt x="1605" y="4963"/>
                    </a:cubicBezTo>
                    <a:cubicBezTo>
                      <a:pt x="1388" y="4545"/>
                      <a:pt x="1421" y="3994"/>
                      <a:pt x="1538" y="3426"/>
                    </a:cubicBezTo>
                    <a:cubicBezTo>
                      <a:pt x="1638" y="2874"/>
                      <a:pt x="1772" y="2323"/>
                      <a:pt x="1688" y="1805"/>
                    </a:cubicBezTo>
                    <a:cubicBezTo>
                      <a:pt x="1622" y="1354"/>
                      <a:pt x="1388" y="953"/>
                      <a:pt x="1037" y="652"/>
                    </a:cubicBezTo>
                    <a:cubicBezTo>
                      <a:pt x="803" y="451"/>
                      <a:pt x="569" y="284"/>
                      <a:pt x="302" y="134"/>
                    </a:cubicBezTo>
                    <a:cubicBezTo>
                      <a:pt x="218" y="84"/>
                      <a:pt x="118" y="34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4" name="Google Shape;10014;p111"/>
              <p:cNvSpPr/>
              <p:nvPr/>
            </p:nvSpPr>
            <p:spPr>
              <a:xfrm>
                <a:off x="1537660" y="2605688"/>
                <a:ext cx="217033" cy="201448"/>
              </a:xfrm>
              <a:custGeom>
                <a:avLst/>
                <a:gdLst/>
                <a:ahLst/>
                <a:cxnLst/>
                <a:rect l="l" t="t" r="r" b="b"/>
                <a:pathLst>
                  <a:path w="6768" h="6282" extrusionOk="0">
                    <a:moveTo>
                      <a:pt x="1201" y="0"/>
                    </a:moveTo>
                    <a:cubicBezTo>
                      <a:pt x="1036" y="0"/>
                      <a:pt x="880" y="140"/>
                      <a:pt x="903" y="334"/>
                    </a:cubicBezTo>
                    <a:cubicBezTo>
                      <a:pt x="869" y="668"/>
                      <a:pt x="802" y="1002"/>
                      <a:pt x="686" y="1303"/>
                    </a:cubicBezTo>
                    <a:cubicBezTo>
                      <a:pt x="602" y="1570"/>
                      <a:pt x="468" y="1804"/>
                      <a:pt x="318" y="2021"/>
                    </a:cubicBezTo>
                    <a:cubicBezTo>
                      <a:pt x="204" y="2152"/>
                      <a:pt x="106" y="2282"/>
                      <a:pt x="8" y="2397"/>
                    </a:cubicBezTo>
                    <a:lnTo>
                      <a:pt x="8" y="2397"/>
                    </a:lnTo>
                    <a:lnTo>
                      <a:pt x="0" y="2372"/>
                    </a:lnTo>
                    <a:lnTo>
                      <a:pt x="0" y="2405"/>
                    </a:lnTo>
                    <a:cubicBezTo>
                      <a:pt x="3" y="2403"/>
                      <a:pt x="5" y="2400"/>
                      <a:pt x="8" y="2397"/>
                    </a:cubicBezTo>
                    <a:lnTo>
                      <a:pt x="8" y="2397"/>
                    </a:lnTo>
                    <a:lnTo>
                      <a:pt x="1153" y="6282"/>
                    </a:lnTo>
                    <a:cubicBezTo>
                      <a:pt x="2407" y="6015"/>
                      <a:pt x="3977" y="5664"/>
                      <a:pt x="4746" y="5396"/>
                    </a:cubicBezTo>
                    <a:cubicBezTo>
                      <a:pt x="6133" y="4895"/>
                      <a:pt x="6082" y="4778"/>
                      <a:pt x="5999" y="4628"/>
                    </a:cubicBezTo>
                    <a:cubicBezTo>
                      <a:pt x="5963" y="4563"/>
                      <a:pt x="5878" y="4537"/>
                      <a:pt x="5763" y="4537"/>
                    </a:cubicBezTo>
                    <a:cubicBezTo>
                      <a:pt x="5278" y="4537"/>
                      <a:pt x="4243" y="5003"/>
                      <a:pt x="3933" y="5003"/>
                    </a:cubicBezTo>
                    <a:cubicBezTo>
                      <a:pt x="3842" y="5003"/>
                      <a:pt x="3813" y="4963"/>
                      <a:pt x="3877" y="4862"/>
                    </a:cubicBezTo>
                    <a:cubicBezTo>
                      <a:pt x="4211" y="4344"/>
                      <a:pt x="6767" y="3742"/>
                      <a:pt x="6517" y="3324"/>
                    </a:cubicBezTo>
                    <a:cubicBezTo>
                      <a:pt x="6459" y="3232"/>
                      <a:pt x="6342" y="3194"/>
                      <a:pt x="6187" y="3194"/>
                    </a:cubicBezTo>
                    <a:cubicBezTo>
                      <a:pt x="5444" y="3194"/>
                      <a:pt x="3826" y="4077"/>
                      <a:pt x="3660" y="4160"/>
                    </a:cubicBezTo>
                    <a:cubicBezTo>
                      <a:pt x="3631" y="4174"/>
                      <a:pt x="3604" y="4180"/>
                      <a:pt x="3579" y="4180"/>
                    </a:cubicBezTo>
                    <a:cubicBezTo>
                      <a:pt x="3424" y="4180"/>
                      <a:pt x="3337" y="3950"/>
                      <a:pt x="3509" y="3893"/>
                    </a:cubicBezTo>
                    <a:cubicBezTo>
                      <a:pt x="3777" y="3776"/>
                      <a:pt x="6600" y="2573"/>
                      <a:pt x="6266" y="2038"/>
                    </a:cubicBezTo>
                    <a:cubicBezTo>
                      <a:pt x="6220" y="1959"/>
                      <a:pt x="6147" y="1930"/>
                      <a:pt x="6067" y="1930"/>
                    </a:cubicBezTo>
                    <a:cubicBezTo>
                      <a:pt x="5859" y="1930"/>
                      <a:pt x="5598" y="2121"/>
                      <a:pt x="5598" y="2121"/>
                    </a:cubicBezTo>
                    <a:cubicBezTo>
                      <a:pt x="5598" y="2121"/>
                      <a:pt x="3466" y="3222"/>
                      <a:pt x="2981" y="3222"/>
                    </a:cubicBezTo>
                    <a:cubicBezTo>
                      <a:pt x="2935" y="3222"/>
                      <a:pt x="2904" y="3213"/>
                      <a:pt x="2891" y="3191"/>
                    </a:cubicBezTo>
                    <a:cubicBezTo>
                      <a:pt x="2741" y="2923"/>
                      <a:pt x="4228" y="2088"/>
                      <a:pt x="4746" y="1854"/>
                    </a:cubicBezTo>
                    <a:cubicBezTo>
                      <a:pt x="5247" y="1603"/>
                      <a:pt x="5347" y="1269"/>
                      <a:pt x="5046" y="1136"/>
                    </a:cubicBezTo>
                    <a:cubicBezTo>
                      <a:pt x="5034" y="1129"/>
                      <a:pt x="5015" y="1126"/>
                      <a:pt x="4991" y="1126"/>
                    </a:cubicBezTo>
                    <a:cubicBezTo>
                      <a:pt x="4644" y="1126"/>
                      <a:pt x="3210" y="1770"/>
                      <a:pt x="2741" y="2004"/>
                    </a:cubicBezTo>
                    <a:cubicBezTo>
                      <a:pt x="2422" y="2164"/>
                      <a:pt x="1744" y="2513"/>
                      <a:pt x="1397" y="2513"/>
                    </a:cubicBezTo>
                    <a:cubicBezTo>
                      <a:pt x="1198" y="2513"/>
                      <a:pt x="1108" y="2399"/>
                      <a:pt x="1254" y="2071"/>
                    </a:cubicBezTo>
                    <a:cubicBezTo>
                      <a:pt x="1638" y="1152"/>
                      <a:pt x="1605" y="317"/>
                      <a:pt x="1421" y="100"/>
                    </a:cubicBezTo>
                    <a:cubicBezTo>
                      <a:pt x="1357" y="31"/>
                      <a:pt x="1278" y="0"/>
                      <a:pt x="1201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5" name="Google Shape;10015;p111"/>
              <p:cNvSpPr/>
              <p:nvPr/>
            </p:nvSpPr>
            <p:spPr>
              <a:xfrm>
                <a:off x="760216" y="2179383"/>
                <a:ext cx="818747" cy="741369"/>
              </a:xfrm>
              <a:custGeom>
                <a:avLst/>
                <a:gdLst/>
                <a:ahLst/>
                <a:cxnLst/>
                <a:rect l="l" t="t" r="r" b="b"/>
                <a:pathLst>
                  <a:path w="25532" h="23119" extrusionOk="0">
                    <a:moveTo>
                      <a:pt x="7810" y="1"/>
                    </a:moveTo>
                    <a:cubicBezTo>
                      <a:pt x="1" y="1"/>
                      <a:pt x="2189" y="9551"/>
                      <a:pt x="2189" y="9551"/>
                    </a:cubicBezTo>
                    <a:cubicBezTo>
                      <a:pt x="2557" y="11806"/>
                      <a:pt x="4244" y="15733"/>
                      <a:pt x="5731" y="19158"/>
                    </a:cubicBezTo>
                    <a:cubicBezTo>
                      <a:pt x="7218" y="22583"/>
                      <a:pt x="8438" y="23068"/>
                      <a:pt x="12665" y="23118"/>
                    </a:cubicBezTo>
                    <a:cubicBezTo>
                      <a:pt x="12702" y="23118"/>
                      <a:pt x="12740" y="23119"/>
                      <a:pt x="12777" y="23119"/>
                    </a:cubicBezTo>
                    <a:cubicBezTo>
                      <a:pt x="17329" y="23119"/>
                      <a:pt x="25531" y="20127"/>
                      <a:pt x="25531" y="20127"/>
                    </a:cubicBezTo>
                    <a:lnTo>
                      <a:pt x="23944" y="14697"/>
                    </a:lnTo>
                    <a:cubicBezTo>
                      <a:pt x="23944" y="14697"/>
                      <a:pt x="14918" y="16534"/>
                      <a:pt x="12976" y="16534"/>
                    </a:cubicBezTo>
                    <a:cubicBezTo>
                      <a:pt x="12830" y="16534"/>
                      <a:pt x="12725" y="16524"/>
                      <a:pt x="12665" y="16501"/>
                    </a:cubicBezTo>
                    <a:cubicBezTo>
                      <a:pt x="11813" y="16184"/>
                      <a:pt x="10928" y="13544"/>
                      <a:pt x="10259" y="11740"/>
                    </a:cubicBezTo>
                    <a:cubicBezTo>
                      <a:pt x="10176" y="11539"/>
                      <a:pt x="9173" y="8214"/>
                      <a:pt x="9173" y="8214"/>
                    </a:cubicBezTo>
                    <a:lnTo>
                      <a:pt x="8923" y="60"/>
                    </a:lnTo>
                    <a:cubicBezTo>
                      <a:pt x="8531" y="20"/>
                      <a:pt x="8160" y="1"/>
                      <a:pt x="7810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6" name="Google Shape;10016;p111"/>
              <p:cNvSpPr/>
              <p:nvPr/>
            </p:nvSpPr>
            <p:spPr>
              <a:xfrm>
                <a:off x="886113" y="2270230"/>
                <a:ext cx="696570" cy="658250"/>
              </a:xfrm>
              <a:custGeom>
                <a:avLst/>
                <a:gdLst/>
                <a:ahLst/>
                <a:cxnLst/>
                <a:rect l="l" t="t" r="r" b="b"/>
                <a:pathLst>
                  <a:path w="21722" h="20527" extrusionOk="0">
                    <a:moveTo>
                      <a:pt x="4078" y="1"/>
                    </a:moveTo>
                    <a:cubicBezTo>
                      <a:pt x="4078" y="34"/>
                      <a:pt x="4078" y="51"/>
                      <a:pt x="4094" y="68"/>
                    </a:cubicBezTo>
                    <a:cubicBezTo>
                      <a:pt x="4094" y="51"/>
                      <a:pt x="4078" y="34"/>
                      <a:pt x="4078" y="1"/>
                    </a:cubicBezTo>
                    <a:close/>
                    <a:moveTo>
                      <a:pt x="4094" y="68"/>
                    </a:moveTo>
                    <a:cubicBezTo>
                      <a:pt x="4111" y="118"/>
                      <a:pt x="4128" y="185"/>
                      <a:pt x="4161" y="252"/>
                    </a:cubicBezTo>
                    <a:cubicBezTo>
                      <a:pt x="4211" y="435"/>
                      <a:pt x="4312" y="669"/>
                      <a:pt x="4412" y="987"/>
                    </a:cubicBezTo>
                    <a:cubicBezTo>
                      <a:pt x="4646" y="1622"/>
                      <a:pt x="4963" y="2557"/>
                      <a:pt x="5364" y="3760"/>
                    </a:cubicBezTo>
                    <a:cubicBezTo>
                      <a:pt x="5749" y="4963"/>
                      <a:pt x="6216" y="6434"/>
                      <a:pt x="6751" y="8105"/>
                    </a:cubicBezTo>
                    <a:cubicBezTo>
                      <a:pt x="7303" y="9775"/>
                      <a:pt x="7904" y="11663"/>
                      <a:pt x="8689" y="13685"/>
                    </a:cubicBezTo>
                    <a:lnTo>
                      <a:pt x="8689" y="13735"/>
                    </a:lnTo>
                    <a:lnTo>
                      <a:pt x="8739" y="13735"/>
                    </a:lnTo>
                    <a:cubicBezTo>
                      <a:pt x="8810" y="13736"/>
                      <a:pt x="8880" y="13736"/>
                      <a:pt x="8950" y="13736"/>
                    </a:cubicBezTo>
                    <a:cubicBezTo>
                      <a:pt x="10701" y="13736"/>
                      <a:pt x="12450" y="13537"/>
                      <a:pt x="14153" y="13167"/>
                    </a:cubicBezTo>
                    <a:cubicBezTo>
                      <a:pt x="16004" y="12787"/>
                      <a:pt x="17938" y="12292"/>
                      <a:pt x="19969" y="11942"/>
                    </a:cubicBezTo>
                    <a:lnTo>
                      <a:pt x="19969" y="11942"/>
                    </a:lnTo>
                    <a:cubicBezTo>
                      <a:pt x="20247" y="12891"/>
                      <a:pt x="20525" y="13857"/>
                      <a:pt x="20820" y="14838"/>
                    </a:cubicBezTo>
                    <a:cubicBezTo>
                      <a:pt x="21063" y="15664"/>
                      <a:pt x="21306" y="16475"/>
                      <a:pt x="21518" y="17254"/>
                    </a:cubicBezTo>
                    <a:lnTo>
                      <a:pt x="21518" y="17254"/>
                    </a:lnTo>
                    <a:cubicBezTo>
                      <a:pt x="19869" y="17877"/>
                      <a:pt x="18172" y="18403"/>
                      <a:pt x="16459" y="18831"/>
                    </a:cubicBezTo>
                    <a:cubicBezTo>
                      <a:pt x="14788" y="19283"/>
                      <a:pt x="13184" y="19717"/>
                      <a:pt x="11630" y="20018"/>
                    </a:cubicBezTo>
                    <a:cubicBezTo>
                      <a:pt x="10522" y="20234"/>
                      <a:pt x="9423" y="20399"/>
                      <a:pt x="8382" y="20399"/>
                    </a:cubicBezTo>
                    <a:cubicBezTo>
                      <a:pt x="7979" y="20399"/>
                      <a:pt x="7585" y="20374"/>
                      <a:pt x="7202" y="20318"/>
                    </a:cubicBezTo>
                    <a:cubicBezTo>
                      <a:pt x="6868" y="20268"/>
                      <a:pt x="6534" y="20202"/>
                      <a:pt x="6216" y="20085"/>
                    </a:cubicBezTo>
                    <a:cubicBezTo>
                      <a:pt x="6049" y="20034"/>
                      <a:pt x="5899" y="19968"/>
                      <a:pt x="5749" y="19901"/>
                    </a:cubicBezTo>
                    <a:cubicBezTo>
                      <a:pt x="5598" y="19834"/>
                      <a:pt x="5465" y="19767"/>
                      <a:pt x="5314" y="19667"/>
                    </a:cubicBezTo>
                    <a:cubicBezTo>
                      <a:pt x="4780" y="19366"/>
                      <a:pt x="4295" y="18982"/>
                      <a:pt x="3861" y="18547"/>
                    </a:cubicBezTo>
                    <a:cubicBezTo>
                      <a:pt x="3125" y="17795"/>
                      <a:pt x="2474" y="16943"/>
                      <a:pt x="1956" y="16008"/>
                    </a:cubicBezTo>
                    <a:cubicBezTo>
                      <a:pt x="1471" y="15206"/>
                      <a:pt x="1120" y="14487"/>
                      <a:pt x="836" y="13886"/>
                    </a:cubicBezTo>
                    <a:cubicBezTo>
                      <a:pt x="552" y="13301"/>
                      <a:pt x="352" y="12833"/>
                      <a:pt x="218" y="12516"/>
                    </a:cubicBezTo>
                    <a:cubicBezTo>
                      <a:pt x="151" y="12365"/>
                      <a:pt x="84" y="12232"/>
                      <a:pt x="51" y="12148"/>
                    </a:cubicBezTo>
                    <a:cubicBezTo>
                      <a:pt x="18" y="12064"/>
                      <a:pt x="1" y="12031"/>
                      <a:pt x="1" y="12031"/>
                    </a:cubicBezTo>
                    <a:lnTo>
                      <a:pt x="1" y="12031"/>
                    </a:lnTo>
                    <a:cubicBezTo>
                      <a:pt x="1" y="12031"/>
                      <a:pt x="1" y="12081"/>
                      <a:pt x="34" y="12165"/>
                    </a:cubicBezTo>
                    <a:cubicBezTo>
                      <a:pt x="68" y="12248"/>
                      <a:pt x="118" y="12365"/>
                      <a:pt x="185" y="12516"/>
                    </a:cubicBezTo>
                    <a:cubicBezTo>
                      <a:pt x="318" y="12850"/>
                      <a:pt x="519" y="13318"/>
                      <a:pt x="786" y="13919"/>
                    </a:cubicBezTo>
                    <a:cubicBezTo>
                      <a:pt x="1053" y="14504"/>
                      <a:pt x="1404" y="15239"/>
                      <a:pt x="1872" y="16058"/>
                    </a:cubicBezTo>
                    <a:cubicBezTo>
                      <a:pt x="2407" y="16993"/>
                      <a:pt x="3042" y="17846"/>
                      <a:pt x="3777" y="18631"/>
                    </a:cubicBezTo>
                    <a:cubicBezTo>
                      <a:pt x="4228" y="19065"/>
                      <a:pt x="4713" y="19466"/>
                      <a:pt x="5264" y="19767"/>
                    </a:cubicBezTo>
                    <a:cubicBezTo>
                      <a:pt x="5398" y="19867"/>
                      <a:pt x="5548" y="19934"/>
                      <a:pt x="5698" y="20001"/>
                    </a:cubicBezTo>
                    <a:cubicBezTo>
                      <a:pt x="5849" y="20085"/>
                      <a:pt x="6016" y="20151"/>
                      <a:pt x="6166" y="20202"/>
                    </a:cubicBezTo>
                    <a:cubicBezTo>
                      <a:pt x="6500" y="20318"/>
                      <a:pt x="6835" y="20385"/>
                      <a:pt x="7186" y="20435"/>
                    </a:cubicBezTo>
                    <a:cubicBezTo>
                      <a:pt x="7596" y="20499"/>
                      <a:pt x="8017" y="20527"/>
                      <a:pt x="8445" y="20527"/>
                    </a:cubicBezTo>
                    <a:cubicBezTo>
                      <a:pt x="9481" y="20527"/>
                      <a:pt x="10564" y="20364"/>
                      <a:pt x="11663" y="20151"/>
                    </a:cubicBezTo>
                    <a:cubicBezTo>
                      <a:pt x="13217" y="19851"/>
                      <a:pt x="14821" y="19416"/>
                      <a:pt x="16509" y="18982"/>
                    </a:cubicBezTo>
                    <a:cubicBezTo>
                      <a:pt x="18247" y="18531"/>
                      <a:pt x="19968" y="17996"/>
                      <a:pt x="21655" y="17378"/>
                    </a:cubicBezTo>
                    <a:lnTo>
                      <a:pt x="21722" y="17344"/>
                    </a:lnTo>
                    <a:lnTo>
                      <a:pt x="21689" y="17278"/>
                    </a:lnTo>
                    <a:cubicBezTo>
                      <a:pt x="21455" y="16492"/>
                      <a:pt x="21221" y="15640"/>
                      <a:pt x="20970" y="14788"/>
                    </a:cubicBezTo>
                    <a:cubicBezTo>
                      <a:pt x="20669" y="13785"/>
                      <a:pt x="20385" y="12800"/>
                      <a:pt x="20085" y="11831"/>
                    </a:cubicBezTo>
                    <a:lnTo>
                      <a:pt x="20068" y="11764"/>
                    </a:lnTo>
                    <a:lnTo>
                      <a:pt x="20001" y="11780"/>
                    </a:lnTo>
                    <a:cubicBezTo>
                      <a:pt x="17946" y="12131"/>
                      <a:pt x="15991" y="12633"/>
                      <a:pt x="14120" y="13017"/>
                    </a:cubicBezTo>
                    <a:cubicBezTo>
                      <a:pt x="12366" y="13414"/>
                      <a:pt x="10580" y="13598"/>
                      <a:pt x="8793" y="13602"/>
                    </a:cubicBezTo>
                    <a:lnTo>
                      <a:pt x="8793" y="13602"/>
                    </a:lnTo>
                    <a:cubicBezTo>
                      <a:pt x="8014" y="11609"/>
                      <a:pt x="7416" y="9733"/>
                      <a:pt x="6868" y="8071"/>
                    </a:cubicBezTo>
                    <a:cubicBezTo>
                      <a:pt x="6317" y="6384"/>
                      <a:pt x="5849" y="4930"/>
                      <a:pt x="5448" y="3727"/>
                    </a:cubicBezTo>
                    <a:cubicBezTo>
                      <a:pt x="5030" y="2541"/>
                      <a:pt x="4696" y="1605"/>
                      <a:pt x="4462" y="970"/>
                    </a:cubicBezTo>
                    <a:cubicBezTo>
                      <a:pt x="4345" y="653"/>
                      <a:pt x="4245" y="419"/>
                      <a:pt x="4178" y="252"/>
                    </a:cubicBezTo>
                    <a:lnTo>
                      <a:pt x="4094" y="6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7" name="Google Shape;10017;p111"/>
              <p:cNvSpPr/>
              <p:nvPr/>
            </p:nvSpPr>
            <p:spPr>
              <a:xfrm>
                <a:off x="847536" y="2430247"/>
                <a:ext cx="65418" cy="67662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10" extrusionOk="0">
                    <a:moveTo>
                      <a:pt x="1185" y="0"/>
                    </a:moveTo>
                    <a:cubicBezTo>
                      <a:pt x="1164" y="0"/>
                      <a:pt x="1143" y="2"/>
                      <a:pt x="1120" y="7"/>
                    </a:cubicBezTo>
                    <a:cubicBezTo>
                      <a:pt x="1098" y="5"/>
                      <a:pt x="1076" y="4"/>
                      <a:pt x="1053" y="4"/>
                    </a:cubicBezTo>
                    <a:cubicBezTo>
                      <a:pt x="856" y="4"/>
                      <a:pt x="650" y="69"/>
                      <a:pt x="485" y="174"/>
                    </a:cubicBezTo>
                    <a:cubicBezTo>
                      <a:pt x="201" y="358"/>
                      <a:pt x="18" y="675"/>
                      <a:pt x="18" y="1009"/>
                    </a:cubicBezTo>
                    <a:cubicBezTo>
                      <a:pt x="1" y="1444"/>
                      <a:pt x="235" y="1828"/>
                      <a:pt x="619" y="2028"/>
                    </a:cubicBezTo>
                    <a:cubicBezTo>
                      <a:pt x="746" y="2084"/>
                      <a:pt x="880" y="2110"/>
                      <a:pt x="1013" y="2110"/>
                    </a:cubicBezTo>
                    <a:cubicBezTo>
                      <a:pt x="1284" y="2110"/>
                      <a:pt x="1554" y="2002"/>
                      <a:pt x="1755" y="1811"/>
                    </a:cubicBezTo>
                    <a:cubicBezTo>
                      <a:pt x="1889" y="1678"/>
                      <a:pt x="1989" y="1511"/>
                      <a:pt x="2006" y="1327"/>
                    </a:cubicBezTo>
                    <a:cubicBezTo>
                      <a:pt x="2039" y="1176"/>
                      <a:pt x="2023" y="1009"/>
                      <a:pt x="1972" y="876"/>
                    </a:cubicBezTo>
                    <a:cubicBezTo>
                      <a:pt x="1906" y="658"/>
                      <a:pt x="1772" y="475"/>
                      <a:pt x="1571" y="358"/>
                    </a:cubicBezTo>
                    <a:cubicBezTo>
                      <a:pt x="1505" y="308"/>
                      <a:pt x="1438" y="274"/>
                      <a:pt x="1354" y="274"/>
                    </a:cubicBezTo>
                    <a:cubicBezTo>
                      <a:pt x="1354" y="291"/>
                      <a:pt x="1421" y="324"/>
                      <a:pt x="1538" y="408"/>
                    </a:cubicBezTo>
                    <a:cubicBezTo>
                      <a:pt x="1705" y="525"/>
                      <a:pt x="1822" y="709"/>
                      <a:pt x="1872" y="892"/>
                    </a:cubicBezTo>
                    <a:cubicBezTo>
                      <a:pt x="1956" y="1193"/>
                      <a:pt x="1889" y="1494"/>
                      <a:pt x="1672" y="1694"/>
                    </a:cubicBezTo>
                    <a:cubicBezTo>
                      <a:pt x="1495" y="1860"/>
                      <a:pt x="1266" y="1953"/>
                      <a:pt x="1030" y="1953"/>
                    </a:cubicBezTo>
                    <a:cubicBezTo>
                      <a:pt x="910" y="1953"/>
                      <a:pt x="788" y="1929"/>
                      <a:pt x="669" y="1878"/>
                    </a:cubicBezTo>
                    <a:cubicBezTo>
                      <a:pt x="352" y="1711"/>
                      <a:pt x="151" y="1377"/>
                      <a:pt x="151" y="1009"/>
                    </a:cubicBezTo>
                    <a:cubicBezTo>
                      <a:pt x="151" y="725"/>
                      <a:pt x="302" y="441"/>
                      <a:pt x="552" y="274"/>
                    </a:cubicBezTo>
                    <a:cubicBezTo>
                      <a:pt x="719" y="157"/>
                      <a:pt x="920" y="74"/>
                      <a:pt x="1120" y="57"/>
                    </a:cubicBezTo>
                    <a:cubicBezTo>
                      <a:pt x="1204" y="57"/>
                      <a:pt x="1271" y="57"/>
                      <a:pt x="1354" y="40"/>
                    </a:cubicBezTo>
                    <a:cubicBezTo>
                      <a:pt x="1293" y="16"/>
                      <a:pt x="1241" y="0"/>
                      <a:pt x="118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8" name="Google Shape;10018;p111"/>
              <p:cNvSpPr/>
              <p:nvPr/>
            </p:nvSpPr>
            <p:spPr>
              <a:xfrm>
                <a:off x="1444953" y="2739057"/>
                <a:ext cx="65418" cy="67598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08" extrusionOk="0">
                    <a:moveTo>
                      <a:pt x="1104" y="1"/>
                    </a:moveTo>
                    <a:cubicBezTo>
                      <a:pt x="886" y="1"/>
                      <a:pt x="669" y="68"/>
                      <a:pt x="485" y="185"/>
                    </a:cubicBezTo>
                    <a:cubicBezTo>
                      <a:pt x="201" y="368"/>
                      <a:pt x="18" y="686"/>
                      <a:pt x="1" y="1020"/>
                    </a:cubicBezTo>
                    <a:cubicBezTo>
                      <a:pt x="1" y="1438"/>
                      <a:pt x="235" y="1839"/>
                      <a:pt x="602" y="2023"/>
                    </a:cubicBezTo>
                    <a:cubicBezTo>
                      <a:pt x="739" y="2080"/>
                      <a:pt x="882" y="2107"/>
                      <a:pt x="1022" y="2107"/>
                    </a:cubicBezTo>
                    <a:cubicBezTo>
                      <a:pt x="1294" y="2107"/>
                      <a:pt x="1557" y="2004"/>
                      <a:pt x="1755" y="1805"/>
                    </a:cubicBezTo>
                    <a:cubicBezTo>
                      <a:pt x="1889" y="1688"/>
                      <a:pt x="1973" y="1521"/>
                      <a:pt x="2006" y="1338"/>
                    </a:cubicBezTo>
                    <a:cubicBezTo>
                      <a:pt x="2039" y="1187"/>
                      <a:pt x="2023" y="1020"/>
                      <a:pt x="1973" y="870"/>
                    </a:cubicBezTo>
                    <a:cubicBezTo>
                      <a:pt x="1906" y="653"/>
                      <a:pt x="1755" y="485"/>
                      <a:pt x="1572" y="352"/>
                    </a:cubicBezTo>
                    <a:cubicBezTo>
                      <a:pt x="1505" y="318"/>
                      <a:pt x="1421" y="285"/>
                      <a:pt x="1338" y="285"/>
                    </a:cubicBezTo>
                    <a:cubicBezTo>
                      <a:pt x="1338" y="302"/>
                      <a:pt x="1421" y="318"/>
                      <a:pt x="1538" y="402"/>
                    </a:cubicBezTo>
                    <a:cubicBezTo>
                      <a:pt x="1705" y="536"/>
                      <a:pt x="1822" y="703"/>
                      <a:pt x="1872" y="903"/>
                    </a:cubicBezTo>
                    <a:cubicBezTo>
                      <a:pt x="1956" y="1187"/>
                      <a:pt x="1872" y="1505"/>
                      <a:pt x="1655" y="1705"/>
                    </a:cubicBezTo>
                    <a:cubicBezTo>
                      <a:pt x="1478" y="1871"/>
                      <a:pt x="1250" y="1956"/>
                      <a:pt x="1019" y="1956"/>
                    </a:cubicBezTo>
                    <a:cubicBezTo>
                      <a:pt x="901" y="1956"/>
                      <a:pt x="782" y="1934"/>
                      <a:pt x="669" y="1889"/>
                    </a:cubicBezTo>
                    <a:cubicBezTo>
                      <a:pt x="352" y="1722"/>
                      <a:pt x="135" y="1388"/>
                      <a:pt x="151" y="1020"/>
                    </a:cubicBezTo>
                    <a:cubicBezTo>
                      <a:pt x="151" y="719"/>
                      <a:pt x="302" y="452"/>
                      <a:pt x="552" y="268"/>
                    </a:cubicBezTo>
                    <a:cubicBezTo>
                      <a:pt x="719" y="151"/>
                      <a:pt x="903" y="84"/>
                      <a:pt x="1120" y="68"/>
                    </a:cubicBezTo>
                    <a:cubicBezTo>
                      <a:pt x="1187" y="68"/>
                      <a:pt x="1271" y="68"/>
                      <a:pt x="1338" y="51"/>
                    </a:cubicBezTo>
                    <a:cubicBezTo>
                      <a:pt x="1271" y="18"/>
                      <a:pt x="1187" y="1"/>
                      <a:pt x="11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19" name="Google Shape;10019;p111"/>
              <p:cNvSpPr/>
              <p:nvPr/>
            </p:nvSpPr>
            <p:spPr>
              <a:xfrm>
                <a:off x="1231704" y="2717091"/>
                <a:ext cx="65418" cy="67983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20" extrusionOk="0">
                    <a:moveTo>
                      <a:pt x="1120" y="1"/>
                    </a:moveTo>
                    <a:cubicBezTo>
                      <a:pt x="903" y="1"/>
                      <a:pt x="686" y="68"/>
                      <a:pt x="502" y="185"/>
                    </a:cubicBezTo>
                    <a:cubicBezTo>
                      <a:pt x="201" y="368"/>
                      <a:pt x="34" y="686"/>
                      <a:pt x="18" y="1020"/>
                    </a:cubicBezTo>
                    <a:cubicBezTo>
                      <a:pt x="1" y="1454"/>
                      <a:pt x="235" y="1839"/>
                      <a:pt x="619" y="2039"/>
                    </a:cubicBezTo>
                    <a:cubicBezTo>
                      <a:pt x="750" y="2094"/>
                      <a:pt x="886" y="2120"/>
                      <a:pt x="1020" y="2120"/>
                    </a:cubicBezTo>
                    <a:cubicBezTo>
                      <a:pt x="1298" y="2120"/>
                      <a:pt x="1569" y="2008"/>
                      <a:pt x="1772" y="1805"/>
                    </a:cubicBezTo>
                    <a:cubicBezTo>
                      <a:pt x="1906" y="1688"/>
                      <a:pt x="1989" y="1521"/>
                      <a:pt x="2023" y="1338"/>
                    </a:cubicBezTo>
                    <a:cubicBezTo>
                      <a:pt x="2039" y="1187"/>
                      <a:pt x="2039" y="1020"/>
                      <a:pt x="1989" y="870"/>
                    </a:cubicBezTo>
                    <a:cubicBezTo>
                      <a:pt x="1922" y="669"/>
                      <a:pt x="1772" y="485"/>
                      <a:pt x="1588" y="368"/>
                    </a:cubicBezTo>
                    <a:cubicBezTo>
                      <a:pt x="1521" y="318"/>
                      <a:pt x="1438" y="285"/>
                      <a:pt x="1354" y="285"/>
                    </a:cubicBezTo>
                    <a:cubicBezTo>
                      <a:pt x="1354" y="302"/>
                      <a:pt x="1438" y="318"/>
                      <a:pt x="1555" y="419"/>
                    </a:cubicBezTo>
                    <a:cubicBezTo>
                      <a:pt x="1705" y="535"/>
                      <a:pt x="1822" y="703"/>
                      <a:pt x="1872" y="903"/>
                    </a:cubicBezTo>
                    <a:cubicBezTo>
                      <a:pt x="1972" y="1187"/>
                      <a:pt x="1889" y="1505"/>
                      <a:pt x="1672" y="1705"/>
                    </a:cubicBezTo>
                    <a:cubicBezTo>
                      <a:pt x="1495" y="1871"/>
                      <a:pt x="1266" y="1964"/>
                      <a:pt x="1035" y="1964"/>
                    </a:cubicBezTo>
                    <a:cubicBezTo>
                      <a:pt x="917" y="1964"/>
                      <a:pt x="799" y="1940"/>
                      <a:pt x="686" y="1889"/>
                    </a:cubicBezTo>
                    <a:cubicBezTo>
                      <a:pt x="352" y="1722"/>
                      <a:pt x="151" y="1388"/>
                      <a:pt x="151" y="1020"/>
                    </a:cubicBezTo>
                    <a:cubicBezTo>
                      <a:pt x="168" y="719"/>
                      <a:pt x="318" y="452"/>
                      <a:pt x="552" y="285"/>
                    </a:cubicBezTo>
                    <a:cubicBezTo>
                      <a:pt x="719" y="151"/>
                      <a:pt x="920" y="84"/>
                      <a:pt x="1120" y="68"/>
                    </a:cubicBezTo>
                    <a:cubicBezTo>
                      <a:pt x="1204" y="68"/>
                      <a:pt x="1287" y="68"/>
                      <a:pt x="1354" y="51"/>
                    </a:cubicBezTo>
                    <a:cubicBezTo>
                      <a:pt x="1287" y="18"/>
                      <a:pt x="1204" y="1"/>
                      <a:pt x="112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0" name="Google Shape;10020;p111"/>
              <p:cNvSpPr/>
              <p:nvPr/>
            </p:nvSpPr>
            <p:spPr>
              <a:xfrm>
                <a:off x="1036157" y="2787286"/>
                <a:ext cx="65386" cy="67598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8" extrusionOk="0">
                    <a:moveTo>
                      <a:pt x="1103" y="1"/>
                    </a:moveTo>
                    <a:cubicBezTo>
                      <a:pt x="886" y="1"/>
                      <a:pt x="669" y="67"/>
                      <a:pt x="485" y="184"/>
                    </a:cubicBezTo>
                    <a:cubicBezTo>
                      <a:pt x="201" y="368"/>
                      <a:pt x="17" y="686"/>
                      <a:pt x="0" y="1020"/>
                    </a:cubicBezTo>
                    <a:cubicBezTo>
                      <a:pt x="0" y="1438"/>
                      <a:pt x="234" y="1839"/>
                      <a:pt x="602" y="2022"/>
                    </a:cubicBezTo>
                    <a:cubicBezTo>
                      <a:pt x="739" y="2079"/>
                      <a:pt x="881" y="2107"/>
                      <a:pt x="1022" y="2107"/>
                    </a:cubicBezTo>
                    <a:cubicBezTo>
                      <a:pt x="1293" y="2107"/>
                      <a:pt x="1556" y="2003"/>
                      <a:pt x="1755" y="1805"/>
                    </a:cubicBezTo>
                    <a:cubicBezTo>
                      <a:pt x="1888" y="1671"/>
                      <a:pt x="1972" y="1521"/>
                      <a:pt x="2005" y="1337"/>
                    </a:cubicBezTo>
                    <a:cubicBezTo>
                      <a:pt x="2039" y="1170"/>
                      <a:pt x="2022" y="1020"/>
                      <a:pt x="1972" y="869"/>
                    </a:cubicBezTo>
                    <a:cubicBezTo>
                      <a:pt x="1905" y="652"/>
                      <a:pt x="1755" y="468"/>
                      <a:pt x="1571" y="352"/>
                    </a:cubicBezTo>
                    <a:cubicBezTo>
                      <a:pt x="1504" y="301"/>
                      <a:pt x="1420" y="285"/>
                      <a:pt x="1337" y="285"/>
                    </a:cubicBezTo>
                    <a:cubicBezTo>
                      <a:pt x="1337" y="301"/>
                      <a:pt x="1420" y="318"/>
                      <a:pt x="1537" y="402"/>
                    </a:cubicBezTo>
                    <a:cubicBezTo>
                      <a:pt x="1705" y="535"/>
                      <a:pt x="1805" y="702"/>
                      <a:pt x="1872" y="903"/>
                    </a:cubicBezTo>
                    <a:cubicBezTo>
                      <a:pt x="1955" y="1187"/>
                      <a:pt x="1872" y="1504"/>
                      <a:pt x="1654" y="1705"/>
                    </a:cubicBezTo>
                    <a:cubicBezTo>
                      <a:pt x="1477" y="1871"/>
                      <a:pt x="1249" y="1956"/>
                      <a:pt x="1018" y="1956"/>
                    </a:cubicBezTo>
                    <a:cubicBezTo>
                      <a:pt x="900" y="1956"/>
                      <a:pt x="782" y="1934"/>
                      <a:pt x="669" y="1889"/>
                    </a:cubicBezTo>
                    <a:cubicBezTo>
                      <a:pt x="351" y="1722"/>
                      <a:pt x="134" y="1387"/>
                      <a:pt x="151" y="1020"/>
                    </a:cubicBezTo>
                    <a:cubicBezTo>
                      <a:pt x="151" y="719"/>
                      <a:pt x="301" y="435"/>
                      <a:pt x="552" y="268"/>
                    </a:cubicBezTo>
                    <a:cubicBezTo>
                      <a:pt x="719" y="151"/>
                      <a:pt x="903" y="84"/>
                      <a:pt x="1120" y="67"/>
                    </a:cubicBezTo>
                    <a:cubicBezTo>
                      <a:pt x="1187" y="67"/>
                      <a:pt x="1270" y="67"/>
                      <a:pt x="1337" y="51"/>
                    </a:cubicBezTo>
                    <a:cubicBezTo>
                      <a:pt x="1270" y="17"/>
                      <a:pt x="1187" y="1"/>
                      <a:pt x="110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1" name="Google Shape;10021;p111"/>
              <p:cNvSpPr/>
              <p:nvPr/>
            </p:nvSpPr>
            <p:spPr>
              <a:xfrm>
                <a:off x="1005596" y="2575449"/>
                <a:ext cx="65418" cy="67791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14" extrusionOk="0">
                    <a:moveTo>
                      <a:pt x="1183" y="1"/>
                    </a:moveTo>
                    <a:cubicBezTo>
                      <a:pt x="1162" y="1"/>
                      <a:pt x="1141" y="3"/>
                      <a:pt x="1120" y="7"/>
                    </a:cubicBezTo>
                    <a:cubicBezTo>
                      <a:pt x="903" y="7"/>
                      <a:pt x="686" y="57"/>
                      <a:pt x="502" y="191"/>
                    </a:cubicBezTo>
                    <a:cubicBezTo>
                      <a:pt x="201" y="358"/>
                      <a:pt x="18" y="675"/>
                      <a:pt x="18" y="1026"/>
                    </a:cubicBezTo>
                    <a:cubicBezTo>
                      <a:pt x="1" y="1444"/>
                      <a:pt x="235" y="1845"/>
                      <a:pt x="619" y="2029"/>
                    </a:cubicBezTo>
                    <a:cubicBezTo>
                      <a:pt x="750" y="2085"/>
                      <a:pt x="891" y="2113"/>
                      <a:pt x="1032" y="2113"/>
                    </a:cubicBezTo>
                    <a:cubicBezTo>
                      <a:pt x="1303" y="2113"/>
                      <a:pt x="1574" y="2009"/>
                      <a:pt x="1772" y="1811"/>
                    </a:cubicBezTo>
                    <a:cubicBezTo>
                      <a:pt x="1906" y="1678"/>
                      <a:pt x="1989" y="1511"/>
                      <a:pt x="2023" y="1327"/>
                    </a:cubicBezTo>
                    <a:cubicBezTo>
                      <a:pt x="2039" y="1176"/>
                      <a:pt x="2023" y="1026"/>
                      <a:pt x="1972" y="876"/>
                    </a:cubicBezTo>
                    <a:cubicBezTo>
                      <a:pt x="1906" y="658"/>
                      <a:pt x="1772" y="475"/>
                      <a:pt x="1588" y="358"/>
                    </a:cubicBezTo>
                    <a:cubicBezTo>
                      <a:pt x="1521" y="308"/>
                      <a:pt x="1438" y="291"/>
                      <a:pt x="1354" y="274"/>
                    </a:cubicBezTo>
                    <a:lnTo>
                      <a:pt x="1354" y="274"/>
                    </a:lnTo>
                    <a:cubicBezTo>
                      <a:pt x="1354" y="291"/>
                      <a:pt x="1438" y="324"/>
                      <a:pt x="1555" y="408"/>
                    </a:cubicBezTo>
                    <a:cubicBezTo>
                      <a:pt x="1705" y="525"/>
                      <a:pt x="1822" y="709"/>
                      <a:pt x="1872" y="909"/>
                    </a:cubicBezTo>
                    <a:cubicBezTo>
                      <a:pt x="1972" y="1193"/>
                      <a:pt x="1889" y="1494"/>
                      <a:pt x="1672" y="1711"/>
                    </a:cubicBezTo>
                    <a:cubicBezTo>
                      <a:pt x="1495" y="1877"/>
                      <a:pt x="1267" y="1962"/>
                      <a:pt x="1036" y="1962"/>
                    </a:cubicBezTo>
                    <a:cubicBezTo>
                      <a:pt x="918" y="1962"/>
                      <a:pt x="799" y="1940"/>
                      <a:pt x="686" y="1895"/>
                    </a:cubicBezTo>
                    <a:cubicBezTo>
                      <a:pt x="352" y="1728"/>
                      <a:pt x="151" y="1394"/>
                      <a:pt x="151" y="1026"/>
                    </a:cubicBezTo>
                    <a:cubicBezTo>
                      <a:pt x="168" y="725"/>
                      <a:pt x="302" y="441"/>
                      <a:pt x="552" y="274"/>
                    </a:cubicBezTo>
                    <a:cubicBezTo>
                      <a:pt x="719" y="157"/>
                      <a:pt x="920" y="74"/>
                      <a:pt x="1120" y="57"/>
                    </a:cubicBezTo>
                    <a:lnTo>
                      <a:pt x="1354" y="57"/>
                    </a:lnTo>
                    <a:cubicBezTo>
                      <a:pt x="1304" y="19"/>
                      <a:pt x="1245" y="1"/>
                      <a:pt x="118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2" name="Google Shape;10022;p111"/>
              <p:cNvSpPr/>
              <p:nvPr/>
            </p:nvSpPr>
            <p:spPr>
              <a:xfrm>
                <a:off x="911831" y="2258461"/>
                <a:ext cx="65418" cy="67566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07" extrusionOk="0">
                    <a:moveTo>
                      <a:pt x="1120" y="0"/>
                    </a:moveTo>
                    <a:cubicBezTo>
                      <a:pt x="886" y="0"/>
                      <a:pt x="669" y="67"/>
                      <a:pt x="485" y="184"/>
                    </a:cubicBezTo>
                    <a:cubicBezTo>
                      <a:pt x="201" y="368"/>
                      <a:pt x="18" y="685"/>
                      <a:pt x="18" y="1020"/>
                    </a:cubicBezTo>
                    <a:cubicBezTo>
                      <a:pt x="1" y="1437"/>
                      <a:pt x="235" y="1838"/>
                      <a:pt x="619" y="2022"/>
                    </a:cubicBezTo>
                    <a:cubicBezTo>
                      <a:pt x="750" y="2079"/>
                      <a:pt x="889" y="2107"/>
                      <a:pt x="1027" y="2107"/>
                    </a:cubicBezTo>
                    <a:cubicBezTo>
                      <a:pt x="1294" y="2107"/>
                      <a:pt x="1557" y="2003"/>
                      <a:pt x="1755" y="1805"/>
                    </a:cubicBezTo>
                    <a:cubicBezTo>
                      <a:pt x="1889" y="1688"/>
                      <a:pt x="1989" y="1521"/>
                      <a:pt x="2006" y="1337"/>
                    </a:cubicBezTo>
                    <a:cubicBezTo>
                      <a:pt x="2039" y="1187"/>
                      <a:pt x="2023" y="1020"/>
                      <a:pt x="1972" y="869"/>
                    </a:cubicBezTo>
                    <a:cubicBezTo>
                      <a:pt x="1906" y="652"/>
                      <a:pt x="1772" y="468"/>
                      <a:pt x="1571" y="351"/>
                    </a:cubicBezTo>
                    <a:cubicBezTo>
                      <a:pt x="1505" y="318"/>
                      <a:pt x="1438" y="284"/>
                      <a:pt x="1354" y="284"/>
                    </a:cubicBezTo>
                    <a:cubicBezTo>
                      <a:pt x="1354" y="301"/>
                      <a:pt x="1421" y="318"/>
                      <a:pt x="1538" y="401"/>
                    </a:cubicBezTo>
                    <a:cubicBezTo>
                      <a:pt x="1705" y="535"/>
                      <a:pt x="1822" y="702"/>
                      <a:pt x="1872" y="903"/>
                    </a:cubicBezTo>
                    <a:cubicBezTo>
                      <a:pt x="1956" y="1187"/>
                      <a:pt x="1872" y="1504"/>
                      <a:pt x="1672" y="1705"/>
                    </a:cubicBezTo>
                    <a:cubicBezTo>
                      <a:pt x="1495" y="1870"/>
                      <a:pt x="1267" y="1956"/>
                      <a:pt x="1031" y="1956"/>
                    </a:cubicBezTo>
                    <a:cubicBezTo>
                      <a:pt x="910" y="1956"/>
                      <a:pt x="788" y="1934"/>
                      <a:pt x="669" y="1888"/>
                    </a:cubicBezTo>
                    <a:cubicBezTo>
                      <a:pt x="352" y="1721"/>
                      <a:pt x="151" y="1387"/>
                      <a:pt x="151" y="1020"/>
                    </a:cubicBezTo>
                    <a:cubicBezTo>
                      <a:pt x="151" y="719"/>
                      <a:pt x="302" y="435"/>
                      <a:pt x="552" y="268"/>
                    </a:cubicBezTo>
                    <a:cubicBezTo>
                      <a:pt x="719" y="151"/>
                      <a:pt x="920" y="84"/>
                      <a:pt x="1120" y="67"/>
                    </a:cubicBezTo>
                    <a:cubicBezTo>
                      <a:pt x="1187" y="67"/>
                      <a:pt x="1271" y="67"/>
                      <a:pt x="1354" y="50"/>
                    </a:cubicBezTo>
                    <a:cubicBezTo>
                      <a:pt x="1271" y="17"/>
                      <a:pt x="1204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023" name="Google Shape;10023;p111"/>
            <p:cNvGrpSpPr/>
            <p:nvPr/>
          </p:nvGrpSpPr>
          <p:grpSpPr>
            <a:xfrm rot="-10119332" flipH="1">
              <a:off x="1105382" y="1103475"/>
              <a:ext cx="238447" cy="382078"/>
              <a:chOff x="1880824" y="3649932"/>
              <a:chExt cx="431105" cy="598726"/>
            </a:xfrm>
          </p:grpSpPr>
          <p:sp>
            <p:nvSpPr>
              <p:cNvPr id="10024" name="Google Shape;10024;p111"/>
              <p:cNvSpPr/>
              <p:nvPr/>
            </p:nvSpPr>
            <p:spPr>
              <a:xfrm>
                <a:off x="1880824" y="3649932"/>
                <a:ext cx="431105" cy="546260"/>
              </a:xfrm>
              <a:custGeom>
                <a:avLst/>
                <a:gdLst/>
                <a:ahLst/>
                <a:cxnLst/>
                <a:rect l="l" t="t" r="r" b="b"/>
                <a:pathLst>
                  <a:path w="13451" h="17044" extrusionOk="0">
                    <a:moveTo>
                      <a:pt x="1" y="1"/>
                    </a:moveTo>
                    <a:lnTo>
                      <a:pt x="1" y="17043"/>
                    </a:lnTo>
                    <a:lnTo>
                      <a:pt x="12465" y="17043"/>
                    </a:lnTo>
                    <a:cubicBezTo>
                      <a:pt x="13016" y="17043"/>
                      <a:pt x="13451" y="16609"/>
                      <a:pt x="13451" y="16057"/>
                    </a:cubicBezTo>
                    <a:lnTo>
                      <a:pt x="13451" y="986"/>
                    </a:lnTo>
                    <a:cubicBezTo>
                      <a:pt x="13451" y="435"/>
                      <a:pt x="13016" y="1"/>
                      <a:pt x="12465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5" name="Google Shape;10025;p111"/>
              <p:cNvSpPr/>
              <p:nvPr/>
            </p:nvSpPr>
            <p:spPr>
              <a:xfrm>
                <a:off x="2196229" y="3649932"/>
                <a:ext cx="52530" cy="54626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17044" extrusionOk="0">
                    <a:moveTo>
                      <a:pt x="1" y="1"/>
                    </a:moveTo>
                    <a:lnTo>
                      <a:pt x="1" y="17043"/>
                    </a:lnTo>
                    <a:lnTo>
                      <a:pt x="1638" y="17043"/>
                    </a:lnTo>
                    <a:lnTo>
                      <a:pt x="1638" y="1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6" name="Google Shape;10026;p111"/>
              <p:cNvSpPr/>
              <p:nvPr/>
            </p:nvSpPr>
            <p:spPr>
              <a:xfrm>
                <a:off x="1880824" y="3828803"/>
                <a:ext cx="315436" cy="189063"/>
              </a:xfrm>
              <a:custGeom>
                <a:avLst/>
                <a:gdLst/>
                <a:ahLst/>
                <a:cxnLst/>
                <a:rect l="l" t="t" r="r" b="b"/>
                <a:pathLst>
                  <a:path w="9842" h="5899" extrusionOk="0">
                    <a:moveTo>
                      <a:pt x="1" y="0"/>
                    </a:moveTo>
                    <a:lnTo>
                      <a:pt x="1" y="5898"/>
                    </a:lnTo>
                    <a:lnTo>
                      <a:pt x="9842" y="5898"/>
                    </a:lnTo>
                    <a:lnTo>
                      <a:pt x="984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7" name="Google Shape;10027;p111"/>
              <p:cNvSpPr/>
              <p:nvPr/>
            </p:nvSpPr>
            <p:spPr>
              <a:xfrm>
                <a:off x="2248726" y="3828803"/>
                <a:ext cx="63203" cy="189063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5899" extrusionOk="0">
                    <a:moveTo>
                      <a:pt x="0" y="0"/>
                    </a:moveTo>
                    <a:lnTo>
                      <a:pt x="0" y="5898"/>
                    </a:lnTo>
                    <a:lnTo>
                      <a:pt x="1972" y="5898"/>
                    </a:lnTo>
                    <a:lnTo>
                      <a:pt x="197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28" name="Google Shape;10028;p111"/>
              <p:cNvSpPr/>
              <p:nvPr/>
            </p:nvSpPr>
            <p:spPr>
              <a:xfrm>
                <a:off x="1923130" y="4196160"/>
                <a:ext cx="63235" cy="5249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38" extrusionOk="0">
                    <a:moveTo>
                      <a:pt x="0" y="0"/>
                    </a:moveTo>
                    <a:lnTo>
                      <a:pt x="0" y="1638"/>
                    </a:lnTo>
                    <a:lnTo>
                      <a:pt x="986" y="986"/>
                    </a:lnTo>
                    <a:lnTo>
                      <a:pt x="1972" y="1638"/>
                    </a:lnTo>
                    <a:lnTo>
                      <a:pt x="1972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029" name="Google Shape;10029;p111"/>
          <p:cNvGrpSpPr/>
          <p:nvPr/>
        </p:nvGrpSpPr>
        <p:grpSpPr>
          <a:xfrm>
            <a:off x="2990117" y="873648"/>
            <a:ext cx="1318172" cy="1208580"/>
            <a:chOff x="5032915" y="1966233"/>
            <a:chExt cx="2992444" cy="2707392"/>
          </a:xfrm>
        </p:grpSpPr>
        <p:sp>
          <p:nvSpPr>
            <p:cNvPr id="10030" name="Google Shape;10030;p111"/>
            <p:cNvSpPr/>
            <p:nvPr/>
          </p:nvSpPr>
          <p:spPr>
            <a:xfrm>
              <a:off x="6970915" y="3772346"/>
              <a:ext cx="235119" cy="901278"/>
            </a:xfrm>
            <a:custGeom>
              <a:avLst/>
              <a:gdLst/>
              <a:ahLst/>
              <a:cxnLst/>
              <a:rect l="l" t="t" r="r" b="b"/>
              <a:pathLst>
                <a:path w="7336" h="28121" extrusionOk="0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031" name="Google Shape;10031;p111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10032" name="Google Shape;10032;p111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6417" extrusionOk="0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3" name="Google Shape;10033;p111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678" extrusionOk="0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4" name="Google Shape;10034;p111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258" extrusionOk="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5" name="Google Shape;10035;p111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4094" extrusionOk="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6" name="Google Shape;10036;p111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0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7" name="Google Shape;10037;p111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8" extrusionOk="0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8" name="Google Shape;10038;p111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52" extrusionOk="0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39" name="Google Shape;10039;p111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0" name="Google Shape;10040;p111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03" extrusionOk="0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1" name="Google Shape;10041;p111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15" extrusionOk="0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2" name="Google Shape;10042;p111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917" extrusionOk="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3" name="Google Shape;10043;p111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123" extrusionOk="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4" name="Google Shape;10044;p111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87" extrusionOk="0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5" name="Google Shape;10045;p111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30" extrusionOk="0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6" name="Google Shape;10046;p111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9" extrusionOk="0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7" name="Google Shape;10047;p111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9" extrusionOk="0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8" name="Google Shape;10048;p111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49" name="Google Shape;10049;p111"/>
              <p:cNvSpPr/>
              <p:nvPr/>
            </p:nvSpPr>
            <p:spPr>
              <a:xfrm>
                <a:off x="7783761" y="2885764"/>
                <a:ext cx="327230" cy="174256"/>
              </a:xfrm>
              <a:custGeom>
                <a:avLst/>
                <a:gdLst/>
                <a:ahLst/>
                <a:cxnLst/>
                <a:rect l="l" t="t" r="r" b="b"/>
                <a:pathLst>
                  <a:path w="10210" h="5437" extrusionOk="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0" name="Google Shape;10050;p111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8539" extrusionOk="0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1" name="Google Shape;10051;p111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7804" extrusionOk="0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2" name="Google Shape;10052;p111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27921" extrusionOk="0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3" name="Google Shape;10053;p111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avLst/>
                <a:gdLst/>
                <a:ahLst/>
                <a:cxnLst/>
                <a:rect l="l" t="t" r="r" b="b"/>
                <a:pathLst>
                  <a:path w="40359" h="31353" extrusionOk="0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4" name="Google Shape;10054;p111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1368" extrusionOk="0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5" name="Google Shape;10055;p111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8302" extrusionOk="0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6" name="Google Shape;10056;p111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avLst/>
                <a:gdLst/>
                <a:ahLst/>
                <a:cxnLst/>
                <a:rect l="l" t="t" r="r" b="b"/>
                <a:pathLst>
                  <a:path w="8222" h="15607" extrusionOk="0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7" name="Google Shape;10057;p111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8" name="Google Shape;10058;p111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3" extrusionOk="0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59" name="Google Shape;10059;p111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0" name="Google Shape;10060;p111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54" extrusionOk="0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1" name="Google Shape;10061;p111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842" extrusionOk="0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2" name="Google Shape;10062;p111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79" extrusionOk="0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3" name="Google Shape;10063;p111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707" extrusionOk="0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4" name="Google Shape;10064;p111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989" extrusionOk="0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5" name="Google Shape;10065;p111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489" extrusionOk="0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6" name="Google Shape;10066;p111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11713" extrusionOk="0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7" name="Google Shape;10067;p111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3585" extrusionOk="0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8" name="Google Shape;10068;p111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30" extrusionOk="0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69" name="Google Shape;10069;p111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avLst/>
                <a:gdLst/>
                <a:ahLst/>
                <a:cxnLst/>
                <a:rect l="l" t="t" r="r" b="b"/>
                <a:pathLst>
                  <a:path w="26734" h="27928" extrusionOk="0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0" name="Google Shape;10070;p111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9925" extrusionOk="0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1" name="Google Shape;10071;p111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185" extrusionOk="0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2" name="Google Shape;10072;p111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10732" extrusionOk="0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3" name="Google Shape;10073;p111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531" extrusionOk="0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4" name="Google Shape;10074;p111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3224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5" name="Google Shape;10075;p111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6" name="Google Shape;10076;p111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457" extrusionOk="0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7" name="Google Shape;10077;p111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93" extrusionOk="0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8" name="Google Shape;10078;p111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222" extrusionOk="0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79" name="Google Shape;10079;p111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79" extrusionOk="0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0" name="Google Shape;10080;p111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58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1" name="Google Shape;10081;p111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5" extrusionOk="0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2" name="Google Shape;10082;p111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14" extrusionOk="0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3" name="Google Shape;10083;p111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061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4" name="Google Shape;10084;p111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46" extrusionOk="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5" name="Google Shape;10085;p111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22" extrusionOk="0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6" name="Google Shape;10086;p111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47" extrusionOk="0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7" name="Google Shape;10087;p111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93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8" name="Google Shape;10088;p111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4" extrusionOk="0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89" name="Google Shape;10089;p111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40" extrusionOk="0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0" name="Google Shape;10090;p111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1" name="Google Shape;10091;p111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43" extrusionOk="0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2" name="Google Shape;10092;p111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58" extrusionOk="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3" name="Google Shape;10093;p111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10" extrusionOk="0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4" name="Google Shape;10094;p111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34" extrusionOk="0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5" name="Google Shape;10095;p111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47" extrusionOk="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6" name="Google Shape;10096;p111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06" extrusionOk="0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7" name="Google Shape;10097;p111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10" extrusionOk="0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8" name="Google Shape;10098;p111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1989" extrusionOk="0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099" name="Google Shape;10099;p111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avLst/>
                <a:gdLst/>
                <a:ahLst/>
                <a:cxnLst/>
                <a:rect l="l" t="t" r="r" b="b"/>
                <a:pathLst>
                  <a:path w="93368" h="49926" extrusionOk="0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0" name="Google Shape;10100;p111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5139" extrusionOk="0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1" name="Google Shape;10101;p111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1" extrusionOk="0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2" name="Google Shape;10102;p111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4809" extrusionOk="0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3" name="Google Shape;10103;p111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674" extrusionOk="0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4" name="Google Shape;10104;p111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943" extrusionOk="0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5" name="Google Shape;10105;p111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308" extrusionOk="0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6" name="Google Shape;10106;p111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70" extrusionOk="0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7" name="Google Shape;10107;p111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70" extrusionOk="0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8" name="Google Shape;10108;p111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1" extrusionOk="0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09" name="Google Shape;10109;p111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18" extrusionOk="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0" name="Google Shape;10110;p111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95" extrusionOk="0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1" name="Google Shape;10111;p111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19" extrusionOk="0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2" name="Google Shape;10112;p111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84" extrusionOk="0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3" name="Google Shape;10113;p111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323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4" name="Google Shape;10114;p111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2" extrusionOk="0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5" name="Google Shape;10115;p111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39" extrusionOk="0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6" name="Google Shape;10116;p111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5" extrusionOk="0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7" name="Google Shape;10117;p111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52" extrusionOk="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8" name="Google Shape;10118;p111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93" extrusionOk="0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19" name="Google Shape;10119;p111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avLst/>
                <a:gdLst/>
                <a:ahLst/>
                <a:cxnLst/>
                <a:rect l="l" t="t" r="r" b="b"/>
                <a:pathLst>
                  <a:path w="39283" h="30447" extrusionOk="0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0" name="Google Shape;10120;p111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avLst/>
                <a:gdLst/>
                <a:ahLst/>
                <a:cxnLst/>
                <a:rect l="l" t="t" r="r" b="b"/>
                <a:pathLst>
                  <a:path w="24413" h="38681" extrusionOk="0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1" name="Google Shape;10121;p111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63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2" name="Google Shape;10122;p111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4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3" name="Google Shape;10123;p111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6" extrusionOk="0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4" name="Google Shape;10124;p111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92" extrusionOk="0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25" name="Google Shape;10125;p111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775" extrusionOk="0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126" name="Google Shape;10126;p111"/>
          <p:cNvSpPr txBox="1"/>
          <p:nvPr/>
        </p:nvSpPr>
        <p:spPr>
          <a:xfrm>
            <a:off x="4390504" y="1157776"/>
            <a:ext cx="9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0127" name="Google Shape;10127;p111"/>
          <p:cNvCxnSpPr/>
          <p:nvPr/>
        </p:nvCxnSpPr>
        <p:spPr>
          <a:xfrm>
            <a:off x="4556887" y="1523399"/>
            <a:ext cx="1171500" cy="87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28" name="Google Shape;10128;p111"/>
          <p:cNvSpPr txBox="1"/>
          <p:nvPr/>
        </p:nvSpPr>
        <p:spPr>
          <a:xfrm>
            <a:off x="4520768" y="821825"/>
            <a:ext cx="124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2. Access and open 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manage </a:t>
            </a: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orrow page</a:t>
            </a: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129" name="Google Shape;10129;p111"/>
          <p:cNvSpPr txBox="1"/>
          <p:nvPr/>
        </p:nvSpPr>
        <p:spPr>
          <a:xfrm>
            <a:off x="5991144" y="1250713"/>
            <a:ext cx="912300" cy="507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PAPV</a:t>
            </a:r>
            <a:endParaRPr sz="19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0130" name="Google Shape;10130;p111"/>
          <p:cNvCxnSpPr/>
          <p:nvPr/>
        </p:nvCxnSpPr>
        <p:spPr>
          <a:xfrm>
            <a:off x="3612788" y="2244438"/>
            <a:ext cx="2115600" cy="431100"/>
          </a:xfrm>
          <a:prstGeom prst="bentConnector3">
            <a:avLst>
              <a:gd name="adj1" fmla="val 1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131" name="Google Shape;10131;p111"/>
          <p:cNvSpPr txBox="1"/>
          <p:nvPr/>
        </p:nvSpPr>
        <p:spPr>
          <a:xfrm>
            <a:off x="3889988" y="2146588"/>
            <a:ext cx="171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3. Open 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scan </a:t>
            </a: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orrow </a:t>
            </a: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ook </a:t>
            </a: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in 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mobile</a:t>
            </a: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0132" name="Google Shape;10132;p111"/>
          <p:cNvGrpSpPr/>
          <p:nvPr/>
        </p:nvGrpSpPr>
        <p:grpSpPr>
          <a:xfrm rot="24548">
            <a:off x="6040956" y="2247336"/>
            <a:ext cx="812671" cy="893410"/>
            <a:chOff x="3168325" y="2678975"/>
            <a:chExt cx="537325" cy="537325"/>
          </a:xfrm>
        </p:grpSpPr>
        <p:sp>
          <p:nvSpPr>
            <p:cNvPr id="10133" name="Google Shape;10133;p111"/>
            <p:cNvSpPr/>
            <p:nvPr/>
          </p:nvSpPr>
          <p:spPr>
            <a:xfrm>
              <a:off x="3289625" y="2683550"/>
              <a:ext cx="300600" cy="528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134" name="Google Shape;10134;p111"/>
            <p:cNvSpPr/>
            <p:nvPr/>
          </p:nvSpPr>
          <p:spPr>
            <a:xfrm>
              <a:off x="3299650" y="2761250"/>
              <a:ext cx="275700" cy="34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135" name="Google Shape;10135;p1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17939" y="2775565"/>
              <a:ext cx="243969" cy="243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136" name="Google Shape;10136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68325" y="2678975"/>
              <a:ext cx="537325" cy="5373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137" name="Google Shape;10137;p111"/>
          <p:cNvCxnSpPr>
            <a:stCxn id="10129" idx="3"/>
          </p:cNvCxnSpPr>
          <p:nvPr/>
        </p:nvCxnSpPr>
        <p:spPr>
          <a:xfrm flipH="1">
            <a:off x="6442044" y="1504663"/>
            <a:ext cx="461400" cy="2704800"/>
          </a:xfrm>
          <a:prstGeom prst="bentConnector4">
            <a:avLst>
              <a:gd name="adj1" fmla="val -358532"/>
              <a:gd name="adj2" fmla="val 99634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138" name="Google Shape;10138;p111"/>
          <p:cNvCxnSpPr/>
          <p:nvPr/>
        </p:nvCxnSpPr>
        <p:spPr>
          <a:xfrm>
            <a:off x="6853616" y="2669792"/>
            <a:ext cx="17142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139" name="Google Shape;10139;p111"/>
          <p:cNvSpPr txBox="1"/>
          <p:nvPr/>
        </p:nvSpPr>
        <p:spPr>
          <a:xfrm>
            <a:off x="7089813" y="3758413"/>
            <a:ext cx="1467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Josefin Sans"/>
                <a:ea typeface="Josefin Sans"/>
                <a:cs typeface="Josefin Sans"/>
                <a:sym typeface="Josefin Sans"/>
              </a:rPr>
              <a:t>4. Scan b</a:t>
            </a:r>
            <a:r>
              <a:rPr lang="en" sz="1100" b="1" dirty="0" smtClean="0">
                <a:latin typeface="Josefin Sans"/>
                <a:ea typeface="Josefin Sans"/>
                <a:cs typeface="Josefin Sans"/>
                <a:sym typeface="Josefin Sans"/>
              </a:rPr>
              <a:t>ook</a:t>
            </a:r>
            <a:endParaRPr sz="11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0140" name="Google Shape;10140;p111"/>
          <p:cNvGrpSpPr/>
          <p:nvPr/>
        </p:nvGrpSpPr>
        <p:grpSpPr>
          <a:xfrm>
            <a:off x="4842842" y="3143648"/>
            <a:ext cx="1318172" cy="1208580"/>
            <a:chOff x="5032915" y="1966233"/>
            <a:chExt cx="2992444" cy="2707392"/>
          </a:xfrm>
        </p:grpSpPr>
        <p:sp>
          <p:nvSpPr>
            <p:cNvPr id="10141" name="Google Shape;10141;p111"/>
            <p:cNvSpPr/>
            <p:nvPr/>
          </p:nvSpPr>
          <p:spPr>
            <a:xfrm>
              <a:off x="6970915" y="3772346"/>
              <a:ext cx="235119" cy="901278"/>
            </a:xfrm>
            <a:custGeom>
              <a:avLst/>
              <a:gdLst/>
              <a:ahLst/>
              <a:cxnLst/>
              <a:rect l="l" t="t" r="r" b="b"/>
              <a:pathLst>
                <a:path w="7336" h="28121" extrusionOk="0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142" name="Google Shape;10142;p111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10143" name="Google Shape;10143;p111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6417" extrusionOk="0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4" name="Google Shape;10144;p111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678" extrusionOk="0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5" name="Google Shape;10145;p111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258" extrusionOk="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6" name="Google Shape;10146;p111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4094" extrusionOk="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7" name="Google Shape;10147;p111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0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8" name="Google Shape;10148;p111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8" extrusionOk="0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49" name="Google Shape;10149;p111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52" extrusionOk="0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0" name="Google Shape;10150;p111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1" name="Google Shape;10151;p111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03" extrusionOk="0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2" name="Google Shape;10152;p111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15" extrusionOk="0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3" name="Google Shape;10153;p111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917" extrusionOk="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4" name="Google Shape;10154;p111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123" extrusionOk="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5" name="Google Shape;10155;p111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87" extrusionOk="0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6" name="Google Shape;10156;p111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30" extrusionOk="0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7" name="Google Shape;10157;p111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9" extrusionOk="0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8" name="Google Shape;10158;p111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9" extrusionOk="0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59" name="Google Shape;10159;p111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0" name="Google Shape;10160;p111"/>
              <p:cNvSpPr/>
              <p:nvPr/>
            </p:nvSpPr>
            <p:spPr>
              <a:xfrm>
                <a:off x="7783761" y="2885764"/>
                <a:ext cx="327230" cy="174256"/>
              </a:xfrm>
              <a:custGeom>
                <a:avLst/>
                <a:gdLst/>
                <a:ahLst/>
                <a:cxnLst/>
                <a:rect l="l" t="t" r="r" b="b"/>
                <a:pathLst>
                  <a:path w="10210" h="5437" extrusionOk="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1" name="Google Shape;10161;p111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8539" extrusionOk="0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2" name="Google Shape;10162;p111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7804" extrusionOk="0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3" name="Google Shape;10163;p111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27921" extrusionOk="0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4" name="Google Shape;10164;p111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avLst/>
                <a:gdLst/>
                <a:ahLst/>
                <a:cxnLst/>
                <a:rect l="l" t="t" r="r" b="b"/>
                <a:pathLst>
                  <a:path w="40359" h="31353" extrusionOk="0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5" name="Google Shape;10165;p111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1368" extrusionOk="0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6" name="Google Shape;10166;p111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8302" extrusionOk="0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7" name="Google Shape;10167;p111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avLst/>
                <a:gdLst/>
                <a:ahLst/>
                <a:cxnLst/>
                <a:rect l="l" t="t" r="r" b="b"/>
                <a:pathLst>
                  <a:path w="8222" h="15607" extrusionOk="0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8" name="Google Shape;10168;p111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69" name="Google Shape;10169;p111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3" extrusionOk="0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0" name="Google Shape;10170;p111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1" name="Google Shape;10171;p111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54" extrusionOk="0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2" name="Google Shape;10172;p111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842" extrusionOk="0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3" name="Google Shape;10173;p111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79" extrusionOk="0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4" name="Google Shape;10174;p111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707" extrusionOk="0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5" name="Google Shape;10175;p111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989" extrusionOk="0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6" name="Google Shape;10176;p111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489" extrusionOk="0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7" name="Google Shape;10177;p111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11713" extrusionOk="0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8" name="Google Shape;10178;p111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3585" extrusionOk="0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79" name="Google Shape;10179;p111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30" extrusionOk="0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0" name="Google Shape;10180;p111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avLst/>
                <a:gdLst/>
                <a:ahLst/>
                <a:cxnLst/>
                <a:rect l="l" t="t" r="r" b="b"/>
                <a:pathLst>
                  <a:path w="26734" h="27928" extrusionOk="0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1" name="Google Shape;10181;p111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9925" extrusionOk="0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2" name="Google Shape;10182;p111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185" extrusionOk="0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3" name="Google Shape;10183;p111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10732" extrusionOk="0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4" name="Google Shape;10184;p111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531" extrusionOk="0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5" name="Google Shape;10185;p111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3224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6" name="Google Shape;10186;p111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7" name="Google Shape;10187;p111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457" extrusionOk="0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8" name="Google Shape;10188;p111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93" extrusionOk="0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89" name="Google Shape;10189;p111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222" extrusionOk="0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0" name="Google Shape;10190;p111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79" extrusionOk="0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1" name="Google Shape;10191;p111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58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2" name="Google Shape;10192;p111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5" extrusionOk="0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3" name="Google Shape;10193;p111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14" extrusionOk="0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4" name="Google Shape;10194;p111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061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5" name="Google Shape;10195;p111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46" extrusionOk="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6" name="Google Shape;10196;p111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22" extrusionOk="0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7" name="Google Shape;10197;p111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47" extrusionOk="0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8" name="Google Shape;10198;p111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93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199" name="Google Shape;10199;p111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4" extrusionOk="0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0" name="Google Shape;10200;p111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40" extrusionOk="0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1" name="Google Shape;10201;p111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2" name="Google Shape;10202;p111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43" extrusionOk="0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3" name="Google Shape;10203;p111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58" extrusionOk="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4" name="Google Shape;10204;p111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10" extrusionOk="0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5" name="Google Shape;10205;p111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34" extrusionOk="0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6" name="Google Shape;10206;p111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47" extrusionOk="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7" name="Google Shape;10207;p111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06" extrusionOk="0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8" name="Google Shape;10208;p111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10" extrusionOk="0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09" name="Google Shape;10209;p111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1989" extrusionOk="0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0" name="Google Shape;10210;p111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avLst/>
                <a:gdLst/>
                <a:ahLst/>
                <a:cxnLst/>
                <a:rect l="l" t="t" r="r" b="b"/>
                <a:pathLst>
                  <a:path w="93368" h="49926" extrusionOk="0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1" name="Google Shape;10211;p111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5139" extrusionOk="0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2" name="Google Shape;10212;p111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1" extrusionOk="0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3" name="Google Shape;10213;p111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4809" extrusionOk="0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4" name="Google Shape;10214;p111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674" extrusionOk="0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5" name="Google Shape;10215;p111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943" extrusionOk="0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6" name="Google Shape;10216;p111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308" extrusionOk="0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7" name="Google Shape;10217;p111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70" extrusionOk="0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8" name="Google Shape;10218;p111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70" extrusionOk="0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19" name="Google Shape;10219;p111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1" extrusionOk="0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0" name="Google Shape;10220;p111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18" extrusionOk="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1" name="Google Shape;10221;p111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95" extrusionOk="0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2" name="Google Shape;10222;p111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19" extrusionOk="0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3" name="Google Shape;10223;p111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84" extrusionOk="0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4" name="Google Shape;10224;p111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323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5" name="Google Shape;10225;p111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2" extrusionOk="0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6" name="Google Shape;10226;p111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39" extrusionOk="0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7" name="Google Shape;10227;p111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5" extrusionOk="0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8" name="Google Shape;10228;p111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52" extrusionOk="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29" name="Google Shape;10229;p111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93" extrusionOk="0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0" name="Google Shape;10230;p111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avLst/>
                <a:gdLst/>
                <a:ahLst/>
                <a:cxnLst/>
                <a:rect l="l" t="t" r="r" b="b"/>
                <a:pathLst>
                  <a:path w="39283" h="30447" extrusionOk="0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1" name="Google Shape;10231;p111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avLst/>
                <a:gdLst/>
                <a:ahLst/>
                <a:cxnLst/>
                <a:rect l="l" t="t" r="r" b="b"/>
                <a:pathLst>
                  <a:path w="24413" h="38681" extrusionOk="0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2" name="Google Shape;10232;p111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63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3" name="Google Shape;10233;p111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4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4" name="Google Shape;10234;p111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6" extrusionOk="0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5" name="Google Shape;10235;p111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92" extrusionOk="0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36" name="Google Shape;10236;p111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775" extrusionOk="0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0237" name="Google Shape;10237;p111"/>
          <p:cNvCxnSpPr/>
          <p:nvPr/>
        </p:nvCxnSpPr>
        <p:spPr>
          <a:xfrm rot="10800000">
            <a:off x="3033213" y="4216375"/>
            <a:ext cx="13335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238" name="Google Shape;10238;p111"/>
          <p:cNvSpPr txBox="1"/>
          <p:nvPr/>
        </p:nvSpPr>
        <p:spPr>
          <a:xfrm>
            <a:off x="3033213" y="3654450"/>
            <a:ext cx="171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Josefin Sans"/>
                <a:ea typeface="Josefin Sans"/>
                <a:cs typeface="Josefin Sans"/>
                <a:sym typeface="Josefin Sans"/>
              </a:rPr>
              <a:t>5. Check and </a:t>
            </a:r>
            <a:r>
              <a:rPr lang="en" sz="1100" b="1" dirty="0" smtClean="0">
                <a:latin typeface="Josefin Sans"/>
                <a:ea typeface="Josefin Sans"/>
                <a:cs typeface="Josefin Sans"/>
                <a:sym typeface="Josefin Sans"/>
              </a:rPr>
              <a:t>confirm </a:t>
            </a:r>
            <a:r>
              <a:rPr lang="en" sz="1100" b="1" dirty="0"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r>
              <a:rPr lang="en" sz="1100" b="1" dirty="0" smtClean="0">
                <a:latin typeface="Josefin Sans"/>
                <a:ea typeface="Josefin Sans"/>
                <a:cs typeface="Josefin Sans"/>
                <a:sym typeface="Josefin Sans"/>
              </a:rPr>
              <a:t>orrow</a:t>
            </a:r>
            <a:endParaRPr sz="11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0239" name="Google Shape;10239;p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713" y="2923038"/>
            <a:ext cx="1293350" cy="12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Google Shape;10244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 dirty="0"/>
          </a:p>
        </p:txBody>
      </p:sp>
      <p:sp>
        <p:nvSpPr>
          <p:cNvPr id="10245" name="Google Shape;10245;p1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79</a:t>
            </a:fld>
            <a:endParaRPr dirty="0"/>
          </a:p>
        </p:txBody>
      </p:sp>
      <p:sp>
        <p:nvSpPr>
          <p:cNvPr id="10246" name="Google Shape;10246;p112"/>
          <p:cNvSpPr txBox="1">
            <a:spLocks noGrp="1"/>
          </p:cNvSpPr>
          <p:nvPr>
            <p:ph type="title" idx="4294967295"/>
          </p:nvPr>
        </p:nvSpPr>
        <p:spPr>
          <a:xfrm>
            <a:off x="440650" y="111425"/>
            <a:ext cx="77040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 sz="2400"/>
              <a:t>MANAGEMENT</a:t>
            </a:r>
            <a:endParaRPr sz="2400" dirty="0"/>
          </a:p>
        </p:txBody>
      </p:sp>
      <p:sp>
        <p:nvSpPr>
          <p:cNvPr id="10247" name="Google Shape;10247;p112"/>
          <p:cNvSpPr txBox="1">
            <a:spLocks noGrp="1"/>
          </p:cNvSpPr>
          <p:nvPr>
            <p:ph type="title" idx="4294967295"/>
          </p:nvPr>
        </p:nvSpPr>
        <p:spPr>
          <a:xfrm>
            <a:off x="440650" y="360475"/>
            <a:ext cx="3990600" cy="44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Return </a:t>
            </a:r>
            <a:r>
              <a:rPr lang="en" sz="1600" dirty="0" smtClean="0"/>
              <a:t>Process</a:t>
            </a:r>
            <a:endParaRPr sz="1600" dirty="0"/>
          </a:p>
        </p:txBody>
      </p:sp>
      <p:sp>
        <p:nvSpPr>
          <p:cNvPr id="10248" name="Google Shape;10248;p112"/>
          <p:cNvSpPr txBox="1"/>
          <p:nvPr/>
        </p:nvSpPr>
        <p:spPr>
          <a:xfrm>
            <a:off x="1462775" y="906564"/>
            <a:ext cx="1635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1. Bring book to the librarian</a:t>
            </a: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0249" name="Google Shape;10249;p112"/>
          <p:cNvCxnSpPr/>
          <p:nvPr/>
        </p:nvCxnSpPr>
        <p:spPr>
          <a:xfrm>
            <a:off x="1791617" y="1527749"/>
            <a:ext cx="9774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10250" name="Google Shape;10250;p112"/>
          <p:cNvGrpSpPr/>
          <p:nvPr/>
        </p:nvGrpSpPr>
        <p:grpSpPr>
          <a:xfrm>
            <a:off x="576182" y="791267"/>
            <a:ext cx="812636" cy="1373439"/>
            <a:chOff x="446875" y="889080"/>
            <a:chExt cx="924500" cy="1730644"/>
          </a:xfrm>
        </p:grpSpPr>
        <p:grpSp>
          <p:nvGrpSpPr>
            <p:cNvPr id="10251" name="Google Shape;10251;p112"/>
            <p:cNvGrpSpPr/>
            <p:nvPr/>
          </p:nvGrpSpPr>
          <p:grpSpPr>
            <a:xfrm>
              <a:off x="446875" y="889080"/>
              <a:ext cx="806255" cy="1730644"/>
              <a:chOff x="760216" y="1734895"/>
              <a:chExt cx="1329358" cy="2949794"/>
            </a:xfrm>
          </p:grpSpPr>
          <p:sp>
            <p:nvSpPr>
              <p:cNvPr id="10252" name="Google Shape;10252;p112"/>
              <p:cNvSpPr/>
              <p:nvPr/>
            </p:nvSpPr>
            <p:spPr>
              <a:xfrm>
                <a:off x="1079544" y="4617058"/>
                <a:ext cx="262569" cy="60415"/>
              </a:xfrm>
              <a:custGeom>
                <a:avLst/>
                <a:gdLst/>
                <a:ahLst/>
                <a:cxnLst/>
                <a:rect l="l" t="t" r="r" b="b"/>
                <a:pathLst>
                  <a:path w="8188" h="1884" extrusionOk="0">
                    <a:moveTo>
                      <a:pt x="17" y="0"/>
                    </a:moveTo>
                    <a:lnTo>
                      <a:pt x="1" y="1688"/>
                    </a:lnTo>
                    <a:lnTo>
                      <a:pt x="268" y="1705"/>
                    </a:lnTo>
                    <a:cubicBezTo>
                      <a:pt x="1085" y="1760"/>
                      <a:pt x="3590" y="1884"/>
                      <a:pt x="5401" y="1884"/>
                    </a:cubicBezTo>
                    <a:cubicBezTo>
                      <a:pt x="6292" y="1884"/>
                      <a:pt x="7015" y="1854"/>
                      <a:pt x="7286" y="1771"/>
                    </a:cubicBezTo>
                    <a:cubicBezTo>
                      <a:pt x="8188" y="1504"/>
                      <a:pt x="4445" y="635"/>
                      <a:pt x="4445" y="635"/>
                    </a:cubicBezTo>
                    <a:lnTo>
                      <a:pt x="4462" y="21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3" name="Google Shape;10253;p112"/>
              <p:cNvSpPr/>
              <p:nvPr/>
            </p:nvSpPr>
            <p:spPr>
              <a:xfrm>
                <a:off x="1079544" y="4629308"/>
                <a:ext cx="51468" cy="40822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273" extrusionOk="0">
                    <a:moveTo>
                      <a:pt x="87" y="1"/>
                    </a:moveTo>
                    <a:cubicBezTo>
                      <a:pt x="63" y="1"/>
                      <a:pt x="40" y="1"/>
                      <a:pt x="17" y="3"/>
                    </a:cubicBezTo>
                    <a:lnTo>
                      <a:pt x="1" y="1239"/>
                    </a:lnTo>
                    <a:lnTo>
                      <a:pt x="1605" y="1272"/>
                    </a:lnTo>
                    <a:cubicBezTo>
                      <a:pt x="1538" y="905"/>
                      <a:pt x="1337" y="571"/>
                      <a:pt x="1053" y="337"/>
                    </a:cubicBezTo>
                    <a:cubicBezTo>
                      <a:pt x="771" y="117"/>
                      <a:pt x="431" y="1"/>
                      <a:pt x="87" y="1"/>
                    </a:cubicBezTo>
                    <a:close/>
                  </a:path>
                </a:pathLst>
              </a:custGeom>
              <a:solidFill>
                <a:srgbClr val="FFFFFF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4" name="Google Shape;10254;p112"/>
              <p:cNvSpPr/>
              <p:nvPr/>
            </p:nvSpPr>
            <p:spPr>
              <a:xfrm>
                <a:off x="1079544" y="4652942"/>
                <a:ext cx="243296" cy="24147"/>
              </a:xfrm>
              <a:custGeom>
                <a:avLst/>
                <a:gdLst/>
                <a:ahLst/>
                <a:cxnLst/>
                <a:rect l="l" t="t" r="r" b="b"/>
                <a:pathLst>
                  <a:path w="7587" h="753" extrusionOk="0">
                    <a:moveTo>
                      <a:pt x="6283" y="1"/>
                    </a:moveTo>
                    <a:cubicBezTo>
                      <a:pt x="6016" y="17"/>
                      <a:pt x="5882" y="569"/>
                      <a:pt x="5882" y="569"/>
                    </a:cubicBezTo>
                    <a:lnTo>
                      <a:pt x="1" y="469"/>
                    </a:lnTo>
                    <a:lnTo>
                      <a:pt x="1" y="569"/>
                    </a:lnTo>
                    <a:cubicBezTo>
                      <a:pt x="1222" y="688"/>
                      <a:pt x="3292" y="752"/>
                      <a:pt x="4936" y="752"/>
                    </a:cubicBezTo>
                    <a:cubicBezTo>
                      <a:pt x="6283" y="752"/>
                      <a:pt x="7344" y="709"/>
                      <a:pt x="7419" y="619"/>
                    </a:cubicBezTo>
                    <a:cubicBezTo>
                      <a:pt x="7586" y="402"/>
                      <a:pt x="6283" y="1"/>
                      <a:pt x="6283" y="1"/>
                    </a:cubicBezTo>
                    <a:close/>
                  </a:path>
                </a:pathLst>
              </a:custGeom>
              <a:solidFill>
                <a:srgbClr val="FFFFFF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5" name="Google Shape;10255;p112"/>
              <p:cNvSpPr/>
              <p:nvPr/>
            </p:nvSpPr>
            <p:spPr>
              <a:xfrm>
                <a:off x="1077396" y="4667404"/>
                <a:ext cx="237941" cy="4874"/>
              </a:xfrm>
              <a:custGeom>
                <a:avLst/>
                <a:gdLst/>
                <a:ahLst/>
                <a:cxnLst/>
                <a:rect l="l" t="t" r="r" b="b"/>
                <a:pathLst>
                  <a:path w="7420" h="152" extrusionOk="0">
                    <a:moveTo>
                      <a:pt x="84" y="1"/>
                    </a:moveTo>
                    <a:cubicBezTo>
                      <a:pt x="51" y="1"/>
                      <a:pt x="34" y="1"/>
                      <a:pt x="1" y="18"/>
                    </a:cubicBezTo>
                    <a:lnTo>
                      <a:pt x="84" y="18"/>
                    </a:lnTo>
                    <a:lnTo>
                      <a:pt x="302" y="34"/>
                    </a:lnTo>
                    <a:lnTo>
                      <a:pt x="1104" y="84"/>
                    </a:lnTo>
                    <a:cubicBezTo>
                      <a:pt x="1772" y="101"/>
                      <a:pt x="2708" y="135"/>
                      <a:pt x="3744" y="151"/>
                    </a:cubicBezTo>
                    <a:cubicBezTo>
                      <a:pt x="4779" y="151"/>
                      <a:pt x="5715" y="151"/>
                      <a:pt x="6400" y="135"/>
                    </a:cubicBezTo>
                    <a:lnTo>
                      <a:pt x="7202" y="101"/>
                    </a:lnTo>
                    <a:cubicBezTo>
                      <a:pt x="7286" y="101"/>
                      <a:pt x="7353" y="101"/>
                      <a:pt x="7419" y="84"/>
                    </a:cubicBezTo>
                    <a:lnTo>
                      <a:pt x="6400" y="84"/>
                    </a:lnTo>
                    <a:cubicBezTo>
                      <a:pt x="5715" y="101"/>
                      <a:pt x="4779" y="101"/>
                      <a:pt x="3744" y="101"/>
                    </a:cubicBezTo>
                    <a:cubicBezTo>
                      <a:pt x="2708" y="84"/>
                      <a:pt x="1772" y="68"/>
                      <a:pt x="1104" y="34"/>
                    </a:cubicBezTo>
                    <a:cubicBezTo>
                      <a:pt x="786" y="34"/>
                      <a:pt x="519" y="18"/>
                      <a:pt x="302" y="18"/>
                    </a:cubicBezTo>
                    <a:lnTo>
                      <a:pt x="84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6" name="Google Shape;10256;p112"/>
              <p:cNvSpPr/>
              <p:nvPr/>
            </p:nvSpPr>
            <p:spPr>
              <a:xfrm>
                <a:off x="1267620" y="4651338"/>
                <a:ext cx="14495" cy="21998"/>
              </a:xfrm>
              <a:custGeom>
                <a:avLst/>
                <a:gdLst/>
                <a:ahLst/>
                <a:cxnLst/>
                <a:rect l="l" t="t" r="r" b="b"/>
                <a:pathLst>
                  <a:path w="452" h="686" extrusionOk="0">
                    <a:moveTo>
                      <a:pt x="451" y="1"/>
                    </a:moveTo>
                    <a:lnTo>
                      <a:pt x="451" y="1"/>
                    </a:lnTo>
                    <a:cubicBezTo>
                      <a:pt x="184" y="118"/>
                      <a:pt x="0" y="385"/>
                      <a:pt x="17" y="686"/>
                    </a:cubicBezTo>
                    <a:cubicBezTo>
                      <a:pt x="67" y="418"/>
                      <a:pt x="234" y="168"/>
                      <a:pt x="4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7" name="Google Shape;10257;p112"/>
              <p:cNvSpPr/>
              <p:nvPr/>
            </p:nvSpPr>
            <p:spPr>
              <a:xfrm>
                <a:off x="1226349" y="4640082"/>
                <a:ext cx="8081" cy="11833"/>
              </a:xfrm>
              <a:custGeom>
                <a:avLst/>
                <a:gdLst/>
                <a:ahLst/>
                <a:cxnLst/>
                <a:rect l="l" t="t" r="r" b="b"/>
                <a:pathLst>
                  <a:path w="252" h="369" extrusionOk="0">
                    <a:moveTo>
                      <a:pt x="251" y="1"/>
                    </a:moveTo>
                    <a:cubicBezTo>
                      <a:pt x="235" y="1"/>
                      <a:pt x="168" y="68"/>
                      <a:pt x="101" y="168"/>
                    </a:cubicBezTo>
                    <a:cubicBezTo>
                      <a:pt x="34" y="268"/>
                      <a:pt x="1" y="352"/>
                      <a:pt x="18" y="368"/>
                    </a:cubicBezTo>
                    <a:cubicBezTo>
                      <a:pt x="18" y="368"/>
                      <a:pt x="84" y="301"/>
                      <a:pt x="151" y="201"/>
                    </a:cubicBezTo>
                    <a:cubicBezTo>
                      <a:pt x="218" y="101"/>
                      <a:pt x="251" y="17"/>
                      <a:pt x="25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8" name="Google Shape;10258;p112"/>
              <p:cNvSpPr/>
              <p:nvPr/>
            </p:nvSpPr>
            <p:spPr>
              <a:xfrm>
                <a:off x="1215093" y="4637838"/>
                <a:ext cx="9139" cy="7760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42" extrusionOk="0">
                    <a:moveTo>
                      <a:pt x="276" y="1"/>
                    </a:moveTo>
                    <a:cubicBezTo>
                      <a:pt x="250" y="1"/>
                      <a:pt x="190" y="46"/>
                      <a:pt x="118" y="104"/>
                    </a:cubicBezTo>
                    <a:cubicBezTo>
                      <a:pt x="51" y="171"/>
                      <a:pt x="1" y="238"/>
                      <a:pt x="1" y="238"/>
                    </a:cubicBezTo>
                    <a:cubicBezTo>
                      <a:pt x="3" y="240"/>
                      <a:pt x="6" y="241"/>
                      <a:pt x="10" y="241"/>
                    </a:cubicBezTo>
                    <a:cubicBezTo>
                      <a:pt x="35" y="241"/>
                      <a:pt x="95" y="196"/>
                      <a:pt x="168" y="138"/>
                    </a:cubicBezTo>
                    <a:cubicBezTo>
                      <a:pt x="235" y="71"/>
                      <a:pt x="285" y="4"/>
                      <a:pt x="285" y="4"/>
                    </a:cubicBezTo>
                    <a:cubicBezTo>
                      <a:pt x="283" y="2"/>
                      <a:pt x="280" y="1"/>
                      <a:pt x="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59" name="Google Shape;10259;p112"/>
              <p:cNvSpPr/>
              <p:nvPr/>
            </p:nvSpPr>
            <p:spPr>
              <a:xfrm>
                <a:off x="1205986" y="4622958"/>
                <a:ext cx="16643" cy="2405"/>
              </a:xfrm>
              <a:custGeom>
                <a:avLst/>
                <a:gdLst/>
                <a:ahLst/>
                <a:cxnLst/>
                <a:rect l="l" t="t" r="r" b="b"/>
                <a:pathLst>
                  <a:path w="519" h="75" extrusionOk="0">
                    <a:moveTo>
                      <a:pt x="1" y="0"/>
                    </a:moveTo>
                    <a:cubicBezTo>
                      <a:pt x="88" y="49"/>
                      <a:pt x="187" y="75"/>
                      <a:pt x="291" y="75"/>
                    </a:cubicBezTo>
                    <a:cubicBezTo>
                      <a:pt x="365" y="75"/>
                      <a:pt x="442" y="61"/>
                      <a:pt x="519" y="33"/>
                    </a:cubicBezTo>
                    <a:cubicBezTo>
                      <a:pt x="435" y="17"/>
                      <a:pt x="335" y="17"/>
                      <a:pt x="252" y="17"/>
                    </a:cubicBezTo>
                    <a:cubicBezTo>
                      <a:pt x="168" y="0"/>
                      <a:pt x="8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0" name="Google Shape;10260;p112"/>
              <p:cNvSpPr/>
              <p:nvPr/>
            </p:nvSpPr>
            <p:spPr>
              <a:xfrm>
                <a:off x="1231704" y="4626999"/>
                <a:ext cx="26840" cy="14719"/>
              </a:xfrm>
              <a:custGeom>
                <a:avLst/>
                <a:gdLst/>
                <a:ahLst/>
                <a:cxnLst/>
                <a:rect l="l" t="t" r="r" b="b"/>
                <a:pathLst>
                  <a:path w="837" h="459" extrusionOk="0">
                    <a:moveTo>
                      <a:pt x="568" y="51"/>
                    </a:moveTo>
                    <a:cubicBezTo>
                      <a:pt x="632" y="51"/>
                      <a:pt x="698" y="64"/>
                      <a:pt x="753" y="91"/>
                    </a:cubicBezTo>
                    <a:cubicBezTo>
                      <a:pt x="803" y="125"/>
                      <a:pt x="769" y="191"/>
                      <a:pt x="719" y="208"/>
                    </a:cubicBezTo>
                    <a:cubicBezTo>
                      <a:pt x="669" y="242"/>
                      <a:pt x="619" y="258"/>
                      <a:pt x="569" y="275"/>
                    </a:cubicBezTo>
                    <a:cubicBezTo>
                      <a:pt x="469" y="308"/>
                      <a:pt x="368" y="342"/>
                      <a:pt x="268" y="359"/>
                    </a:cubicBezTo>
                    <a:cubicBezTo>
                      <a:pt x="185" y="367"/>
                      <a:pt x="119" y="371"/>
                      <a:pt x="73" y="375"/>
                    </a:cubicBezTo>
                    <a:lnTo>
                      <a:pt x="73" y="375"/>
                    </a:lnTo>
                    <a:cubicBezTo>
                      <a:pt x="101" y="321"/>
                      <a:pt x="135" y="269"/>
                      <a:pt x="168" y="225"/>
                    </a:cubicBezTo>
                    <a:cubicBezTo>
                      <a:pt x="235" y="158"/>
                      <a:pt x="318" y="91"/>
                      <a:pt x="419" y="75"/>
                    </a:cubicBezTo>
                    <a:cubicBezTo>
                      <a:pt x="464" y="60"/>
                      <a:pt x="515" y="51"/>
                      <a:pt x="568" y="51"/>
                    </a:cubicBezTo>
                    <a:close/>
                    <a:moveTo>
                      <a:pt x="554" y="0"/>
                    </a:moveTo>
                    <a:cubicBezTo>
                      <a:pt x="394" y="0"/>
                      <a:pt x="235" y="75"/>
                      <a:pt x="135" y="208"/>
                    </a:cubicBezTo>
                    <a:cubicBezTo>
                      <a:pt x="104" y="255"/>
                      <a:pt x="73" y="315"/>
                      <a:pt x="55" y="377"/>
                    </a:cubicBezTo>
                    <a:lnTo>
                      <a:pt x="55" y="377"/>
                    </a:lnTo>
                    <a:cubicBezTo>
                      <a:pt x="20" y="381"/>
                      <a:pt x="1" y="385"/>
                      <a:pt x="1" y="392"/>
                    </a:cubicBezTo>
                    <a:cubicBezTo>
                      <a:pt x="15" y="395"/>
                      <a:pt x="30" y="397"/>
                      <a:pt x="45" y="399"/>
                    </a:cubicBezTo>
                    <a:lnTo>
                      <a:pt x="45" y="399"/>
                    </a:lnTo>
                    <a:cubicBezTo>
                      <a:pt x="34" y="417"/>
                      <a:pt x="34" y="444"/>
                      <a:pt x="34" y="459"/>
                    </a:cubicBezTo>
                    <a:cubicBezTo>
                      <a:pt x="42" y="439"/>
                      <a:pt x="51" y="420"/>
                      <a:pt x="60" y="401"/>
                    </a:cubicBezTo>
                    <a:lnTo>
                      <a:pt x="60" y="401"/>
                    </a:lnTo>
                    <a:cubicBezTo>
                      <a:pt x="85" y="403"/>
                      <a:pt x="110" y="405"/>
                      <a:pt x="137" y="405"/>
                    </a:cubicBezTo>
                    <a:cubicBezTo>
                      <a:pt x="185" y="405"/>
                      <a:pt x="235" y="400"/>
                      <a:pt x="285" y="392"/>
                    </a:cubicBezTo>
                    <a:cubicBezTo>
                      <a:pt x="385" y="375"/>
                      <a:pt x="485" y="359"/>
                      <a:pt x="586" y="325"/>
                    </a:cubicBezTo>
                    <a:cubicBezTo>
                      <a:pt x="636" y="308"/>
                      <a:pt x="703" y="292"/>
                      <a:pt x="753" y="258"/>
                    </a:cubicBezTo>
                    <a:cubicBezTo>
                      <a:pt x="786" y="242"/>
                      <a:pt x="820" y="208"/>
                      <a:pt x="820" y="175"/>
                    </a:cubicBezTo>
                    <a:cubicBezTo>
                      <a:pt x="836" y="125"/>
                      <a:pt x="820" y="75"/>
                      <a:pt x="786" y="58"/>
                    </a:cubicBezTo>
                    <a:cubicBezTo>
                      <a:pt x="714" y="19"/>
                      <a:pt x="634" y="0"/>
                      <a:pt x="55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1" name="Google Shape;10261;p112"/>
              <p:cNvSpPr/>
              <p:nvPr/>
            </p:nvSpPr>
            <p:spPr>
              <a:xfrm>
                <a:off x="1222084" y="4622413"/>
                <a:ext cx="13404" cy="17701"/>
              </a:xfrm>
              <a:custGeom>
                <a:avLst/>
                <a:gdLst/>
                <a:ahLst/>
                <a:cxnLst/>
                <a:rect l="l" t="t" r="r" b="b"/>
                <a:pathLst>
                  <a:path w="418" h="552" extrusionOk="0">
                    <a:moveTo>
                      <a:pt x="100" y="0"/>
                    </a:moveTo>
                    <a:cubicBezTo>
                      <a:pt x="34" y="17"/>
                      <a:pt x="0" y="67"/>
                      <a:pt x="0" y="134"/>
                    </a:cubicBezTo>
                    <a:cubicBezTo>
                      <a:pt x="17" y="167"/>
                      <a:pt x="34" y="218"/>
                      <a:pt x="50" y="251"/>
                    </a:cubicBezTo>
                    <a:cubicBezTo>
                      <a:pt x="84" y="318"/>
                      <a:pt x="134" y="368"/>
                      <a:pt x="184" y="435"/>
                    </a:cubicBezTo>
                    <a:cubicBezTo>
                      <a:pt x="234" y="485"/>
                      <a:pt x="284" y="518"/>
                      <a:pt x="351" y="535"/>
                    </a:cubicBezTo>
                    <a:cubicBezTo>
                      <a:pt x="351" y="535"/>
                      <a:pt x="284" y="485"/>
                      <a:pt x="217" y="401"/>
                    </a:cubicBezTo>
                    <a:cubicBezTo>
                      <a:pt x="167" y="351"/>
                      <a:pt x="134" y="284"/>
                      <a:pt x="100" y="234"/>
                    </a:cubicBezTo>
                    <a:cubicBezTo>
                      <a:pt x="50" y="167"/>
                      <a:pt x="34" y="67"/>
                      <a:pt x="100" y="50"/>
                    </a:cubicBezTo>
                    <a:cubicBezTo>
                      <a:pt x="167" y="50"/>
                      <a:pt x="251" y="117"/>
                      <a:pt x="284" y="167"/>
                    </a:cubicBezTo>
                    <a:cubicBezTo>
                      <a:pt x="334" y="234"/>
                      <a:pt x="351" y="284"/>
                      <a:pt x="368" y="351"/>
                    </a:cubicBezTo>
                    <a:cubicBezTo>
                      <a:pt x="368" y="418"/>
                      <a:pt x="368" y="485"/>
                      <a:pt x="368" y="552"/>
                    </a:cubicBezTo>
                    <a:cubicBezTo>
                      <a:pt x="401" y="485"/>
                      <a:pt x="418" y="418"/>
                      <a:pt x="401" y="351"/>
                    </a:cubicBezTo>
                    <a:cubicBezTo>
                      <a:pt x="401" y="284"/>
                      <a:pt x="368" y="201"/>
                      <a:pt x="334" y="151"/>
                    </a:cubicBezTo>
                    <a:cubicBezTo>
                      <a:pt x="284" y="50"/>
                      <a:pt x="184" y="0"/>
                      <a:pt x="10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2" name="Google Shape;10262;p112"/>
              <p:cNvSpPr/>
              <p:nvPr/>
            </p:nvSpPr>
            <p:spPr>
              <a:xfrm>
                <a:off x="1080634" y="4628314"/>
                <a:ext cx="50378" cy="41271"/>
              </a:xfrm>
              <a:custGeom>
                <a:avLst/>
                <a:gdLst/>
                <a:ahLst/>
                <a:cxnLst/>
                <a:rect l="l" t="t" r="r" b="b"/>
                <a:pathLst>
                  <a:path w="1571" h="1287" extrusionOk="0">
                    <a:moveTo>
                      <a:pt x="100" y="0"/>
                    </a:moveTo>
                    <a:cubicBezTo>
                      <a:pt x="67" y="0"/>
                      <a:pt x="33" y="17"/>
                      <a:pt x="0" y="17"/>
                    </a:cubicBezTo>
                    <a:cubicBezTo>
                      <a:pt x="0" y="25"/>
                      <a:pt x="33" y="25"/>
                      <a:pt x="92" y="25"/>
                    </a:cubicBezTo>
                    <a:cubicBezTo>
                      <a:pt x="150" y="25"/>
                      <a:pt x="234" y="25"/>
                      <a:pt x="334" y="34"/>
                    </a:cubicBezTo>
                    <a:cubicBezTo>
                      <a:pt x="869" y="100"/>
                      <a:pt x="1303" y="468"/>
                      <a:pt x="1487" y="969"/>
                    </a:cubicBezTo>
                    <a:cubicBezTo>
                      <a:pt x="1537" y="1153"/>
                      <a:pt x="1554" y="1287"/>
                      <a:pt x="1554" y="1287"/>
                    </a:cubicBezTo>
                    <a:cubicBezTo>
                      <a:pt x="1571" y="1253"/>
                      <a:pt x="1571" y="1220"/>
                      <a:pt x="1554" y="1203"/>
                    </a:cubicBezTo>
                    <a:cubicBezTo>
                      <a:pt x="1554" y="1120"/>
                      <a:pt x="1537" y="1036"/>
                      <a:pt x="1521" y="952"/>
                    </a:cubicBezTo>
                    <a:cubicBezTo>
                      <a:pt x="1353" y="418"/>
                      <a:pt x="886" y="50"/>
                      <a:pt x="33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3" name="Google Shape;10263;p112"/>
              <p:cNvSpPr/>
              <p:nvPr/>
            </p:nvSpPr>
            <p:spPr>
              <a:xfrm>
                <a:off x="1148682" y="4656533"/>
                <a:ext cx="41271" cy="2501"/>
              </a:xfrm>
              <a:custGeom>
                <a:avLst/>
                <a:gdLst/>
                <a:ahLst/>
                <a:cxnLst/>
                <a:rect l="l" t="t" r="r" b="b"/>
                <a:pathLst>
                  <a:path w="1287" h="78" extrusionOk="0">
                    <a:moveTo>
                      <a:pt x="34" y="1"/>
                    </a:moveTo>
                    <a:cubicBezTo>
                      <a:pt x="12" y="1"/>
                      <a:pt x="0" y="2"/>
                      <a:pt x="0" y="6"/>
                    </a:cubicBezTo>
                    <a:cubicBezTo>
                      <a:pt x="239" y="52"/>
                      <a:pt x="477" y="77"/>
                      <a:pt x="713" y="77"/>
                    </a:cubicBezTo>
                    <a:cubicBezTo>
                      <a:pt x="907" y="77"/>
                      <a:pt x="1098" y="60"/>
                      <a:pt x="1287" y="22"/>
                    </a:cubicBezTo>
                    <a:cubicBezTo>
                      <a:pt x="1287" y="17"/>
                      <a:pt x="1255" y="15"/>
                      <a:pt x="1200" y="15"/>
                    </a:cubicBezTo>
                    <a:cubicBezTo>
                      <a:pt x="1090" y="15"/>
                      <a:pt x="886" y="22"/>
                      <a:pt x="652" y="22"/>
                    </a:cubicBezTo>
                    <a:cubicBezTo>
                      <a:pt x="371" y="22"/>
                      <a:pt x="122" y="1"/>
                      <a:pt x="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4" name="Google Shape;10264;p112"/>
              <p:cNvSpPr/>
              <p:nvPr/>
            </p:nvSpPr>
            <p:spPr>
              <a:xfrm>
                <a:off x="1120815" y="4656148"/>
                <a:ext cx="4842" cy="8626"/>
              </a:xfrm>
              <a:custGeom>
                <a:avLst/>
                <a:gdLst/>
                <a:ahLst/>
                <a:cxnLst/>
                <a:rect l="l" t="t" r="r" b="b"/>
                <a:pathLst>
                  <a:path w="151" h="269" extrusionOk="0">
                    <a:moveTo>
                      <a:pt x="0" y="1"/>
                    </a:moveTo>
                    <a:cubicBezTo>
                      <a:pt x="0" y="18"/>
                      <a:pt x="34" y="68"/>
                      <a:pt x="67" y="135"/>
                    </a:cubicBezTo>
                    <a:cubicBezTo>
                      <a:pt x="84" y="201"/>
                      <a:pt x="100" y="268"/>
                      <a:pt x="117" y="268"/>
                    </a:cubicBezTo>
                    <a:cubicBezTo>
                      <a:pt x="134" y="268"/>
                      <a:pt x="151" y="185"/>
                      <a:pt x="117" y="118"/>
                    </a:cubicBezTo>
                    <a:cubicBezTo>
                      <a:pt x="67" y="34"/>
                      <a:pt x="17" y="1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5" name="Google Shape;10265;p112"/>
              <p:cNvSpPr/>
              <p:nvPr/>
            </p:nvSpPr>
            <p:spPr>
              <a:xfrm>
                <a:off x="1110617" y="4643161"/>
                <a:ext cx="5932" cy="5676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7" extrusionOk="0">
                    <a:moveTo>
                      <a:pt x="12" y="1"/>
                    </a:moveTo>
                    <a:cubicBezTo>
                      <a:pt x="8" y="1"/>
                      <a:pt x="4" y="2"/>
                      <a:pt x="1" y="5"/>
                    </a:cubicBezTo>
                    <a:cubicBezTo>
                      <a:pt x="1" y="22"/>
                      <a:pt x="17" y="55"/>
                      <a:pt x="68" y="105"/>
                    </a:cubicBezTo>
                    <a:cubicBezTo>
                      <a:pt x="109" y="146"/>
                      <a:pt x="139" y="176"/>
                      <a:pt x="157" y="176"/>
                    </a:cubicBezTo>
                    <a:cubicBezTo>
                      <a:pt x="161" y="176"/>
                      <a:pt x="165" y="175"/>
                      <a:pt x="168" y="172"/>
                    </a:cubicBezTo>
                    <a:cubicBezTo>
                      <a:pt x="185" y="172"/>
                      <a:pt x="151" y="122"/>
                      <a:pt x="101" y="72"/>
                    </a:cubicBezTo>
                    <a:cubicBezTo>
                      <a:pt x="73" y="31"/>
                      <a:pt x="35" y="1"/>
                      <a:pt x="1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6" name="Google Shape;10266;p112"/>
              <p:cNvSpPr/>
              <p:nvPr/>
            </p:nvSpPr>
            <p:spPr>
              <a:xfrm>
                <a:off x="1095610" y="4636427"/>
                <a:ext cx="8626" cy="3688"/>
              </a:xfrm>
              <a:custGeom>
                <a:avLst/>
                <a:gdLst/>
                <a:ahLst/>
                <a:cxnLst/>
                <a:rect l="l" t="t" r="r" b="b"/>
                <a:pathLst>
                  <a:path w="269" h="115" extrusionOk="0">
                    <a:moveTo>
                      <a:pt x="80" y="0"/>
                    </a:moveTo>
                    <a:cubicBezTo>
                      <a:pt x="33" y="0"/>
                      <a:pt x="1" y="20"/>
                      <a:pt x="1" y="31"/>
                    </a:cubicBezTo>
                    <a:cubicBezTo>
                      <a:pt x="18" y="48"/>
                      <a:pt x="68" y="48"/>
                      <a:pt x="135" y="65"/>
                    </a:cubicBezTo>
                    <a:cubicBezTo>
                      <a:pt x="201" y="81"/>
                      <a:pt x="252" y="115"/>
                      <a:pt x="252" y="115"/>
                    </a:cubicBezTo>
                    <a:cubicBezTo>
                      <a:pt x="268" y="98"/>
                      <a:pt x="235" y="48"/>
                      <a:pt x="151" y="14"/>
                    </a:cubicBezTo>
                    <a:cubicBezTo>
                      <a:pt x="125" y="4"/>
                      <a:pt x="101" y="0"/>
                      <a:pt x="8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7" name="Google Shape;10267;p112"/>
              <p:cNvSpPr/>
              <p:nvPr/>
            </p:nvSpPr>
            <p:spPr>
              <a:xfrm>
                <a:off x="1084899" y="4633797"/>
                <a:ext cx="4874" cy="2437"/>
              </a:xfrm>
              <a:custGeom>
                <a:avLst/>
                <a:gdLst/>
                <a:ahLst/>
                <a:cxnLst/>
                <a:rect l="l" t="t" r="r" b="b"/>
                <a:pathLst>
                  <a:path w="152" h="76" extrusionOk="0">
                    <a:moveTo>
                      <a:pt x="38" y="0"/>
                    </a:moveTo>
                    <a:cubicBezTo>
                      <a:pt x="26" y="0"/>
                      <a:pt x="17" y="5"/>
                      <a:pt x="17" y="13"/>
                    </a:cubicBezTo>
                    <a:cubicBezTo>
                      <a:pt x="1" y="30"/>
                      <a:pt x="34" y="46"/>
                      <a:pt x="68" y="63"/>
                    </a:cubicBezTo>
                    <a:cubicBezTo>
                      <a:pt x="84" y="71"/>
                      <a:pt x="101" y="76"/>
                      <a:pt x="114" y="76"/>
                    </a:cubicBezTo>
                    <a:cubicBezTo>
                      <a:pt x="126" y="76"/>
                      <a:pt x="134" y="71"/>
                      <a:pt x="134" y="63"/>
                    </a:cubicBezTo>
                    <a:cubicBezTo>
                      <a:pt x="151" y="63"/>
                      <a:pt x="118" y="30"/>
                      <a:pt x="84" y="13"/>
                    </a:cubicBezTo>
                    <a:cubicBezTo>
                      <a:pt x="68" y="5"/>
                      <a:pt x="51" y="0"/>
                      <a:pt x="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8" name="Google Shape;10268;p112"/>
              <p:cNvSpPr/>
              <p:nvPr/>
            </p:nvSpPr>
            <p:spPr>
              <a:xfrm>
                <a:off x="1248315" y="4620265"/>
                <a:ext cx="263114" cy="64424"/>
              </a:xfrm>
              <a:custGeom>
                <a:avLst/>
                <a:gdLst/>
                <a:ahLst/>
                <a:cxnLst/>
                <a:rect l="l" t="t" r="r" b="b"/>
                <a:pathLst>
                  <a:path w="8205" h="2009" extrusionOk="0">
                    <a:moveTo>
                      <a:pt x="68" y="0"/>
                    </a:moveTo>
                    <a:lnTo>
                      <a:pt x="1" y="1671"/>
                    </a:lnTo>
                    <a:lnTo>
                      <a:pt x="285" y="1705"/>
                    </a:lnTo>
                    <a:cubicBezTo>
                      <a:pt x="1212" y="1782"/>
                      <a:pt x="4385" y="2008"/>
                      <a:pt x="6164" y="2008"/>
                    </a:cubicBezTo>
                    <a:cubicBezTo>
                      <a:pt x="6693" y="2008"/>
                      <a:pt x="7098" y="1988"/>
                      <a:pt x="7286" y="1939"/>
                    </a:cubicBezTo>
                    <a:cubicBezTo>
                      <a:pt x="8205" y="1688"/>
                      <a:pt x="4479" y="719"/>
                      <a:pt x="4479" y="719"/>
                    </a:cubicBezTo>
                    <a:lnTo>
                      <a:pt x="4495" y="318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69" name="Google Shape;10269;p112"/>
              <p:cNvSpPr/>
              <p:nvPr/>
            </p:nvSpPr>
            <p:spPr>
              <a:xfrm>
                <a:off x="1248860" y="4632547"/>
                <a:ext cx="50923" cy="41880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06" extrusionOk="0">
                    <a:moveTo>
                      <a:pt x="103" y="0"/>
                    </a:moveTo>
                    <a:cubicBezTo>
                      <a:pt x="80" y="0"/>
                      <a:pt x="57" y="1"/>
                      <a:pt x="34" y="2"/>
                    </a:cubicBezTo>
                    <a:lnTo>
                      <a:pt x="1" y="1222"/>
                    </a:lnTo>
                    <a:lnTo>
                      <a:pt x="1588" y="1305"/>
                    </a:lnTo>
                    <a:cubicBezTo>
                      <a:pt x="1538" y="937"/>
                      <a:pt x="1337" y="587"/>
                      <a:pt x="1053" y="353"/>
                    </a:cubicBezTo>
                    <a:cubicBezTo>
                      <a:pt x="787" y="118"/>
                      <a:pt x="447" y="0"/>
                      <a:pt x="103" y="0"/>
                    </a:cubicBezTo>
                    <a:close/>
                  </a:path>
                </a:pathLst>
              </a:custGeom>
              <a:solidFill>
                <a:srgbClr val="FFFFFF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0" name="Google Shape;10270;p112"/>
              <p:cNvSpPr/>
              <p:nvPr/>
            </p:nvSpPr>
            <p:spPr>
              <a:xfrm>
                <a:off x="1248315" y="4660990"/>
                <a:ext cx="243841" cy="23057"/>
              </a:xfrm>
              <a:custGeom>
                <a:avLst/>
                <a:gdLst/>
                <a:ahLst/>
                <a:cxnLst/>
                <a:rect l="l" t="t" r="r" b="b"/>
                <a:pathLst>
                  <a:path w="7604" h="719" extrusionOk="0">
                    <a:moveTo>
                      <a:pt x="6300" y="0"/>
                    </a:moveTo>
                    <a:cubicBezTo>
                      <a:pt x="6033" y="0"/>
                      <a:pt x="5882" y="552"/>
                      <a:pt x="5882" y="552"/>
                    </a:cubicBezTo>
                    <a:lnTo>
                      <a:pt x="18" y="301"/>
                    </a:lnTo>
                    <a:lnTo>
                      <a:pt x="1" y="401"/>
                    </a:lnTo>
                    <a:cubicBezTo>
                      <a:pt x="1511" y="583"/>
                      <a:pt x="4316" y="718"/>
                      <a:pt x="6012" y="718"/>
                    </a:cubicBezTo>
                    <a:cubicBezTo>
                      <a:pt x="6813" y="718"/>
                      <a:pt x="7366" y="688"/>
                      <a:pt x="7419" y="619"/>
                    </a:cubicBezTo>
                    <a:cubicBezTo>
                      <a:pt x="7603" y="418"/>
                      <a:pt x="6300" y="0"/>
                      <a:pt x="6300" y="0"/>
                    </a:cubicBezTo>
                    <a:close/>
                  </a:path>
                </a:pathLst>
              </a:custGeom>
              <a:solidFill>
                <a:srgbClr val="FFFFFF">
                  <a:alpha val="3333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1" name="Google Shape;10271;p112"/>
              <p:cNvSpPr/>
              <p:nvPr/>
            </p:nvSpPr>
            <p:spPr>
              <a:xfrm>
                <a:off x="1246712" y="4670643"/>
                <a:ext cx="237396" cy="8594"/>
              </a:xfrm>
              <a:custGeom>
                <a:avLst/>
                <a:gdLst/>
                <a:ahLst/>
                <a:cxnLst/>
                <a:rect l="l" t="t" r="r" b="b"/>
                <a:pathLst>
                  <a:path w="7403" h="268" extrusionOk="0">
                    <a:moveTo>
                      <a:pt x="1" y="0"/>
                    </a:moveTo>
                    <a:cubicBezTo>
                      <a:pt x="17" y="0"/>
                      <a:pt x="51" y="17"/>
                      <a:pt x="68" y="17"/>
                    </a:cubicBezTo>
                    <a:lnTo>
                      <a:pt x="285" y="34"/>
                    </a:lnTo>
                    <a:cubicBezTo>
                      <a:pt x="502" y="50"/>
                      <a:pt x="769" y="67"/>
                      <a:pt x="1087" y="84"/>
                    </a:cubicBezTo>
                    <a:cubicBezTo>
                      <a:pt x="1772" y="134"/>
                      <a:pt x="2708" y="184"/>
                      <a:pt x="3727" y="217"/>
                    </a:cubicBezTo>
                    <a:cubicBezTo>
                      <a:pt x="4763" y="267"/>
                      <a:pt x="5698" y="267"/>
                      <a:pt x="6383" y="267"/>
                    </a:cubicBezTo>
                    <a:lnTo>
                      <a:pt x="7185" y="267"/>
                    </a:lnTo>
                    <a:lnTo>
                      <a:pt x="7403" y="251"/>
                    </a:lnTo>
                    <a:lnTo>
                      <a:pt x="7185" y="234"/>
                    </a:lnTo>
                    <a:lnTo>
                      <a:pt x="6383" y="234"/>
                    </a:lnTo>
                    <a:cubicBezTo>
                      <a:pt x="5698" y="217"/>
                      <a:pt x="4763" y="201"/>
                      <a:pt x="3743" y="167"/>
                    </a:cubicBezTo>
                    <a:cubicBezTo>
                      <a:pt x="2708" y="134"/>
                      <a:pt x="1772" y="84"/>
                      <a:pt x="1087" y="50"/>
                    </a:cubicBezTo>
                    <a:lnTo>
                      <a:pt x="285" y="17"/>
                    </a:lnTo>
                    <a:lnTo>
                      <a:pt x="6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2" name="Google Shape;10272;p112"/>
              <p:cNvSpPr/>
              <p:nvPr/>
            </p:nvSpPr>
            <p:spPr>
              <a:xfrm>
                <a:off x="1436936" y="4658842"/>
                <a:ext cx="14495" cy="21998"/>
              </a:xfrm>
              <a:custGeom>
                <a:avLst/>
                <a:gdLst/>
                <a:ahLst/>
                <a:cxnLst/>
                <a:rect l="l" t="t" r="r" b="b"/>
                <a:pathLst>
                  <a:path w="452" h="686" extrusionOk="0">
                    <a:moveTo>
                      <a:pt x="451" y="0"/>
                    </a:moveTo>
                    <a:cubicBezTo>
                      <a:pt x="167" y="117"/>
                      <a:pt x="0" y="385"/>
                      <a:pt x="0" y="686"/>
                    </a:cubicBezTo>
                    <a:cubicBezTo>
                      <a:pt x="34" y="552"/>
                      <a:pt x="101" y="418"/>
                      <a:pt x="167" y="301"/>
                    </a:cubicBezTo>
                    <a:cubicBezTo>
                      <a:pt x="251" y="201"/>
                      <a:pt x="334" y="101"/>
                      <a:pt x="4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3" name="Google Shape;10273;p112"/>
              <p:cNvSpPr/>
              <p:nvPr/>
            </p:nvSpPr>
            <p:spPr>
              <a:xfrm>
                <a:off x="1395665" y="4646528"/>
                <a:ext cx="8626" cy="11801"/>
              </a:xfrm>
              <a:custGeom>
                <a:avLst/>
                <a:gdLst/>
                <a:ahLst/>
                <a:cxnLst/>
                <a:rect l="l" t="t" r="r" b="b"/>
                <a:pathLst>
                  <a:path w="269" h="368" extrusionOk="0">
                    <a:moveTo>
                      <a:pt x="251" y="0"/>
                    </a:moveTo>
                    <a:cubicBezTo>
                      <a:pt x="235" y="0"/>
                      <a:pt x="185" y="67"/>
                      <a:pt x="118" y="167"/>
                    </a:cubicBezTo>
                    <a:cubicBezTo>
                      <a:pt x="34" y="268"/>
                      <a:pt x="1" y="351"/>
                      <a:pt x="17" y="368"/>
                    </a:cubicBezTo>
                    <a:cubicBezTo>
                      <a:pt x="17" y="368"/>
                      <a:pt x="84" y="301"/>
                      <a:pt x="151" y="201"/>
                    </a:cubicBezTo>
                    <a:cubicBezTo>
                      <a:pt x="218" y="100"/>
                      <a:pt x="268" y="17"/>
                      <a:pt x="25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4" name="Google Shape;10274;p112"/>
              <p:cNvSpPr/>
              <p:nvPr/>
            </p:nvSpPr>
            <p:spPr>
              <a:xfrm>
                <a:off x="1384410" y="4644283"/>
                <a:ext cx="9684" cy="7632"/>
              </a:xfrm>
              <a:custGeom>
                <a:avLst/>
                <a:gdLst/>
                <a:ahLst/>
                <a:cxnLst/>
                <a:rect l="l" t="t" r="r" b="b"/>
                <a:pathLst>
                  <a:path w="302" h="238" extrusionOk="0">
                    <a:moveTo>
                      <a:pt x="281" y="0"/>
                    </a:moveTo>
                    <a:cubicBezTo>
                      <a:pt x="267" y="0"/>
                      <a:pt x="207" y="44"/>
                      <a:pt x="134" y="87"/>
                    </a:cubicBezTo>
                    <a:cubicBezTo>
                      <a:pt x="51" y="154"/>
                      <a:pt x="1" y="221"/>
                      <a:pt x="1" y="237"/>
                    </a:cubicBezTo>
                    <a:cubicBezTo>
                      <a:pt x="18" y="237"/>
                      <a:pt x="84" y="204"/>
                      <a:pt x="168" y="137"/>
                    </a:cubicBezTo>
                    <a:cubicBezTo>
                      <a:pt x="251" y="70"/>
                      <a:pt x="302" y="3"/>
                      <a:pt x="285" y="3"/>
                    </a:cubicBezTo>
                    <a:cubicBezTo>
                      <a:pt x="285" y="1"/>
                      <a:pt x="284" y="0"/>
                      <a:pt x="28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5" name="Google Shape;10275;p112"/>
              <p:cNvSpPr/>
              <p:nvPr/>
            </p:nvSpPr>
            <p:spPr>
              <a:xfrm>
                <a:off x="1375848" y="4628827"/>
                <a:ext cx="16643" cy="2565"/>
              </a:xfrm>
              <a:custGeom>
                <a:avLst/>
                <a:gdLst/>
                <a:ahLst/>
                <a:cxnLst/>
                <a:rect l="l" t="t" r="r" b="b"/>
                <a:pathLst>
                  <a:path w="519" h="80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94" y="53"/>
                      <a:pt x="202" y="79"/>
                      <a:pt x="313" y="79"/>
                    </a:cubicBezTo>
                    <a:cubicBezTo>
                      <a:pt x="381" y="79"/>
                      <a:pt x="450" y="70"/>
                      <a:pt x="518" y="51"/>
                    </a:cubicBezTo>
                    <a:cubicBezTo>
                      <a:pt x="335" y="34"/>
                      <a:pt x="168" y="18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6" name="Google Shape;10276;p112"/>
              <p:cNvSpPr/>
              <p:nvPr/>
            </p:nvSpPr>
            <p:spPr>
              <a:xfrm>
                <a:off x="1401021" y="4633797"/>
                <a:ext cx="27354" cy="14911"/>
              </a:xfrm>
              <a:custGeom>
                <a:avLst/>
                <a:gdLst/>
                <a:ahLst/>
                <a:cxnLst/>
                <a:rect l="l" t="t" r="r" b="b"/>
                <a:pathLst>
                  <a:path w="853" h="465" extrusionOk="0">
                    <a:moveTo>
                      <a:pt x="572" y="58"/>
                    </a:moveTo>
                    <a:cubicBezTo>
                      <a:pt x="640" y="58"/>
                      <a:pt x="711" y="74"/>
                      <a:pt x="769" y="113"/>
                    </a:cubicBezTo>
                    <a:cubicBezTo>
                      <a:pt x="803" y="147"/>
                      <a:pt x="786" y="197"/>
                      <a:pt x="736" y="230"/>
                    </a:cubicBezTo>
                    <a:cubicBezTo>
                      <a:pt x="686" y="247"/>
                      <a:pt x="636" y="264"/>
                      <a:pt x="586" y="280"/>
                    </a:cubicBezTo>
                    <a:cubicBezTo>
                      <a:pt x="485" y="314"/>
                      <a:pt x="385" y="330"/>
                      <a:pt x="285" y="347"/>
                    </a:cubicBezTo>
                    <a:cubicBezTo>
                      <a:pt x="207" y="363"/>
                      <a:pt x="140" y="367"/>
                      <a:pt x="91" y="370"/>
                    </a:cubicBezTo>
                    <a:lnTo>
                      <a:pt x="91" y="370"/>
                    </a:lnTo>
                    <a:cubicBezTo>
                      <a:pt x="115" y="319"/>
                      <a:pt x="143" y="272"/>
                      <a:pt x="185" y="230"/>
                    </a:cubicBezTo>
                    <a:cubicBezTo>
                      <a:pt x="251" y="147"/>
                      <a:pt x="335" y="96"/>
                      <a:pt x="435" y="80"/>
                    </a:cubicBezTo>
                    <a:cubicBezTo>
                      <a:pt x="477" y="66"/>
                      <a:pt x="524" y="58"/>
                      <a:pt x="572" y="58"/>
                    </a:cubicBezTo>
                    <a:close/>
                    <a:moveTo>
                      <a:pt x="554" y="1"/>
                    </a:moveTo>
                    <a:cubicBezTo>
                      <a:pt x="400" y="1"/>
                      <a:pt x="248" y="68"/>
                      <a:pt x="151" y="197"/>
                    </a:cubicBezTo>
                    <a:cubicBezTo>
                      <a:pt x="103" y="244"/>
                      <a:pt x="71" y="307"/>
                      <a:pt x="53" y="371"/>
                    </a:cubicBezTo>
                    <a:lnTo>
                      <a:pt x="53" y="371"/>
                    </a:lnTo>
                    <a:cubicBezTo>
                      <a:pt x="20" y="372"/>
                      <a:pt x="1" y="374"/>
                      <a:pt x="1" y="380"/>
                    </a:cubicBezTo>
                    <a:cubicBezTo>
                      <a:pt x="17" y="383"/>
                      <a:pt x="34" y="386"/>
                      <a:pt x="51" y="388"/>
                    </a:cubicBezTo>
                    <a:lnTo>
                      <a:pt x="51" y="388"/>
                    </a:lnTo>
                    <a:cubicBezTo>
                      <a:pt x="49" y="416"/>
                      <a:pt x="35" y="433"/>
                      <a:pt x="51" y="464"/>
                    </a:cubicBezTo>
                    <a:cubicBezTo>
                      <a:pt x="61" y="439"/>
                      <a:pt x="71" y="415"/>
                      <a:pt x="81" y="391"/>
                    </a:cubicBezTo>
                    <a:lnTo>
                      <a:pt x="81" y="391"/>
                    </a:lnTo>
                    <a:cubicBezTo>
                      <a:pt x="154" y="397"/>
                      <a:pt x="224" y="397"/>
                      <a:pt x="285" y="397"/>
                    </a:cubicBezTo>
                    <a:cubicBezTo>
                      <a:pt x="385" y="380"/>
                      <a:pt x="485" y="364"/>
                      <a:pt x="586" y="330"/>
                    </a:cubicBezTo>
                    <a:cubicBezTo>
                      <a:pt x="652" y="314"/>
                      <a:pt x="719" y="297"/>
                      <a:pt x="769" y="264"/>
                    </a:cubicBezTo>
                    <a:cubicBezTo>
                      <a:pt x="803" y="247"/>
                      <a:pt x="820" y="213"/>
                      <a:pt x="836" y="180"/>
                    </a:cubicBezTo>
                    <a:cubicBezTo>
                      <a:pt x="853" y="147"/>
                      <a:pt x="836" y="96"/>
                      <a:pt x="803" y="63"/>
                    </a:cubicBezTo>
                    <a:cubicBezTo>
                      <a:pt x="725" y="21"/>
                      <a:pt x="640" y="1"/>
                      <a:pt x="55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7" name="Google Shape;10277;p112"/>
              <p:cNvSpPr/>
              <p:nvPr/>
            </p:nvSpPr>
            <p:spPr>
              <a:xfrm>
                <a:off x="1391914" y="4628827"/>
                <a:ext cx="13436" cy="17733"/>
              </a:xfrm>
              <a:custGeom>
                <a:avLst/>
                <a:gdLst/>
                <a:ahLst/>
                <a:cxnLst/>
                <a:rect l="l" t="t" r="r" b="b"/>
                <a:pathLst>
                  <a:path w="419" h="553" extrusionOk="0">
                    <a:moveTo>
                      <a:pt x="101" y="1"/>
                    </a:moveTo>
                    <a:cubicBezTo>
                      <a:pt x="34" y="1"/>
                      <a:pt x="1" y="68"/>
                      <a:pt x="1" y="118"/>
                    </a:cubicBezTo>
                    <a:cubicBezTo>
                      <a:pt x="17" y="168"/>
                      <a:pt x="34" y="218"/>
                      <a:pt x="51" y="251"/>
                    </a:cubicBezTo>
                    <a:cubicBezTo>
                      <a:pt x="84" y="318"/>
                      <a:pt x="134" y="368"/>
                      <a:pt x="185" y="435"/>
                    </a:cubicBezTo>
                    <a:cubicBezTo>
                      <a:pt x="218" y="485"/>
                      <a:pt x="268" y="519"/>
                      <a:pt x="335" y="552"/>
                    </a:cubicBezTo>
                    <a:cubicBezTo>
                      <a:pt x="335" y="535"/>
                      <a:pt x="285" y="502"/>
                      <a:pt x="201" y="402"/>
                    </a:cubicBezTo>
                    <a:cubicBezTo>
                      <a:pt x="168" y="352"/>
                      <a:pt x="118" y="285"/>
                      <a:pt x="101" y="235"/>
                    </a:cubicBezTo>
                    <a:cubicBezTo>
                      <a:pt x="51" y="168"/>
                      <a:pt x="34" y="68"/>
                      <a:pt x="101" y="51"/>
                    </a:cubicBezTo>
                    <a:cubicBezTo>
                      <a:pt x="185" y="51"/>
                      <a:pt x="251" y="118"/>
                      <a:pt x="285" y="168"/>
                    </a:cubicBezTo>
                    <a:cubicBezTo>
                      <a:pt x="335" y="235"/>
                      <a:pt x="352" y="302"/>
                      <a:pt x="368" y="368"/>
                    </a:cubicBezTo>
                    <a:cubicBezTo>
                      <a:pt x="368" y="435"/>
                      <a:pt x="368" y="485"/>
                      <a:pt x="368" y="552"/>
                    </a:cubicBezTo>
                    <a:cubicBezTo>
                      <a:pt x="402" y="502"/>
                      <a:pt x="418" y="419"/>
                      <a:pt x="402" y="352"/>
                    </a:cubicBezTo>
                    <a:cubicBezTo>
                      <a:pt x="402" y="285"/>
                      <a:pt x="368" y="218"/>
                      <a:pt x="335" y="151"/>
                    </a:cubicBezTo>
                    <a:cubicBezTo>
                      <a:pt x="285" y="68"/>
                      <a:pt x="201" y="1"/>
                      <a:pt x="1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8" name="Google Shape;10278;p112"/>
              <p:cNvSpPr/>
              <p:nvPr/>
            </p:nvSpPr>
            <p:spPr>
              <a:xfrm>
                <a:off x="1250464" y="4631104"/>
                <a:ext cx="49320" cy="42778"/>
              </a:xfrm>
              <a:custGeom>
                <a:avLst/>
                <a:gdLst/>
                <a:ahLst/>
                <a:cxnLst/>
                <a:rect l="l" t="t" r="r" b="b"/>
                <a:pathLst>
                  <a:path w="1538" h="1334" extrusionOk="0">
                    <a:moveTo>
                      <a:pt x="212" y="1"/>
                    </a:moveTo>
                    <a:cubicBezTo>
                      <a:pt x="172" y="1"/>
                      <a:pt x="134" y="5"/>
                      <a:pt x="101" y="13"/>
                    </a:cubicBezTo>
                    <a:cubicBezTo>
                      <a:pt x="68" y="13"/>
                      <a:pt x="34" y="13"/>
                      <a:pt x="1" y="30"/>
                    </a:cubicBezTo>
                    <a:cubicBezTo>
                      <a:pt x="1" y="34"/>
                      <a:pt x="8" y="35"/>
                      <a:pt x="20" y="35"/>
                    </a:cubicBezTo>
                    <a:cubicBezTo>
                      <a:pt x="44" y="35"/>
                      <a:pt x="86" y="31"/>
                      <a:pt x="143" y="31"/>
                    </a:cubicBezTo>
                    <a:cubicBezTo>
                      <a:pt x="196" y="31"/>
                      <a:pt x="261" y="34"/>
                      <a:pt x="335" y="47"/>
                    </a:cubicBezTo>
                    <a:cubicBezTo>
                      <a:pt x="870" y="130"/>
                      <a:pt x="1304" y="498"/>
                      <a:pt x="1454" y="1016"/>
                    </a:cubicBezTo>
                    <a:cubicBezTo>
                      <a:pt x="1521" y="1200"/>
                      <a:pt x="1521" y="1333"/>
                      <a:pt x="1538" y="1333"/>
                    </a:cubicBezTo>
                    <a:cubicBezTo>
                      <a:pt x="1538" y="1300"/>
                      <a:pt x="1538" y="1267"/>
                      <a:pt x="1538" y="1233"/>
                    </a:cubicBezTo>
                    <a:cubicBezTo>
                      <a:pt x="1521" y="1150"/>
                      <a:pt x="1521" y="1083"/>
                      <a:pt x="1488" y="999"/>
                    </a:cubicBezTo>
                    <a:cubicBezTo>
                      <a:pt x="1354" y="464"/>
                      <a:pt x="886" y="63"/>
                      <a:pt x="335" y="13"/>
                    </a:cubicBezTo>
                    <a:cubicBezTo>
                      <a:pt x="293" y="5"/>
                      <a:pt x="251" y="1"/>
                      <a:pt x="21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79" name="Google Shape;10279;p112"/>
              <p:cNvSpPr/>
              <p:nvPr/>
            </p:nvSpPr>
            <p:spPr>
              <a:xfrm>
                <a:off x="1317966" y="4661375"/>
                <a:ext cx="41303" cy="2565"/>
              </a:xfrm>
              <a:custGeom>
                <a:avLst/>
                <a:gdLst/>
                <a:ahLst/>
                <a:cxnLst/>
                <a:rect l="l" t="t" r="r" b="b"/>
                <a:pathLst>
                  <a:path w="1288" h="80" extrusionOk="0">
                    <a:moveTo>
                      <a:pt x="33" y="0"/>
                    </a:moveTo>
                    <a:cubicBezTo>
                      <a:pt x="12" y="0"/>
                      <a:pt x="1" y="2"/>
                      <a:pt x="1" y="5"/>
                    </a:cubicBezTo>
                    <a:cubicBezTo>
                      <a:pt x="244" y="54"/>
                      <a:pt x="499" y="80"/>
                      <a:pt x="752" y="80"/>
                    </a:cubicBezTo>
                    <a:cubicBezTo>
                      <a:pt x="933" y="80"/>
                      <a:pt x="1113" y="66"/>
                      <a:pt x="1288" y="38"/>
                    </a:cubicBezTo>
                    <a:cubicBezTo>
                      <a:pt x="1288" y="38"/>
                      <a:pt x="1003" y="38"/>
                      <a:pt x="653" y="22"/>
                    </a:cubicBezTo>
                    <a:cubicBezTo>
                      <a:pt x="359" y="22"/>
                      <a:pt x="118" y="0"/>
                      <a:pt x="3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0" name="Google Shape;10280;p112"/>
              <p:cNvSpPr/>
              <p:nvPr/>
            </p:nvSpPr>
            <p:spPr>
              <a:xfrm>
                <a:off x="1290131" y="4660349"/>
                <a:ext cx="4297" cy="8177"/>
              </a:xfrm>
              <a:custGeom>
                <a:avLst/>
                <a:gdLst/>
                <a:ahLst/>
                <a:cxnLst/>
                <a:rect l="l" t="t" r="r" b="b"/>
                <a:pathLst>
                  <a:path w="134" h="255" extrusionOk="0">
                    <a:moveTo>
                      <a:pt x="8" y="0"/>
                    </a:moveTo>
                    <a:cubicBezTo>
                      <a:pt x="5" y="0"/>
                      <a:pt x="2" y="1"/>
                      <a:pt x="0" y="4"/>
                    </a:cubicBezTo>
                    <a:cubicBezTo>
                      <a:pt x="0" y="4"/>
                      <a:pt x="34" y="54"/>
                      <a:pt x="50" y="121"/>
                    </a:cubicBezTo>
                    <a:cubicBezTo>
                      <a:pt x="84" y="187"/>
                      <a:pt x="100" y="254"/>
                      <a:pt x="117" y="254"/>
                    </a:cubicBezTo>
                    <a:cubicBezTo>
                      <a:pt x="134" y="254"/>
                      <a:pt x="134" y="187"/>
                      <a:pt x="100" y="104"/>
                    </a:cubicBezTo>
                    <a:cubicBezTo>
                      <a:pt x="71" y="46"/>
                      <a:pt x="30" y="0"/>
                      <a:pt x="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1" name="Google Shape;10281;p112"/>
              <p:cNvSpPr/>
              <p:nvPr/>
            </p:nvSpPr>
            <p:spPr>
              <a:xfrm>
                <a:off x="1279934" y="4646913"/>
                <a:ext cx="5932" cy="5676"/>
              </a:xfrm>
              <a:custGeom>
                <a:avLst/>
                <a:gdLst/>
                <a:ahLst/>
                <a:cxnLst/>
                <a:rect l="l" t="t" r="r" b="b"/>
                <a:pathLst>
                  <a:path w="185" h="177" extrusionOk="0">
                    <a:moveTo>
                      <a:pt x="22" y="1"/>
                    </a:moveTo>
                    <a:cubicBezTo>
                      <a:pt x="19" y="1"/>
                      <a:pt x="17" y="2"/>
                      <a:pt x="17" y="5"/>
                    </a:cubicBezTo>
                    <a:cubicBezTo>
                      <a:pt x="1" y="5"/>
                      <a:pt x="34" y="55"/>
                      <a:pt x="67" y="105"/>
                    </a:cubicBezTo>
                    <a:cubicBezTo>
                      <a:pt x="109" y="146"/>
                      <a:pt x="150" y="176"/>
                      <a:pt x="163" y="176"/>
                    </a:cubicBezTo>
                    <a:cubicBezTo>
                      <a:pt x="166" y="176"/>
                      <a:pt x="168" y="175"/>
                      <a:pt x="168" y="172"/>
                    </a:cubicBezTo>
                    <a:cubicBezTo>
                      <a:pt x="184" y="172"/>
                      <a:pt x="151" y="122"/>
                      <a:pt x="118" y="72"/>
                    </a:cubicBezTo>
                    <a:cubicBezTo>
                      <a:pt x="76" y="30"/>
                      <a:pt x="35" y="1"/>
                      <a:pt x="2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2" name="Google Shape;10282;p112"/>
              <p:cNvSpPr/>
              <p:nvPr/>
            </p:nvSpPr>
            <p:spPr>
              <a:xfrm>
                <a:off x="1265471" y="4639858"/>
                <a:ext cx="8594" cy="3624"/>
              </a:xfrm>
              <a:custGeom>
                <a:avLst/>
                <a:gdLst/>
                <a:ahLst/>
                <a:cxnLst/>
                <a:rect l="l" t="t" r="r" b="b"/>
                <a:pathLst>
                  <a:path w="268" h="113" extrusionOk="0">
                    <a:moveTo>
                      <a:pt x="83" y="1"/>
                    </a:moveTo>
                    <a:cubicBezTo>
                      <a:pt x="34" y="1"/>
                      <a:pt x="1" y="13"/>
                      <a:pt x="1" y="24"/>
                    </a:cubicBezTo>
                    <a:cubicBezTo>
                      <a:pt x="1" y="41"/>
                      <a:pt x="67" y="41"/>
                      <a:pt x="134" y="58"/>
                    </a:cubicBezTo>
                    <a:cubicBezTo>
                      <a:pt x="175" y="85"/>
                      <a:pt x="216" y="112"/>
                      <a:pt x="239" y="112"/>
                    </a:cubicBezTo>
                    <a:cubicBezTo>
                      <a:pt x="244" y="112"/>
                      <a:pt x="248" y="111"/>
                      <a:pt x="251" y="108"/>
                    </a:cubicBezTo>
                    <a:cubicBezTo>
                      <a:pt x="268" y="108"/>
                      <a:pt x="218" y="41"/>
                      <a:pt x="151" y="8"/>
                    </a:cubicBezTo>
                    <a:cubicBezTo>
                      <a:pt x="126" y="3"/>
                      <a:pt x="103" y="1"/>
                      <a:pt x="8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3" name="Google Shape;10283;p112"/>
              <p:cNvSpPr/>
              <p:nvPr/>
            </p:nvSpPr>
            <p:spPr>
              <a:xfrm>
                <a:off x="1254761" y="4637004"/>
                <a:ext cx="4842" cy="2437"/>
              </a:xfrm>
              <a:custGeom>
                <a:avLst/>
                <a:gdLst/>
                <a:ahLst/>
                <a:cxnLst/>
                <a:rect l="l" t="t" r="r" b="b"/>
                <a:pathLst>
                  <a:path w="151" h="76" extrusionOk="0">
                    <a:moveTo>
                      <a:pt x="36" y="1"/>
                    </a:moveTo>
                    <a:cubicBezTo>
                      <a:pt x="21" y="1"/>
                      <a:pt x="9" y="5"/>
                      <a:pt x="0" y="13"/>
                    </a:cubicBezTo>
                    <a:cubicBezTo>
                      <a:pt x="0" y="30"/>
                      <a:pt x="17" y="47"/>
                      <a:pt x="67" y="63"/>
                    </a:cubicBezTo>
                    <a:cubicBezTo>
                      <a:pt x="84" y="72"/>
                      <a:pt x="101" y="76"/>
                      <a:pt x="113" y="76"/>
                    </a:cubicBezTo>
                    <a:cubicBezTo>
                      <a:pt x="126" y="76"/>
                      <a:pt x="134" y="72"/>
                      <a:pt x="134" y="63"/>
                    </a:cubicBezTo>
                    <a:cubicBezTo>
                      <a:pt x="151" y="47"/>
                      <a:pt x="117" y="30"/>
                      <a:pt x="84" y="13"/>
                    </a:cubicBezTo>
                    <a:cubicBezTo>
                      <a:pt x="67" y="5"/>
                      <a:pt x="50" y="1"/>
                      <a:pt x="3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4" name="Google Shape;10284;p112"/>
              <p:cNvSpPr/>
              <p:nvPr/>
            </p:nvSpPr>
            <p:spPr>
              <a:xfrm>
                <a:off x="995431" y="2916422"/>
                <a:ext cx="495122" cy="1711923"/>
              </a:xfrm>
              <a:custGeom>
                <a:avLst/>
                <a:gdLst/>
                <a:ahLst/>
                <a:cxnLst/>
                <a:rect l="l" t="t" r="r" b="b"/>
                <a:pathLst>
                  <a:path w="15440" h="53385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1"/>
                      <a:pt x="6851" y="24244"/>
                      <a:pt x="6968" y="24696"/>
                    </a:cubicBezTo>
                    <a:cubicBezTo>
                      <a:pt x="7068" y="25147"/>
                      <a:pt x="1989" y="53267"/>
                      <a:pt x="1989" y="53267"/>
                    </a:cubicBezTo>
                    <a:lnTo>
                      <a:pt x="11162" y="53384"/>
                    </a:lnTo>
                    <a:cubicBezTo>
                      <a:pt x="11162" y="53384"/>
                      <a:pt x="14370" y="28889"/>
                      <a:pt x="14904" y="27703"/>
                    </a:cubicBezTo>
                    <a:cubicBezTo>
                      <a:pt x="15439" y="26517"/>
                      <a:pt x="11747" y="1972"/>
                      <a:pt x="11747" y="197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5" name="Google Shape;10285;p112"/>
              <p:cNvSpPr/>
              <p:nvPr/>
            </p:nvSpPr>
            <p:spPr>
              <a:xfrm>
                <a:off x="891468" y="2896605"/>
                <a:ext cx="555153" cy="1746204"/>
              </a:xfrm>
              <a:custGeom>
                <a:avLst/>
                <a:gdLst/>
                <a:ahLst/>
                <a:cxnLst/>
                <a:rect l="l" t="t" r="r" b="b"/>
                <a:pathLst>
                  <a:path w="17312" h="54454" extrusionOk="0">
                    <a:moveTo>
                      <a:pt x="1488" y="0"/>
                    </a:moveTo>
                    <a:lnTo>
                      <a:pt x="1120" y="869"/>
                    </a:lnTo>
                    <a:cubicBezTo>
                      <a:pt x="51" y="3425"/>
                      <a:pt x="1" y="6283"/>
                      <a:pt x="987" y="8856"/>
                    </a:cubicBezTo>
                    <a:lnTo>
                      <a:pt x="8155" y="27586"/>
                    </a:lnTo>
                    <a:cubicBezTo>
                      <a:pt x="8656" y="28923"/>
                      <a:pt x="8957" y="30309"/>
                      <a:pt x="9040" y="31730"/>
                    </a:cubicBezTo>
                    <a:lnTo>
                      <a:pt x="10160" y="53952"/>
                    </a:lnTo>
                    <a:lnTo>
                      <a:pt x="17311" y="54453"/>
                    </a:lnTo>
                    <a:cubicBezTo>
                      <a:pt x="17311" y="54453"/>
                      <a:pt x="16810" y="36291"/>
                      <a:pt x="16793" y="30593"/>
                    </a:cubicBezTo>
                    <a:cubicBezTo>
                      <a:pt x="16793" y="26299"/>
                      <a:pt x="13702" y="12665"/>
                      <a:pt x="11964" y="6099"/>
                    </a:cubicBezTo>
                    <a:lnTo>
                      <a:pt x="11948" y="3509"/>
                    </a:lnTo>
                    <a:lnTo>
                      <a:pt x="1488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6" name="Google Shape;10286;p112"/>
              <p:cNvSpPr/>
              <p:nvPr/>
            </p:nvSpPr>
            <p:spPr>
              <a:xfrm>
                <a:off x="1052223" y="3526154"/>
                <a:ext cx="165051" cy="1100557"/>
              </a:xfrm>
              <a:custGeom>
                <a:avLst/>
                <a:gdLst/>
                <a:ahLst/>
                <a:cxnLst/>
                <a:rect l="l" t="t" r="r" b="b"/>
                <a:pathLst>
                  <a:path w="5147" h="34320" extrusionOk="0">
                    <a:moveTo>
                      <a:pt x="1" y="1"/>
                    </a:moveTo>
                    <a:cubicBezTo>
                      <a:pt x="1" y="34"/>
                      <a:pt x="17" y="68"/>
                      <a:pt x="34" y="101"/>
                    </a:cubicBezTo>
                    <a:cubicBezTo>
                      <a:pt x="51" y="151"/>
                      <a:pt x="84" y="235"/>
                      <a:pt x="117" y="352"/>
                    </a:cubicBezTo>
                    <a:cubicBezTo>
                      <a:pt x="201" y="569"/>
                      <a:pt x="318" y="886"/>
                      <a:pt x="468" y="1304"/>
                    </a:cubicBezTo>
                    <a:lnTo>
                      <a:pt x="1805" y="4829"/>
                    </a:lnTo>
                    <a:cubicBezTo>
                      <a:pt x="2373" y="6300"/>
                      <a:pt x="3041" y="8071"/>
                      <a:pt x="3777" y="10026"/>
                    </a:cubicBezTo>
                    <a:cubicBezTo>
                      <a:pt x="3910" y="10544"/>
                      <a:pt x="4011" y="11078"/>
                      <a:pt x="4061" y="11596"/>
                    </a:cubicBezTo>
                    <a:cubicBezTo>
                      <a:pt x="4111" y="12148"/>
                      <a:pt x="4161" y="12699"/>
                      <a:pt x="4211" y="13267"/>
                    </a:cubicBezTo>
                    <a:cubicBezTo>
                      <a:pt x="4311" y="14403"/>
                      <a:pt x="4378" y="15590"/>
                      <a:pt x="4445" y="16793"/>
                    </a:cubicBezTo>
                    <a:cubicBezTo>
                      <a:pt x="4712" y="21638"/>
                      <a:pt x="4846" y="26016"/>
                      <a:pt x="4963" y="29190"/>
                    </a:cubicBezTo>
                    <a:cubicBezTo>
                      <a:pt x="5013" y="30778"/>
                      <a:pt x="5063" y="32048"/>
                      <a:pt x="5080" y="32950"/>
                    </a:cubicBezTo>
                    <a:cubicBezTo>
                      <a:pt x="5097" y="33384"/>
                      <a:pt x="5113" y="33735"/>
                      <a:pt x="5113" y="33969"/>
                    </a:cubicBezTo>
                    <a:cubicBezTo>
                      <a:pt x="5130" y="34086"/>
                      <a:pt x="5130" y="34170"/>
                      <a:pt x="5130" y="34236"/>
                    </a:cubicBezTo>
                    <a:cubicBezTo>
                      <a:pt x="5130" y="34270"/>
                      <a:pt x="5130" y="34303"/>
                      <a:pt x="5147" y="34320"/>
                    </a:cubicBezTo>
                    <a:cubicBezTo>
                      <a:pt x="5147" y="34303"/>
                      <a:pt x="5147" y="34270"/>
                      <a:pt x="5147" y="34236"/>
                    </a:cubicBezTo>
                    <a:cubicBezTo>
                      <a:pt x="5147" y="34170"/>
                      <a:pt x="5147" y="34086"/>
                      <a:pt x="5147" y="33969"/>
                    </a:cubicBezTo>
                    <a:cubicBezTo>
                      <a:pt x="5147" y="33735"/>
                      <a:pt x="5147" y="33384"/>
                      <a:pt x="5147" y="32950"/>
                    </a:cubicBezTo>
                    <a:cubicBezTo>
                      <a:pt x="5113" y="32048"/>
                      <a:pt x="5097" y="30778"/>
                      <a:pt x="5063" y="29190"/>
                    </a:cubicBezTo>
                    <a:cubicBezTo>
                      <a:pt x="4980" y="26016"/>
                      <a:pt x="4863" y="21638"/>
                      <a:pt x="4595" y="16793"/>
                    </a:cubicBezTo>
                    <a:cubicBezTo>
                      <a:pt x="4529" y="15573"/>
                      <a:pt x="4445" y="14403"/>
                      <a:pt x="4345" y="13267"/>
                    </a:cubicBezTo>
                    <a:cubicBezTo>
                      <a:pt x="4311" y="12699"/>
                      <a:pt x="4244" y="12131"/>
                      <a:pt x="4194" y="11580"/>
                    </a:cubicBezTo>
                    <a:cubicBezTo>
                      <a:pt x="4144" y="11045"/>
                      <a:pt x="4044" y="10510"/>
                      <a:pt x="3910" y="9992"/>
                    </a:cubicBezTo>
                    <a:cubicBezTo>
                      <a:pt x="3158" y="8037"/>
                      <a:pt x="2473" y="6266"/>
                      <a:pt x="1889" y="4779"/>
                    </a:cubicBezTo>
                    <a:cubicBezTo>
                      <a:pt x="1320" y="3309"/>
                      <a:pt x="853" y="2123"/>
                      <a:pt x="518" y="1287"/>
                    </a:cubicBezTo>
                    <a:cubicBezTo>
                      <a:pt x="368" y="870"/>
                      <a:pt x="234" y="552"/>
                      <a:pt x="151" y="335"/>
                    </a:cubicBezTo>
                    <a:cubicBezTo>
                      <a:pt x="101" y="235"/>
                      <a:pt x="67" y="151"/>
                      <a:pt x="51" y="84"/>
                    </a:cubicBezTo>
                    <a:cubicBezTo>
                      <a:pt x="34" y="51"/>
                      <a:pt x="17" y="34"/>
                      <a:pt x="1" y="1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7" name="Google Shape;10287;p112"/>
              <p:cNvSpPr/>
              <p:nvPr/>
            </p:nvSpPr>
            <p:spPr>
              <a:xfrm>
                <a:off x="1293338" y="3038567"/>
                <a:ext cx="141482" cy="1008972"/>
              </a:xfrm>
              <a:custGeom>
                <a:avLst/>
                <a:gdLst/>
                <a:ahLst/>
                <a:cxnLst/>
                <a:rect l="l" t="t" r="r" b="b"/>
                <a:pathLst>
                  <a:path w="4412" h="31464" extrusionOk="0">
                    <a:moveTo>
                      <a:pt x="0" y="1"/>
                    </a:moveTo>
                    <a:cubicBezTo>
                      <a:pt x="0" y="18"/>
                      <a:pt x="0" y="51"/>
                      <a:pt x="17" y="84"/>
                    </a:cubicBezTo>
                    <a:cubicBezTo>
                      <a:pt x="17" y="51"/>
                      <a:pt x="17" y="18"/>
                      <a:pt x="0" y="1"/>
                    </a:cubicBezTo>
                    <a:close/>
                    <a:moveTo>
                      <a:pt x="17" y="84"/>
                    </a:moveTo>
                    <a:cubicBezTo>
                      <a:pt x="17" y="135"/>
                      <a:pt x="34" y="218"/>
                      <a:pt x="50" y="318"/>
                    </a:cubicBezTo>
                    <a:cubicBezTo>
                      <a:pt x="84" y="536"/>
                      <a:pt x="134" y="836"/>
                      <a:pt x="201" y="1237"/>
                    </a:cubicBezTo>
                    <a:cubicBezTo>
                      <a:pt x="351" y="2039"/>
                      <a:pt x="552" y="3192"/>
                      <a:pt x="802" y="4596"/>
                    </a:cubicBezTo>
                    <a:cubicBezTo>
                      <a:pt x="1320" y="7436"/>
                      <a:pt x="2039" y="11363"/>
                      <a:pt x="2824" y="15674"/>
                    </a:cubicBezTo>
                    <a:cubicBezTo>
                      <a:pt x="3225" y="17846"/>
                      <a:pt x="3609" y="19901"/>
                      <a:pt x="3960" y="21772"/>
                    </a:cubicBezTo>
                    <a:cubicBezTo>
                      <a:pt x="4044" y="22240"/>
                      <a:pt x="4127" y="22708"/>
                      <a:pt x="4211" y="23142"/>
                    </a:cubicBezTo>
                    <a:cubicBezTo>
                      <a:pt x="4261" y="23577"/>
                      <a:pt x="4294" y="24011"/>
                      <a:pt x="4278" y="24445"/>
                    </a:cubicBezTo>
                    <a:cubicBezTo>
                      <a:pt x="4278" y="25298"/>
                      <a:pt x="4278" y="26083"/>
                      <a:pt x="4278" y="26801"/>
                    </a:cubicBezTo>
                    <a:cubicBezTo>
                      <a:pt x="4294" y="28238"/>
                      <a:pt x="4294" y="29408"/>
                      <a:pt x="4311" y="30227"/>
                    </a:cubicBezTo>
                    <a:cubicBezTo>
                      <a:pt x="4311" y="30611"/>
                      <a:pt x="4311" y="30928"/>
                      <a:pt x="4328" y="31146"/>
                    </a:cubicBezTo>
                    <a:cubicBezTo>
                      <a:pt x="4328" y="31246"/>
                      <a:pt x="4328" y="31329"/>
                      <a:pt x="4328" y="31396"/>
                    </a:cubicBezTo>
                    <a:cubicBezTo>
                      <a:pt x="4328" y="31413"/>
                      <a:pt x="4328" y="31446"/>
                      <a:pt x="4328" y="31463"/>
                    </a:cubicBezTo>
                    <a:cubicBezTo>
                      <a:pt x="4345" y="31446"/>
                      <a:pt x="4345" y="31413"/>
                      <a:pt x="4345" y="31396"/>
                    </a:cubicBezTo>
                    <a:cubicBezTo>
                      <a:pt x="4345" y="31329"/>
                      <a:pt x="4345" y="31246"/>
                      <a:pt x="4345" y="31146"/>
                    </a:cubicBezTo>
                    <a:cubicBezTo>
                      <a:pt x="4345" y="30928"/>
                      <a:pt x="4361" y="30611"/>
                      <a:pt x="4361" y="30210"/>
                    </a:cubicBezTo>
                    <a:cubicBezTo>
                      <a:pt x="4361" y="29408"/>
                      <a:pt x="4378" y="28238"/>
                      <a:pt x="4378" y="26801"/>
                    </a:cubicBezTo>
                    <a:cubicBezTo>
                      <a:pt x="4395" y="26083"/>
                      <a:pt x="4395" y="25298"/>
                      <a:pt x="4395" y="24445"/>
                    </a:cubicBezTo>
                    <a:cubicBezTo>
                      <a:pt x="4411" y="24011"/>
                      <a:pt x="4395" y="23560"/>
                      <a:pt x="4345" y="23126"/>
                    </a:cubicBezTo>
                    <a:cubicBezTo>
                      <a:pt x="4261" y="22674"/>
                      <a:pt x="4178" y="22223"/>
                      <a:pt x="4094" y="21755"/>
                    </a:cubicBezTo>
                    <a:cubicBezTo>
                      <a:pt x="3743" y="19884"/>
                      <a:pt x="3359" y="17812"/>
                      <a:pt x="2974" y="15657"/>
                    </a:cubicBezTo>
                    <a:cubicBezTo>
                      <a:pt x="2156" y="11329"/>
                      <a:pt x="1437" y="7420"/>
                      <a:pt x="903" y="4579"/>
                    </a:cubicBezTo>
                    <a:cubicBezTo>
                      <a:pt x="635" y="3176"/>
                      <a:pt x="418" y="2023"/>
                      <a:pt x="251" y="1221"/>
                    </a:cubicBezTo>
                    <a:cubicBezTo>
                      <a:pt x="184" y="836"/>
                      <a:pt x="117" y="536"/>
                      <a:pt x="67" y="318"/>
                    </a:cubicBezTo>
                    <a:cubicBezTo>
                      <a:pt x="50" y="218"/>
                      <a:pt x="34" y="135"/>
                      <a:pt x="17" y="84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8" name="Google Shape;10288;p112"/>
              <p:cNvSpPr/>
              <p:nvPr/>
            </p:nvSpPr>
            <p:spPr>
              <a:xfrm>
                <a:off x="1307801" y="2985015"/>
                <a:ext cx="20940" cy="98062"/>
              </a:xfrm>
              <a:custGeom>
                <a:avLst/>
                <a:gdLst/>
                <a:ahLst/>
                <a:cxnLst/>
                <a:rect l="l" t="t" r="r" b="b"/>
                <a:pathLst>
                  <a:path w="653" h="3058" extrusionOk="0">
                    <a:moveTo>
                      <a:pt x="201" y="0"/>
                    </a:moveTo>
                    <a:lnTo>
                      <a:pt x="201" y="0"/>
                    </a:lnTo>
                    <a:cubicBezTo>
                      <a:pt x="151" y="17"/>
                      <a:pt x="468" y="668"/>
                      <a:pt x="418" y="1537"/>
                    </a:cubicBezTo>
                    <a:cubicBezTo>
                      <a:pt x="385" y="2423"/>
                      <a:pt x="1" y="3041"/>
                      <a:pt x="34" y="3058"/>
                    </a:cubicBezTo>
                    <a:cubicBezTo>
                      <a:pt x="151" y="2941"/>
                      <a:pt x="234" y="2807"/>
                      <a:pt x="285" y="2657"/>
                    </a:cubicBezTo>
                    <a:cubicBezTo>
                      <a:pt x="602" y="1955"/>
                      <a:pt x="652" y="1153"/>
                      <a:pt x="418" y="418"/>
                    </a:cubicBezTo>
                    <a:cubicBezTo>
                      <a:pt x="368" y="267"/>
                      <a:pt x="301" y="117"/>
                      <a:pt x="201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89" name="Google Shape;10289;p112"/>
              <p:cNvSpPr/>
              <p:nvPr/>
            </p:nvSpPr>
            <p:spPr>
              <a:xfrm>
                <a:off x="988985" y="2966255"/>
                <a:ext cx="139365" cy="74589"/>
              </a:xfrm>
              <a:custGeom>
                <a:avLst/>
                <a:gdLst/>
                <a:ahLst/>
                <a:cxnLst/>
                <a:rect l="l" t="t" r="r" b="b"/>
                <a:pathLst>
                  <a:path w="4346" h="2326" extrusionOk="0">
                    <a:moveTo>
                      <a:pt x="4328" y="0"/>
                    </a:moveTo>
                    <a:cubicBezTo>
                      <a:pt x="4278" y="284"/>
                      <a:pt x="4195" y="568"/>
                      <a:pt x="4095" y="836"/>
                    </a:cubicBezTo>
                    <a:cubicBezTo>
                      <a:pt x="3710" y="1701"/>
                      <a:pt x="2867" y="2191"/>
                      <a:pt x="2008" y="2191"/>
                    </a:cubicBezTo>
                    <a:cubicBezTo>
                      <a:pt x="1524" y="2191"/>
                      <a:pt x="1035" y="2036"/>
                      <a:pt x="619" y="1705"/>
                    </a:cubicBezTo>
                    <a:cubicBezTo>
                      <a:pt x="385" y="1521"/>
                      <a:pt x="185" y="1304"/>
                      <a:pt x="1" y="1086"/>
                    </a:cubicBezTo>
                    <a:lnTo>
                      <a:pt x="1" y="1086"/>
                    </a:lnTo>
                    <a:cubicBezTo>
                      <a:pt x="34" y="1153"/>
                      <a:pt x="68" y="1237"/>
                      <a:pt x="118" y="1304"/>
                    </a:cubicBezTo>
                    <a:cubicBezTo>
                      <a:pt x="235" y="1471"/>
                      <a:pt x="385" y="1638"/>
                      <a:pt x="552" y="1771"/>
                    </a:cubicBezTo>
                    <a:cubicBezTo>
                      <a:pt x="803" y="1989"/>
                      <a:pt x="1104" y="2139"/>
                      <a:pt x="1404" y="2223"/>
                    </a:cubicBezTo>
                    <a:cubicBezTo>
                      <a:pt x="1621" y="2292"/>
                      <a:pt x="1844" y="2325"/>
                      <a:pt x="2066" y="2325"/>
                    </a:cubicBezTo>
                    <a:cubicBezTo>
                      <a:pt x="2648" y="2325"/>
                      <a:pt x="3220" y="2095"/>
                      <a:pt x="3643" y="1671"/>
                    </a:cubicBezTo>
                    <a:cubicBezTo>
                      <a:pt x="3877" y="1437"/>
                      <a:pt x="4061" y="1170"/>
                      <a:pt x="4178" y="869"/>
                    </a:cubicBezTo>
                    <a:cubicBezTo>
                      <a:pt x="4262" y="669"/>
                      <a:pt x="4328" y="451"/>
                      <a:pt x="4345" y="234"/>
                    </a:cubicBezTo>
                    <a:cubicBezTo>
                      <a:pt x="4345" y="151"/>
                      <a:pt x="4345" y="84"/>
                      <a:pt x="4328" y="0"/>
                    </a:cubicBezTo>
                    <a:close/>
                  </a:path>
                </a:pathLst>
              </a:custGeom>
              <a:solidFill>
                <a:srgbClr val="455A6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0" name="Google Shape;10290;p112"/>
              <p:cNvSpPr/>
              <p:nvPr/>
            </p:nvSpPr>
            <p:spPr>
              <a:xfrm>
                <a:off x="1889697" y="2467477"/>
                <a:ext cx="199877" cy="231784"/>
              </a:xfrm>
              <a:custGeom>
                <a:avLst/>
                <a:gdLst/>
                <a:ahLst/>
                <a:cxnLst/>
                <a:rect l="l" t="t" r="r" b="b"/>
                <a:pathLst>
                  <a:path w="6233" h="7228" extrusionOk="0">
                    <a:moveTo>
                      <a:pt x="4049" y="1"/>
                    </a:moveTo>
                    <a:cubicBezTo>
                      <a:pt x="3897" y="1"/>
                      <a:pt x="3735" y="88"/>
                      <a:pt x="3659" y="266"/>
                    </a:cubicBezTo>
                    <a:cubicBezTo>
                      <a:pt x="3475" y="634"/>
                      <a:pt x="3241" y="968"/>
                      <a:pt x="2957" y="1268"/>
                    </a:cubicBezTo>
                    <a:cubicBezTo>
                      <a:pt x="2757" y="1519"/>
                      <a:pt x="2490" y="1720"/>
                      <a:pt x="2206" y="1887"/>
                    </a:cubicBezTo>
                    <a:cubicBezTo>
                      <a:pt x="1871" y="2071"/>
                      <a:pt x="1587" y="2221"/>
                      <a:pt x="1337" y="2338"/>
                    </a:cubicBezTo>
                    <a:lnTo>
                      <a:pt x="0" y="3157"/>
                    </a:lnTo>
                    <a:lnTo>
                      <a:pt x="251" y="6816"/>
                    </a:lnTo>
                    <a:lnTo>
                      <a:pt x="1504" y="7066"/>
                    </a:lnTo>
                    <a:cubicBezTo>
                      <a:pt x="2209" y="7147"/>
                      <a:pt x="2720" y="7228"/>
                      <a:pt x="3099" y="7228"/>
                    </a:cubicBezTo>
                    <a:cubicBezTo>
                      <a:pt x="3348" y="7228"/>
                      <a:pt x="3540" y="7193"/>
                      <a:pt x="3693" y="7100"/>
                    </a:cubicBezTo>
                    <a:cubicBezTo>
                      <a:pt x="4194" y="6782"/>
                      <a:pt x="3709" y="6264"/>
                      <a:pt x="3709" y="6264"/>
                    </a:cubicBezTo>
                    <a:cubicBezTo>
                      <a:pt x="3709" y="6264"/>
                      <a:pt x="4578" y="6147"/>
                      <a:pt x="4612" y="5646"/>
                    </a:cubicBezTo>
                    <a:cubicBezTo>
                      <a:pt x="4612" y="5412"/>
                      <a:pt x="4461" y="5228"/>
                      <a:pt x="4261" y="5162"/>
                    </a:cubicBezTo>
                    <a:cubicBezTo>
                      <a:pt x="4261" y="5162"/>
                      <a:pt x="5046" y="5045"/>
                      <a:pt x="5247" y="4761"/>
                    </a:cubicBezTo>
                    <a:cubicBezTo>
                      <a:pt x="5531" y="4393"/>
                      <a:pt x="5079" y="4076"/>
                      <a:pt x="5079" y="4076"/>
                    </a:cubicBezTo>
                    <a:cubicBezTo>
                      <a:pt x="6199" y="3675"/>
                      <a:pt x="6232" y="3056"/>
                      <a:pt x="6015" y="2939"/>
                    </a:cubicBezTo>
                    <a:cubicBezTo>
                      <a:pt x="5969" y="2918"/>
                      <a:pt x="5894" y="2909"/>
                      <a:pt x="5805" y="2909"/>
                    </a:cubicBezTo>
                    <a:cubicBezTo>
                      <a:pt x="5478" y="2909"/>
                      <a:pt x="4962" y="3023"/>
                      <a:pt x="4962" y="3023"/>
                    </a:cubicBezTo>
                    <a:cubicBezTo>
                      <a:pt x="4734" y="3034"/>
                      <a:pt x="4380" y="3059"/>
                      <a:pt x="4036" y="3059"/>
                    </a:cubicBezTo>
                    <a:cubicBezTo>
                      <a:pt x="3323" y="3059"/>
                      <a:pt x="2656" y="2951"/>
                      <a:pt x="3241" y="2388"/>
                    </a:cubicBezTo>
                    <a:cubicBezTo>
                      <a:pt x="4110" y="1553"/>
                      <a:pt x="4461" y="583"/>
                      <a:pt x="4378" y="249"/>
                    </a:cubicBezTo>
                    <a:cubicBezTo>
                      <a:pt x="4336" y="84"/>
                      <a:pt x="4197" y="1"/>
                      <a:pt x="4049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1" name="Google Shape;10291;p112"/>
              <p:cNvSpPr/>
              <p:nvPr/>
            </p:nvSpPr>
            <p:spPr>
              <a:xfrm>
                <a:off x="1977562" y="2569227"/>
                <a:ext cx="75038" cy="45247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1411" extrusionOk="0">
                    <a:moveTo>
                      <a:pt x="2005" y="0"/>
                    </a:moveTo>
                    <a:cubicBezTo>
                      <a:pt x="1788" y="50"/>
                      <a:pt x="1571" y="117"/>
                      <a:pt x="1354" y="217"/>
                    </a:cubicBezTo>
                    <a:lnTo>
                      <a:pt x="669" y="485"/>
                    </a:lnTo>
                    <a:cubicBezTo>
                      <a:pt x="518" y="535"/>
                      <a:pt x="385" y="602"/>
                      <a:pt x="251" y="685"/>
                    </a:cubicBezTo>
                    <a:cubicBezTo>
                      <a:pt x="84" y="786"/>
                      <a:pt x="0" y="986"/>
                      <a:pt x="50" y="1170"/>
                    </a:cubicBezTo>
                    <a:cubicBezTo>
                      <a:pt x="100" y="1270"/>
                      <a:pt x="184" y="1354"/>
                      <a:pt x="284" y="1370"/>
                    </a:cubicBezTo>
                    <a:cubicBezTo>
                      <a:pt x="345" y="1395"/>
                      <a:pt x="407" y="1410"/>
                      <a:pt x="468" y="1410"/>
                    </a:cubicBezTo>
                    <a:cubicBezTo>
                      <a:pt x="490" y="1410"/>
                      <a:pt x="513" y="1408"/>
                      <a:pt x="535" y="1404"/>
                    </a:cubicBezTo>
                    <a:cubicBezTo>
                      <a:pt x="685" y="1404"/>
                      <a:pt x="836" y="1387"/>
                      <a:pt x="986" y="1354"/>
                    </a:cubicBezTo>
                    <a:cubicBezTo>
                      <a:pt x="1220" y="1304"/>
                      <a:pt x="1471" y="1237"/>
                      <a:pt x="1704" y="1170"/>
                    </a:cubicBezTo>
                    <a:cubicBezTo>
                      <a:pt x="1922" y="1103"/>
                      <a:pt x="2139" y="1019"/>
                      <a:pt x="2339" y="903"/>
                    </a:cubicBezTo>
                    <a:lnTo>
                      <a:pt x="2339" y="903"/>
                    </a:lnTo>
                    <a:cubicBezTo>
                      <a:pt x="2122" y="936"/>
                      <a:pt x="1888" y="986"/>
                      <a:pt x="1671" y="1053"/>
                    </a:cubicBezTo>
                    <a:cubicBezTo>
                      <a:pt x="1471" y="1103"/>
                      <a:pt x="1220" y="1170"/>
                      <a:pt x="953" y="1203"/>
                    </a:cubicBezTo>
                    <a:cubicBezTo>
                      <a:pt x="819" y="1237"/>
                      <a:pt x="669" y="1253"/>
                      <a:pt x="535" y="1253"/>
                    </a:cubicBezTo>
                    <a:cubicBezTo>
                      <a:pt x="385" y="1253"/>
                      <a:pt x="234" y="1220"/>
                      <a:pt x="201" y="1120"/>
                    </a:cubicBezTo>
                    <a:cubicBezTo>
                      <a:pt x="184" y="1003"/>
                      <a:pt x="234" y="869"/>
                      <a:pt x="351" y="802"/>
                    </a:cubicBezTo>
                    <a:cubicBezTo>
                      <a:pt x="468" y="735"/>
                      <a:pt x="585" y="669"/>
                      <a:pt x="719" y="618"/>
                    </a:cubicBezTo>
                    <a:lnTo>
                      <a:pt x="1404" y="318"/>
                    </a:lnTo>
                    <a:cubicBezTo>
                      <a:pt x="1621" y="234"/>
                      <a:pt x="1821" y="134"/>
                      <a:pt x="200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2" name="Google Shape;10292;p112"/>
              <p:cNvSpPr/>
              <p:nvPr/>
            </p:nvSpPr>
            <p:spPr>
              <a:xfrm>
                <a:off x="1970604" y="2610466"/>
                <a:ext cx="61089" cy="34344"/>
              </a:xfrm>
              <a:custGeom>
                <a:avLst/>
                <a:gdLst/>
                <a:ahLst/>
                <a:cxnLst/>
                <a:rect l="l" t="t" r="r" b="b"/>
                <a:pathLst>
                  <a:path w="1905" h="1071" extrusionOk="0">
                    <a:moveTo>
                      <a:pt x="1303" y="1"/>
                    </a:moveTo>
                    <a:cubicBezTo>
                      <a:pt x="1119" y="1"/>
                      <a:pt x="952" y="51"/>
                      <a:pt x="802" y="118"/>
                    </a:cubicBezTo>
                    <a:cubicBezTo>
                      <a:pt x="618" y="185"/>
                      <a:pt x="451" y="268"/>
                      <a:pt x="301" y="385"/>
                    </a:cubicBezTo>
                    <a:cubicBezTo>
                      <a:pt x="201" y="435"/>
                      <a:pt x="100" y="519"/>
                      <a:pt x="50" y="636"/>
                    </a:cubicBezTo>
                    <a:cubicBezTo>
                      <a:pt x="17" y="703"/>
                      <a:pt x="0" y="769"/>
                      <a:pt x="17" y="853"/>
                    </a:cubicBezTo>
                    <a:cubicBezTo>
                      <a:pt x="50" y="937"/>
                      <a:pt x="100" y="987"/>
                      <a:pt x="184" y="1020"/>
                    </a:cubicBezTo>
                    <a:cubicBezTo>
                      <a:pt x="259" y="1052"/>
                      <a:pt x="342" y="1071"/>
                      <a:pt x="427" y="1071"/>
                    </a:cubicBezTo>
                    <a:cubicBezTo>
                      <a:pt x="473" y="1071"/>
                      <a:pt x="521" y="1065"/>
                      <a:pt x="568" y="1053"/>
                    </a:cubicBezTo>
                    <a:lnTo>
                      <a:pt x="886" y="987"/>
                    </a:lnTo>
                    <a:lnTo>
                      <a:pt x="1420" y="853"/>
                    </a:lnTo>
                    <a:cubicBezTo>
                      <a:pt x="1587" y="820"/>
                      <a:pt x="1754" y="769"/>
                      <a:pt x="1905" y="686"/>
                    </a:cubicBezTo>
                    <a:cubicBezTo>
                      <a:pt x="1738" y="686"/>
                      <a:pt x="1571" y="703"/>
                      <a:pt x="1404" y="736"/>
                    </a:cubicBezTo>
                    <a:lnTo>
                      <a:pt x="852" y="836"/>
                    </a:lnTo>
                    <a:cubicBezTo>
                      <a:pt x="720" y="860"/>
                      <a:pt x="545" y="919"/>
                      <a:pt x="401" y="919"/>
                    </a:cubicBezTo>
                    <a:cubicBezTo>
                      <a:pt x="344" y="919"/>
                      <a:pt x="293" y="910"/>
                      <a:pt x="251" y="886"/>
                    </a:cubicBezTo>
                    <a:cubicBezTo>
                      <a:pt x="167" y="853"/>
                      <a:pt x="150" y="769"/>
                      <a:pt x="184" y="703"/>
                    </a:cubicBezTo>
                    <a:cubicBezTo>
                      <a:pt x="234" y="619"/>
                      <a:pt x="301" y="552"/>
                      <a:pt x="384" y="502"/>
                    </a:cubicBezTo>
                    <a:cubicBezTo>
                      <a:pt x="535" y="402"/>
                      <a:pt x="685" y="302"/>
                      <a:pt x="852" y="218"/>
                    </a:cubicBezTo>
                    <a:cubicBezTo>
                      <a:pt x="1003" y="168"/>
                      <a:pt x="1153" y="84"/>
                      <a:pt x="1303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3" name="Google Shape;10293;p112"/>
              <p:cNvSpPr/>
              <p:nvPr/>
            </p:nvSpPr>
            <p:spPr>
              <a:xfrm>
                <a:off x="1960951" y="2632978"/>
                <a:ext cx="63237" cy="38834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1211" extrusionOk="0">
                    <a:moveTo>
                      <a:pt x="1972" y="1"/>
                    </a:moveTo>
                    <a:cubicBezTo>
                      <a:pt x="1788" y="1"/>
                      <a:pt x="1604" y="34"/>
                      <a:pt x="1420" y="84"/>
                    </a:cubicBezTo>
                    <a:cubicBezTo>
                      <a:pt x="1253" y="134"/>
                      <a:pt x="1053" y="184"/>
                      <a:pt x="819" y="251"/>
                    </a:cubicBezTo>
                    <a:cubicBezTo>
                      <a:pt x="719" y="301"/>
                      <a:pt x="602" y="335"/>
                      <a:pt x="485" y="385"/>
                    </a:cubicBezTo>
                    <a:cubicBezTo>
                      <a:pt x="351" y="418"/>
                      <a:pt x="217" y="485"/>
                      <a:pt x="117" y="569"/>
                    </a:cubicBezTo>
                    <a:cubicBezTo>
                      <a:pt x="50" y="636"/>
                      <a:pt x="17" y="719"/>
                      <a:pt x="0" y="803"/>
                    </a:cubicBezTo>
                    <a:cubicBezTo>
                      <a:pt x="0" y="886"/>
                      <a:pt x="34" y="970"/>
                      <a:pt x="84" y="1020"/>
                    </a:cubicBezTo>
                    <a:cubicBezTo>
                      <a:pt x="184" y="1137"/>
                      <a:pt x="318" y="1187"/>
                      <a:pt x="451" y="1204"/>
                    </a:cubicBezTo>
                    <a:cubicBezTo>
                      <a:pt x="510" y="1208"/>
                      <a:pt x="568" y="1210"/>
                      <a:pt x="626" y="1210"/>
                    </a:cubicBezTo>
                    <a:cubicBezTo>
                      <a:pt x="784" y="1210"/>
                      <a:pt x="940" y="1195"/>
                      <a:pt x="1086" y="1170"/>
                    </a:cubicBezTo>
                    <a:cubicBezTo>
                      <a:pt x="1270" y="1153"/>
                      <a:pt x="1454" y="1070"/>
                      <a:pt x="1621" y="970"/>
                    </a:cubicBezTo>
                    <a:cubicBezTo>
                      <a:pt x="1621" y="964"/>
                      <a:pt x="1615" y="962"/>
                      <a:pt x="1604" y="962"/>
                    </a:cubicBezTo>
                    <a:cubicBezTo>
                      <a:pt x="1548" y="962"/>
                      <a:pt x="1350" y="1025"/>
                      <a:pt x="1070" y="1053"/>
                    </a:cubicBezTo>
                    <a:cubicBezTo>
                      <a:pt x="969" y="1070"/>
                      <a:pt x="869" y="1078"/>
                      <a:pt x="771" y="1078"/>
                    </a:cubicBezTo>
                    <a:cubicBezTo>
                      <a:pt x="673" y="1078"/>
                      <a:pt x="577" y="1070"/>
                      <a:pt x="485" y="1053"/>
                    </a:cubicBezTo>
                    <a:cubicBezTo>
                      <a:pt x="368" y="1053"/>
                      <a:pt x="284" y="1003"/>
                      <a:pt x="217" y="936"/>
                    </a:cubicBezTo>
                    <a:cubicBezTo>
                      <a:pt x="151" y="853"/>
                      <a:pt x="151" y="752"/>
                      <a:pt x="217" y="686"/>
                    </a:cubicBezTo>
                    <a:cubicBezTo>
                      <a:pt x="318" y="619"/>
                      <a:pt x="418" y="552"/>
                      <a:pt x="535" y="519"/>
                    </a:cubicBezTo>
                    <a:lnTo>
                      <a:pt x="869" y="402"/>
                    </a:lnTo>
                    <a:cubicBezTo>
                      <a:pt x="1086" y="318"/>
                      <a:pt x="1287" y="251"/>
                      <a:pt x="1454" y="201"/>
                    </a:cubicBezTo>
                    <a:cubicBezTo>
                      <a:pt x="1638" y="151"/>
                      <a:pt x="1805" y="84"/>
                      <a:pt x="1972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4" name="Google Shape;10294;p112"/>
              <p:cNvSpPr/>
              <p:nvPr/>
            </p:nvSpPr>
            <p:spPr>
              <a:xfrm>
                <a:off x="1956109" y="2665398"/>
                <a:ext cx="51468" cy="32260"/>
              </a:xfrm>
              <a:custGeom>
                <a:avLst/>
                <a:gdLst/>
                <a:ahLst/>
                <a:cxnLst/>
                <a:rect l="l" t="t" r="r" b="b"/>
                <a:pathLst>
                  <a:path w="1605" h="1006" extrusionOk="0">
                    <a:moveTo>
                      <a:pt x="1546" y="1"/>
                    </a:moveTo>
                    <a:cubicBezTo>
                      <a:pt x="1420" y="1"/>
                      <a:pt x="1027" y="72"/>
                      <a:pt x="552" y="226"/>
                    </a:cubicBezTo>
                    <a:cubicBezTo>
                      <a:pt x="402" y="259"/>
                      <a:pt x="268" y="326"/>
                      <a:pt x="168" y="427"/>
                    </a:cubicBezTo>
                    <a:cubicBezTo>
                      <a:pt x="68" y="510"/>
                      <a:pt x="1" y="644"/>
                      <a:pt x="18" y="761"/>
                    </a:cubicBezTo>
                    <a:cubicBezTo>
                      <a:pt x="18" y="861"/>
                      <a:pt x="68" y="944"/>
                      <a:pt x="151" y="978"/>
                    </a:cubicBezTo>
                    <a:cubicBezTo>
                      <a:pt x="190" y="997"/>
                      <a:pt x="218" y="1006"/>
                      <a:pt x="234" y="1006"/>
                    </a:cubicBezTo>
                    <a:cubicBezTo>
                      <a:pt x="246" y="1006"/>
                      <a:pt x="252" y="1002"/>
                      <a:pt x="252" y="995"/>
                    </a:cubicBezTo>
                    <a:cubicBezTo>
                      <a:pt x="252" y="978"/>
                      <a:pt x="118" y="928"/>
                      <a:pt x="118" y="761"/>
                    </a:cubicBezTo>
                    <a:cubicBezTo>
                      <a:pt x="135" y="677"/>
                      <a:pt x="185" y="577"/>
                      <a:pt x="252" y="527"/>
                    </a:cubicBezTo>
                    <a:cubicBezTo>
                      <a:pt x="368" y="443"/>
                      <a:pt x="485" y="393"/>
                      <a:pt x="602" y="360"/>
                    </a:cubicBezTo>
                    <a:cubicBezTo>
                      <a:pt x="1154" y="193"/>
                      <a:pt x="1605" y="59"/>
                      <a:pt x="1588" y="9"/>
                    </a:cubicBezTo>
                    <a:cubicBezTo>
                      <a:pt x="1585" y="3"/>
                      <a:pt x="1571" y="1"/>
                      <a:pt x="1546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5" name="Google Shape;10295;p112"/>
              <p:cNvSpPr/>
              <p:nvPr/>
            </p:nvSpPr>
            <p:spPr>
              <a:xfrm>
                <a:off x="1191524" y="2320063"/>
                <a:ext cx="748552" cy="477998"/>
              </a:xfrm>
              <a:custGeom>
                <a:avLst/>
                <a:gdLst/>
                <a:ahLst/>
                <a:cxnLst/>
                <a:rect l="l" t="t" r="r" b="b"/>
                <a:pathLst>
                  <a:path w="23343" h="14906" extrusionOk="0">
                    <a:moveTo>
                      <a:pt x="6985" y="1"/>
                    </a:moveTo>
                    <a:lnTo>
                      <a:pt x="1" y="1337"/>
                    </a:lnTo>
                    <a:cubicBezTo>
                      <a:pt x="352" y="3610"/>
                      <a:pt x="2056" y="7536"/>
                      <a:pt x="3543" y="10962"/>
                    </a:cubicBezTo>
                    <a:cubicBezTo>
                      <a:pt x="5030" y="14370"/>
                      <a:pt x="6250" y="14855"/>
                      <a:pt x="10477" y="14905"/>
                    </a:cubicBezTo>
                    <a:cubicBezTo>
                      <a:pt x="10514" y="14905"/>
                      <a:pt x="10552" y="14905"/>
                      <a:pt x="10589" y="14905"/>
                    </a:cubicBezTo>
                    <a:cubicBezTo>
                      <a:pt x="15142" y="14905"/>
                      <a:pt x="23343" y="11931"/>
                      <a:pt x="23343" y="11931"/>
                    </a:cubicBezTo>
                    <a:lnTo>
                      <a:pt x="21755" y="6484"/>
                    </a:lnTo>
                    <a:cubicBezTo>
                      <a:pt x="21755" y="6484"/>
                      <a:pt x="12730" y="8321"/>
                      <a:pt x="10787" y="8321"/>
                    </a:cubicBezTo>
                    <a:cubicBezTo>
                      <a:pt x="10642" y="8321"/>
                      <a:pt x="10536" y="8310"/>
                      <a:pt x="10477" y="8288"/>
                    </a:cubicBezTo>
                    <a:cubicBezTo>
                      <a:pt x="9625" y="7971"/>
                      <a:pt x="8856" y="5331"/>
                      <a:pt x="8171" y="3526"/>
                    </a:cubicBezTo>
                    <a:cubicBezTo>
                      <a:pt x="8104" y="3343"/>
                      <a:pt x="6985" y="1"/>
                      <a:pt x="698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6" name="Google Shape;10296;p112"/>
              <p:cNvSpPr/>
              <p:nvPr/>
            </p:nvSpPr>
            <p:spPr>
              <a:xfrm>
                <a:off x="1246712" y="2533857"/>
                <a:ext cx="693909" cy="272766"/>
              </a:xfrm>
              <a:custGeom>
                <a:avLst/>
                <a:gdLst/>
                <a:ahLst/>
                <a:cxnLst/>
                <a:rect l="l" t="t" r="r" b="b"/>
                <a:pathLst>
                  <a:path w="21639" h="8506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34" y="84"/>
                      <a:pt x="68" y="168"/>
                      <a:pt x="101" y="251"/>
                    </a:cubicBezTo>
                    <a:cubicBezTo>
                      <a:pt x="168" y="402"/>
                      <a:pt x="251" y="652"/>
                      <a:pt x="385" y="953"/>
                    </a:cubicBezTo>
                    <a:cubicBezTo>
                      <a:pt x="652" y="1571"/>
                      <a:pt x="1037" y="2457"/>
                      <a:pt x="1605" y="3509"/>
                    </a:cubicBezTo>
                    <a:cubicBezTo>
                      <a:pt x="2173" y="4562"/>
                      <a:pt x="2925" y="5798"/>
                      <a:pt x="4094" y="6884"/>
                    </a:cubicBezTo>
                    <a:cubicBezTo>
                      <a:pt x="4713" y="7453"/>
                      <a:pt x="5431" y="7904"/>
                      <a:pt x="6216" y="8188"/>
                    </a:cubicBezTo>
                    <a:cubicBezTo>
                      <a:pt x="6634" y="8321"/>
                      <a:pt x="7068" y="8422"/>
                      <a:pt x="7503" y="8455"/>
                    </a:cubicBezTo>
                    <a:cubicBezTo>
                      <a:pt x="7794" y="8487"/>
                      <a:pt x="8092" y="8506"/>
                      <a:pt x="8389" y="8506"/>
                    </a:cubicBezTo>
                    <a:cubicBezTo>
                      <a:pt x="8551" y="8506"/>
                      <a:pt x="8713" y="8500"/>
                      <a:pt x="8873" y="8488"/>
                    </a:cubicBezTo>
                    <a:cubicBezTo>
                      <a:pt x="10694" y="8405"/>
                      <a:pt x="12398" y="7987"/>
                      <a:pt x="13936" y="7603"/>
                    </a:cubicBezTo>
                    <a:cubicBezTo>
                      <a:pt x="15456" y="7219"/>
                      <a:pt x="16843" y="6851"/>
                      <a:pt x="17979" y="6517"/>
                    </a:cubicBezTo>
                    <a:cubicBezTo>
                      <a:pt x="19132" y="6183"/>
                      <a:pt x="20051" y="5882"/>
                      <a:pt x="20669" y="5648"/>
                    </a:cubicBezTo>
                    <a:cubicBezTo>
                      <a:pt x="20987" y="5531"/>
                      <a:pt x="21221" y="5431"/>
                      <a:pt x="21388" y="5364"/>
                    </a:cubicBezTo>
                    <a:cubicBezTo>
                      <a:pt x="21471" y="5347"/>
                      <a:pt x="21555" y="5297"/>
                      <a:pt x="21638" y="5264"/>
                    </a:cubicBezTo>
                    <a:lnTo>
                      <a:pt x="21638" y="5264"/>
                    </a:lnTo>
                    <a:cubicBezTo>
                      <a:pt x="21555" y="5280"/>
                      <a:pt x="21455" y="5297"/>
                      <a:pt x="21388" y="5331"/>
                    </a:cubicBezTo>
                    <a:cubicBezTo>
                      <a:pt x="21204" y="5397"/>
                      <a:pt x="20953" y="5481"/>
                      <a:pt x="20653" y="5581"/>
                    </a:cubicBezTo>
                    <a:cubicBezTo>
                      <a:pt x="20018" y="5798"/>
                      <a:pt x="19099" y="6082"/>
                      <a:pt x="17946" y="6417"/>
                    </a:cubicBezTo>
                    <a:cubicBezTo>
                      <a:pt x="16810" y="6734"/>
                      <a:pt x="15423" y="7085"/>
                      <a:pt x="13902" y="7469"/>
                    </a:cubicBezTo>
                    <a:cubicBezTo>
                      <a:pt x="12365" y="7837"/>
                      <a:pt x="10678" y="8255"/>
                      <a:pt x="8856" y="8338"/>
                    </a:cubicBezTo>
                    <a:cubicBezTo>
                      <a:pt x="8740" y="8343"/>
                      <a:pt x="8622" y="8345"/>
                      <a:pt x="8504" y="8345"/>
                    </a:cubicBezTo>
                    <a:cubicBezTo>
                      <a:pt x="8180" y="8345"/>
                      <a:pt x="7850" y="8329"/>
                      <a:pt x="7520" y="8305"/>
                    </a:cubicBezTo>
                    <a:cubicBezTo>
                      <a:pt x="7102" y="8271"/>
                      <a:pt x="6667" y="8171"/>
                      <a:pt x="6266" y="8037"/>
                    </a:cubicBezTo>
                    <a:cubicBezTo>
                      <a:pt x="5498" y="7770"/>
                      <a:pt x="4796" y="7336"/>
                      <a:pt x="4195" y="6784"/>
                    </a:cubicBezTo>
                    <a:cubicBezTo>
                      <a:pt x="3025" y="5715"/>
                      <a:pt x="2273" y="4495"/>
                      <a:pt x="1688" y="3459"/>
                    </a:cubicBezTo>
                    <a:cubicBezTo>
                      <a:pt x="1120" y="2423"/>
                      <a:pt x="719" y="1538"/>
                      <a:pt x="452" y="936"/>
                    </a:cubicBezTo>
                    <a:cubicBezTo>
                      <a:pt x="318" y="635"/>
                      <a:pt x="201" y="402"/>
                      <a:pt x="134" y="234"/>
                    </a:cubicBezTo>
                    <a:cubicBezTo>
                      <a:pt x="101" y="151"/>
                      <a:pt x="51" y="67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7" name="Google Shape;10297;p112"/>
              <p:cNvSpPr/>
              <p:nvPr/>
            </p:nvSpPr>
            <p:spPr>
              <a:xfrm>
                <a:off x="842180" y="2179704"/>
                <a:ext cx="611399" cy="807460"/>
              </a:xfrm>
              <a:custGeom>
                <a:avLst/>
                <a:gdLst/>
                <a:ahLst/>
                <a:cxnLst/>
                <a:rect l="l" t="t" r="r" b="b"/>
                <a:pathLst>
                  <a:path w="19066" h="25180" extrusionOk="0">
                    <a:moveTo>
                      <a:pt x="5548" y="0"/>
                    </a:moveTo>
                    <a:cubicBezTo>
                      <a:pt x="5548" y="0"/>
                      <a:pt x="17" y="552"/>
                      <a:pt x="1" y="6968"/>
                    </a:cubicBezTo>
                    <a:cubicBezTo>
                      <a:pt x="1" y="9975"/>
                      <a:pt x="3326" y="15806"/>
                      <a:pt x="3894" y="17243"/>
                    </a:cubicBezTo>
                    <a:cubicBezTo>
                      <a:pt x="3326" y="19048"/>
                      <a:pt x="1655" y="21872"/>
                      <a:pt x="1287" y="24027"/>
                    </a:cubicBezTo>
                    <a:lnTo>
                      <a:pt x="17043" y="25180"/>
                    </a:lnTo>
                    <a:lnTo>
                      <a:pt x="17394" y="15723"/>
                    </a:lnTo>
                    <a:lnTo>
                      <a:pt x="18096" y="11128"/>
                    </a:lnTo>
                    <a:lnTo>
                      <a:pt x="19065" y="8137"/>
                    </a:lnTo>
                    <a:cubicBezTo>
                      <a:pt x="17489" y="1127"/>
                      <a:pt x="14797" y="711"/>
                      <a:pt x="14181" y="711"/>
                    </a:cubicBezTo>
                    <a:cubicBezTo>
                      <a:pt x="14098" y="711"/>
                      <a:pt x="14053" y="719"/>
                      <a:pt x="14053" y="719"/>
                    </a:cubicBezTo>
                    <a:lnTo>
                      <a:pt x="5548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8" name="Google Shape;10298;p112"/>
              <p:cNvSpPr/>
              <p:nvPr/>
            </p:nvSpPr>
            <p:spPr>
              <a:xfrm>
                <a:off x="1357088" y="2401514"/>
                <a:ext cx="71286" cy="282386"/>
              </a:xfrm>
              <a:custGeom>
                <a:avLst/>
                <a:gdLst/>
                <a:ahLst/>
                <a:cxnLst/>
                <a:rect l="l" t="t" r="r" b="b"/>
                <a:pathLst>
                  <a:path w="2223" h="8806" extrusionOk="0">
                    <a:moveTo>
                      <a:pt x="34" y="1"/>
                    </a:moveTo>
                    <a:lnTo>
                      <a:pt x="34" y="1"/>
                    </a:lnTo>
                    <a:cubicBezTo>
                      <a:pt x="1" y="34"/>
                      <a:pt x="418" y="385"/>
                      <a:pt x="986" y="1036"/>
                    </a:cubicBezTo>
                    <a:cubicBezTo>
                      <a:pt x="1321" y="1404"/>
                      <a:pt x="1588" y="1838"/>
                      <a:pt x="1789" y="2290"/>
                    </a:cubicBezTo>
                    <a:cubicBezTo>
                      <a:pt x="2006" y="2874"/>
                      <a:pt x="2073" y="3493"/>
                      <a:pt x="1972" y="4094"/>
                    </a:cubicBezTo>
                    <a:cubicBezTo>
                      <a:pt x="1889" y="4696"/>
                      <a:pt x="1738" y="5314"/>
                      <a:pt x="1571" y="5899"/>
                    </a:cubicBezTo>
                    <a:cubicBezTo>
                      <a:pt x="1421" y="6383"/>
                      <a:pt x="1321" y="6884"/>
                      <a:pt x="1237" y="7402"/>
                    </a:cubicBezTo>
                    <a:cubicBezTo>
                      <a:pt x="1204" y="7737"/>
                      <a:pt x="1204" y="8087"/>
                      <a:pt x="1237" y="8438"/>
                    </a:cubicBezTo>
                    <a:cubicBezTo>
                      <a:pt x="1254" y="8555"/>
                      <a:pt x="1287" y="8689"/>
                      <a:pt x="1337" y="8806"/>
                    </a:cubicBezTo>
                    <a:cubicBezTo>
                      <a:pt x="1337" y="8672"/>
                      <a:pt x="1321" y="8555"/>
                      <a:pt x="1304" y="8422"/>
                    </a:cubicBezTo>
                    <a:cubicBezTo>
                      <a:pt x="1287" y="8087"/>
                      <a:pt x="1304" y="7753"/>
                      <a:pt x="1354" y="7419"/>
                    </a:cubicBezTo>
                    <a:cubicBezTo>
                      <a:pt x="1438" y="6918"/>
                      <a:pt x="1555" y="6417"/>
                      <a:pt x="1705" y="5932"/>
                    </a:cubicBezTo>
                    <a:cubicBezTo>
                      <a:pt x="1889" y="5347"/>
                      <a:pt x="2039" y="4729"/>
                      <a:pt x="2139" y="4111"/>
                    </a:cubicBezTo>
                    <a:cubicBezTo>
                      <a:pt x="2223" y="3476"/>
                      <a:pt x="2156" y="2841"/>
                      <a:pt x="1922" y="2239"/>
                    </a:cubicBezTo>
                    <a:cubicBezTo>
                      <a:pt x="1705" y="1772"/>
                      <a:pt x="1421" y="1337"/>
                      <a:pt x="1070" y="953"/>
                    </a:cubicBezTo>
                    <a:cubicBezTo>
                      <a:pt x="836" y="702"/>
                      <a:pt x="585" y="468"/>
                      <a:pt x="318" y="234"/>
                    </a:cubicBezTo>
                    <a:cubicBezTo>
                      <a:pt x="235" y="151"/>
                      <a:pt x="134" y="67"/>
                      <a:pt x="3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299" name="Google Shape;10299;p112"/>
              <p:cNvSpPr/>
              <p:nvPr/>
            </p:nvSpPr>
            <p:spPr>
              <a:xfrm>
                <a:off x="1270827" y="2275072"/>
                <a:ext cx="65931" cy="67566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107" extrusionOk="0">
                    <a:moveTo>
                      <a:pt x="1120" y="0"/>
                    </a:moveTo>
                    <a:cubicBezTo>
                      <a:pt x="903" y="0"/>
                      <a:pt x="686" y="67"/>
                      <a:pt x="502" y="184"/>
                    </a:cubicBezTo>
                    <a:cubicBezTo>
                      <a:pt x="218" y="368"/>
                      <a:pt x="34" y="669"/>
                      <a:pt x="17" y="1020"/>
                    </a:cubicBezTo>
                    <a:cubicBezTo>
                      <a:pt x="1" y="1437"/>
                      <a:pt x="235" y="1838"/>
                      <a:pt x="619" y="2022"/>
                    </a:cubicBezTo>
                    <a:cubicBezTo>
                      <a:pt x="756" y="2079"/>
                      <a:pt x="898" y="2107"/>
                      <a:pt x="1039" y="2107"/>
                    </a:cubicBezTo>
                    <a:cubicBezTo>
                      <a:pt x="1310" y="2107"/>
                      <a:pt x="1574" y="2003"/>
                      <a:pt x="1772" y="1805"/>
                    </a:cubicBezTo>
                    <a:cubicBezTo>
                      <a:pt x="1905" y="1671"/>
                      <a:pt x="1989" y="1504"/>
                      <a:pt x="2022" y="1337"/>
                    </a:cubicBezTo>
                    <a:cubicBezTo>
                      <a:pt x="2056" y="1170"/>
                      <a:pt x="2039" y="1020"/>
                      <a:pt x="1989" y="869"/>
                    </a:cubicBezTo>
                    <a:cubicBezTo>
                      <a:pt x="1922" y="652"/>
                      <a:pt x="1772" y="468"/>
                      <a:pt x="1588" y="351"/>
                    </a:cubicBezTo>
                    <a:cubicBezTo>
                      <a:pt x="1521" y="301"/>
                      <a:pt x="1438" y="284"/>
                      <a:pt x="1354" y="284"/>
                    </a:cubicBezTo>
                    <a:cubicBezTo>
                      <a:pt x="1354" y="301"/>
                      <a:pt x="1438" y="318"/>
                      <a:pt x="1555" y="401"/>
                    </a:cubicBezTo>
                    <a:cubicBezTo>
                      <a:pt x="1722" y="535"/>
                      <a:pt x="1822" y="702"/>
                      <a:pt x="1889" y="903"/>
                    </a:cubicBezTo>
                    <a:cubicBezTo>
                      <a:pt x="1972" y="1187"/>
                      <a:pt x="1889" y="1504"/>
                      <a:pt x="1671" y="1705"/>
                    </a:cubicBezTo>
                    <a:cubicBezTo>
                      <a:pt x="1495" y="1870"/>
                      <a:pt x="1266" y="1956"/>
                      <a:pt x="1035" y="1956"/>
                    </a:cubicBezTo>
                    <a:cubicBezTo>
                      <a:pt x="917" y="1956"/>
                      <a:pt x="799" y="1934"/>
                      <a:pt x="686" y="1888"/>
                    </a:cubicBezTo>
                    <a:cubicBezTo>
                      <a:pt x="368" y="1721"/>
                      <a:pt x="151" y="1387"/>
                      <a:pt x="168" y="1020"/>
                    </a:cubicBezTo>
                    <a:cubicBezTo>
                      <a:pt x="168" y="719"/>
                      <a:pt x="318" y="435"/>
                      <a:pt x="569" y="268"/>
                    </a:cubicBezTo>
                    <a:cubicBezTo>
                      <a:pt x="736" y="151"/>
                      <a:pt x="920" y="84"/>
                      <a:pt x="1120" y="67"/>
                    </a:cubicBezTo>
                    <a:cubicBezTo>
                      <a:pt x="1204" y="67"/>
                      <a:pt x="1287" y="50"/>
                      <a:pt x="1354" y="50"/>
                    </a:cubicBezTo>
                    <a:cubicBezTo>
                      <a:pt x="1287" y="17"/>
                      <a:pt x="1204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0" name="Google Shape;10300;p112"/>
              <p:cNvSpPr/>
              <p:nvPr/>
            </p:nvSpPr>
            <p:spPr>
              <a:xfrm>
                <a:off x="1114914" y="2384358"/>
                <a:ext cx="65386" cy="67598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8" extrusionOk="0">
                    <a:moveTo>
                      <a:pt x="1120" y="1"/>
                    </a:moveTo>
                    <a:cubicBezTo>
                      <a:pt x="886" y="1"/>
                      <a:pt x="669" y="51"/>
                      <a:pt x="485" y="185"/>
                    </a:cubicBezTo>
                    <a:cubicBezTo>
                      <a:pt x="201" y="368"/>
                      <a:pt x="17" y="669"/>
                      <a:pt x="17" y="1020"/>
                    </a:cubicBezTo>
                    <a:cubicBezTo>
                      <a:pt x="0" y="1438"/>
                      <a:pt x="234" y="1839"/>
                      <a:pt x="602" y="2023"/>
                    </a:cubicBezTo>
                    <a:cubicBezTo>
                      <a:pt x="739" y="2080"/>
                      <a:pt x="881" y="2107"/>
                      <a:pt x="1022" y="2107"/>
                    </a:cubicBezTo>
                    <a:cubicBezTo>
                      <a:pt x="1293" y="2107"/>
                      <a:pt x="1557" y="2004"/>
                      <a:pt x="1755" y="1805"/>
                    </a:cubicBezTo>
                    <a:cubicBezTo>
                      <a:pt x="1888" y="1672"/>
                      <a:pt x="1972" y="1505"/>
                      <a:pt x="2005" y="1338"/>
                    </a:cubicBezTo>
                    <a:cubicBezTo>
                      <a:pt x="2039" y="1170"/>
                      <a:pt x="2022" y="1020"/>
                      <a:pt x="1972" y="870"/>
                    </a:cubicBezTo>
                    <a:cubicBezTo>
                      <a:pt x="1905" y="652"/>
                      <a:pt x="1772" y="469"/>
                      <a:pt x="1571" y="352"/>
                    </a:cubicBezTo>
                    <a:cubicBezTo>
                      <a:pt x="1504" y="302"/>
                      <a:pt x="1437" y="285"/>
                      <a:pt x="1354" y="285"/>
                    </a:cubicBezTo>
                    <a:cubicBezTo>
                      <a:pt x="1337" y="285"/>
                      <a:pt x="1421" y="318"/>
                      <a:pt x="1538" y="402"/>
                    </a:cubicBezTo>
                    <a:cubicBezTo>
                      <a:pt x="1705" y="536"/>
                      <a:pt x="1822" y="703"/>
                      <a:pt x="1872" y="903"/>
                    </a:cubicBezTo>
                    <a:cubicBezTo>
                      <a:pt x="1955" y="1187"/>
                      <a:pt x="1872" y="1488"/>
                      <a:pt x="1655" y="1705"/>
                    </a:cubicBezTo>
                    <a:cubicBezTo>
                      <a:pt x="1489" y="1871"/>
                      <a:pt x="1257" y="1956"/>
                      <a:pt x="1022" y="1956"/>
                    </a:cubicBezTo>
                    <a:cubicBezTo>
                      <a:pt x="902" y="1956"/>
                      <a:pt x="782" y="1934"/>
                      <a:pt x="669" y="1889"/>
                    </a:cubicBezTo>
                    <a:cubicBezTo>
                      <a:pt x="351" y="1722"/>
                      <a:pt x="151" y="1388"/>
                      <a:pt x="151" y="1020"/>
                    </a:cubicBezTo>
                    <a:cubicBezTo>
                      <a:pt x="151" y="719"/>
                      <a:pt x="301" y="435"/>
                      <a:pt x="552" y="268"/>
                    </a:cubicBezTo>
                    <a:cubicBezTo>
                      <a:pt x="719" y="151"/>
                      <a:pt x="919" y="84"/>
                      <a:pt x="1120" y="51"/>
                    </a:cubicBezTo>
                    <a:cubicBezTo>
                      <a:pt x="1142" y="57"/>
                      <a:pt x="1166" y="58"/>
                      <a:pt x="1192" y="58"/>
                    </a:cubicBezTo>
                    <a:cubicBezTo>
                      <a:pt x="1242" y="58"/>
                      <a:pt x="1298" y="51"/>
                      <a:pt x="1354" y="51"/>
                    </a:cubicBezTo>
                    <a:cubicBezTo>
                      <a:pt x="1270" y="18"/>
                      <a:pt x="1203" y="1"/>
                      <a:pt x="112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1" name="Google Shape;10301;p112"/>
              <p:cNvSpPr/>
              <p:nvPr/>
            </p:nvSpPr>
            <p:spPr>
              <a:xfrm>
                <a:off x="1277272" y="2490470"/>
                <a:ext cx="65386" cy="6798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20" extrusionOk="0">
                    <a:moveTo>
                      <a:pt x="1120" y="0"/>
                    </a:moveTo>
                    <a:cubicBezTo>
                      <a:pt x="902" y="0"/>
                      <a:pt x="685" y="67"/>
                      <a:pt x="501" y="184"/>
                    </a:cubicBezTo>
                    <a:cubicBezTo>
                      <a:pt x="201" y="368"/>
                      <a:pt x="34" y="685"/>
                      <a:pt x="17" y="1019"/>
                    </a:cubicBezTo>
                    <a:cubicBezTo>
                      <a:pt x="0" y="1454"/>
                      <a:pt x="234" y="1838"/>
                      <a:pt x="618" y="2039"/>
                    </a:cubicBezTo>
                    <a:cubicBezTo>
                      <a:pt x="749" y="2093"/>
                      <a:pt x="885" y="2119"/>
                      <a:pt x="1019" y="2119"/>
                    </a:cubicBezTo>
                    <a:cubicBezTo>
                      <a:pt x="1297" y="2119"/>
                      <a:pt x="1568" y="2007"/>
                      <a:pt x="1771" y="1805"/>
                    </a:cubicBezTo>
                    <a:cubicBezTo>
                      <a:pt x="1905" y="1688"/>
                      <a:pt x="1988" y="1521"/>
                      <a:pt x="2022" y="1337"/>
                    </a:cubicBezTo>
                    <a:cubicBezTo>
                      <a:pt x="2039" y="1186"/>
                      <a:pt x="2039" y="1019"/>
                      <a:pt x="1988" y="869"/>
                    </a:cubicBezTo>
                    <a:cubicBezTo>
                      <a:pt x="1922" y="668"/>
                      <a:pt x="1771" y="485"/>
                      <a:pt x="1587" y="368"/>
                    </a:cubicBezTo>
                    <a:cubicBezTo>
                      <a:pt x="1521" y="318"/>
                      <a:pt x="1437" y="284"/>
                      <a:pt x="1354" y="284"/>
                    </a:cubicBezTo>
                    <a:cubicBezTo>
                      <a:pt x="1354" y="301"/>
                      <a:pt x="1437" y="318"/>
                      <a:pt x="1554" y="418"/>
                    </a:cubicBezTo>
                    <a:cubicBezTo>
                      <a:pt x="1704" y="535"/>
                      <a:pt x="1821" y="719"/>
                      <a:pt x="1888" y="902"/>
                    </a:cubicBezTo>
                    <a:cubicBezTo>
                      <a:pt x="1972" y="1186"/>
                      <a:pt x="1888" y="1504"/>
                      <a:pt x="1671" y="1704"/>
                    </a:cubicBezTo>
                    <a:cubicBezTo>
                      <a:pt x="1494" y="1870"/>
                      <a:pt x="1266" y="1963"/>
                      <a:pt x="1034" y="1963"/>
                    </a:cubicBezTo>
                    <a:cubicBezTo>
                      <a:pt x="917" y="1963"/>
                      <a:pt x="798" y="1939"/>
                      <a:pt x="685" y="1888"/>
                    </a:cubicBezTo>
                    <a:cubicBezTo>
                      <a:pt x="351" y="1721"/>
                      <a:pt x="150" y="1387"/>
                      <a:pt x="167" y="1019"/>
                    </a:cubicBezTo>
                    <a:cubicBezTo>
                      <a:pt x="167" y="719"/>
                      <a:pt x="318" y="451"/>
                      <a:pt x="568" y="284"/>
                    </a:cubicBezTo>
                    <a:cubicBezTo>
                      <a:pt x="719" y="150"/>
                      <a:pt x="919" y="84"/>
                      <a:pt x="1120" y="67"/>
                    </a:cubicBezTo>
                    <a:cubicBezTo>
                      <a:pt x="1203" y="67"/>
                      <a:pt x="1287" y="67"/>
                      <a:pt x="1354" y="50"/>
                    </a:cubicBezTo>
                    <a:cubicBezTo>
                      <a:pt x="1287" y="17"/>
                      <a:pt x="1203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2" name="Google Shape;10302;p112"/>
              <p:cNvSpPr/>
              <p:nvPr/>
            </p:nvSpPr>
            <p:spPr>
              <a:xfrm>
                <a:off x="1431036" y="2585293"/>
                <a:ext cx="65386" cy="67598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8" extrusionOk="0">
                    <a:moveTo>
                      <a:pt x="1120" y="1"/>
                    </a:moveTo>
                    <a:cubicBezTo>
                      <a:pt x="903" y="1"/>
                      <a:pt x="686" y="67"/>
                      <a:pt x="502" y="184"/>
                    </a:cubicBezTo>
                    <a:cubicBezTo>
                      <a:pt x="201" y="368"/>
                      <a:pt x="34" y="669"/>
                      <a:pt x="17" y="1020"/>
                    </a:cubicBezTo>
                    <a:cubicBezTo>
                      <a:pt x="0" y="1437"/>
                      <a:pt x="234" y="1838"/>
                      <a:pt x="619" y="2022"/>
                    </a:cubicBezTo>
                    <a:cubicBezTo>
                      <a:pt x="750" y="2079"/>
                      <a:pt x="891" y="2107"/>
                      <a:pt x="1031" y="2107"/>
                    </a:cubicBezTo>
                    <a:cubicBezTo>
                      <a:pt x="1303" y="2107"/>
                      <a:pt x="1573" y="2003"/>
                      <a:pt x="1772" y="1805"/>
                    </a:cubicBezTo>
                    <a:cubicBezTo>
                      <a:pt x="1905" y="1671"/>
                      <a:pt x="1989" y="1504"/>
                      <a:pt x="2022" y="1337"/>
                    </a:cubicBezTo>
                    <a:cubicBezTo>
                      <a:pt x="2039" y="1170"/>
                      <a:pt x="2039" y="1020"/>
                      <a:pt x="1989" y="869"/>
                    </a:cubicBezTo>
                    <a:cubicBezTo>
                      <a:pt x="1922" y="652"/>
                      <a:pt x="1772" y="468"/>
                      <a:pt x="1588" y="351"/>
                    </a:cubicBezTo>
                    <a:cubicBezTo>
                      <a:pt x="1521" y="301"/>
                      <a:pt x="1437" y="285"/>
                      <a:pt x="1354" y="285"/>
                    </a:cubicBezTo>
                    <a:cubicBezTo>
                      <a:pt x="1354" y="285"/>
                      <a:pt x="1437" y="318"/>
                      <a:pt x="1554" y="402"/>
                    </a:cubicBezTo>
                    <a:cubicBezTo>
                      <a:pt x="1705" y="535"/>
                      <a:pt x="1822" y="702"/>
                      <a:pt x="1872" y="903"/>
                    </a:cubicBezTo>
                    <a:cubicBezTo>
                      <a:pt x="1972" y="1187"/>
                      <a:pt x="1889" y="1504"/>
                      <a:pt x="1671" y="1705"/>
                    </a:cubicBezTo>
                    <a:cubicBezTo>
                      <a:pt x="1494" y="1871"/>
                      <a:pt x="1266" y="1956"/>
                      <a:pt x="1035" y="1956"/>
                    </a:cubicBezTo>
                    <a:cubicBezTo>
                      <a:pt x="917" y="1956"/>
                      <a:pt x="799" y="1934"/>
                      <a:pt x="686" y="1889"/>
                    </a:cubicBezTo>
                    <a:cubicBezTo>
                      <a:pt x="351" y="1722"/>
                      <a:pt x="151" y="1387"/>
                      <a:pt x="151" y="1020"/>
                    </a:cubicBezTo>
                    <a:cubicBezTo>
                      <a:pt x="168" y="719"/>
                      <a:pt x="318" y="435"/>
                      <a:pt x="552" y="268"/>
                    </a:cubicBezTo>
                    <a:cubicBezTo>
                      <a:pt x="719" y="151"/>
                      <a:pt x="919" y="84"/>
                      <a:pt x="1120" y="67"/>
                    </a:cubicBezTo>
                    <a:cubicBezTo>
                      <a:pt x="1203" y="67"/>
                      <a:pt x="1270" y="51"/>
                      <a:pt x="1354" y="51"/>
                    </a:cubicBezTo>
                    <a:cubicBezTo>
                      <a:pt x="1287" y="17"/>
                      <a:pt x="1203" y="1"/>
                      <a:pt x="112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3" name="Google Shape;10303;p112"/>
              <p:cNvSpPr/>
              <p:nvPr/>
            </p:nvSpPr>
            <p:spPr>
              <a:xfrm>
                <a:off x="955250" y="2851582"/>
                <a:ext cx="65386" cy="67983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20" extrusionOk="0">
                    <a:moveTo>
                      <a:pt x="1120" y="1"/>
                    </a:moveTo>
                    <a:cubicBezTo>
                      <a:pt x="903" y="1"/>
                      <a:pt x="685" y="67"/>
                      <a:pt x="502" y="184"/>
                    </a:cubicBezTo>
                    <a:cubicBezTo>
                      <a:pt x="201" y="368"/>
                      <a:pt x="17" y="686"/>
                      <a:pt x="17" y="1020"/>
                    </a:cubicBezTo>
                    <a:cubicBezTo>
                      <a:pt x="0" y="1454"/>
                      <a:pt x="234" y="1839"/>
                      <a:pt x="618" y="2039"/>
                    </a:cubicBezTo>
                    <a:cubicBezTo>
                      <a:pt x="744" y="2094"/>
                      <a:pt x="876" y="2120"/>
                      <a:pt x="1008" y="2120"/>
                    </a:cubicBezTo>
                    <a:cubicBezTo>
                      <a:pt x="1283" y="2120"/>
                      <a:pt x="1557" y="2008"/>
                      <a:pt x="1771" y="1805"/>
                    </a:cubicBezTo>
                    <a:cubicBezTo>
                      <a:pt x="1888" y="1688"/>
                      <a:pt x="1989" y="1521"/>
                      <a:pt x="2022" y="1337"/>
                    </a:cubicBezTo>
                    <a:cubicBezTo>
                      <a:pt x="2039" y="1187"/>
                      <a:pt x="2022" y="1020"/>
                      <a:pt x="1972" y="870"/>
                    </a:cubicBezTo>
                    <a:cubicBezTo>
                      <a:pt x="1905" y="669"/>
                      <a:pt x="1771" y="485"/>
                      <a:pt x="1571" y="368"/>
                    </a:cubicBezTo>
                    <a:cubicBezTo>
                      <a:pt x="1521" y="318"/>
                      <a:pt x="1437" y="285"/>
                      <a:pt x="1354" y="285"/>
                    </a:cubicBezTo>
                    <a:cubicBezTo>
                      <a:pt x="1354" y="301"/>
                      <a:pt x="1437" y="318"/>
                      <a:pt x="1554" y="418"/>
                    </a:cubicBezTo>
                    <a:cubicBezTo>
                      <a:pt x="1705" y="535"/>
                      <a:pt x="1821" y="719"/>
                      <a:pt x="1872" y="903"/>
                    </a:cubicBezTo>
                    <a:cubicBezTo>
                      <a:pt x="1972" y="1187"/>
                      <a:pt x="1888" y="1504"/>
                      <a:pt x="1671" y="1705"/>
                    </a:cubicBezTo>
                    <a:cubicBezTo>
                      <a:pt x="1494" y="1871"/>
                      <a:pt x="1266" y="1964"/>
                      <a:pt x="1035" y="1964"/>
                    </a:cubicBezTo>
                    <a:cubicBezTo>
                      <a:pt x="917" y="1964"/>
                      <a:pt x="798" y="1940"/>
                      <a:pt x="685" y="1889"/>
                    </a:cubicBezTo>
                    <a:cubicBezTo>
                      <a:pt x="351" y="1722"/>
                      <a:pt x="151" y="1387"/>
                      <a:pt x="151" y="1020"/>
                    </a:cubicBezTo>
                    <a:cubicBezTo>
                      <a:pt x="151" y="719"/>
                      <a:pt x="301" y="452"/>
                      <a:pt x="552" y="285"/>
                    </a:cubicBezTo>
                    <a:cubicBezTo>
                      <a:pt x="719" y="151"/>
                      <a:pt x="919" y="84"/>
                      <a:pt x="1120" y="67"/>
                    </a:cubicBezTo>
                    <a:cubicBezTo>
                      <a:pt x="1203" y="67"/>
                      <a:pt x="1270" y="67"/>
                      <a:pt x="1354" y="51"/>
                    </a:cubicBezTo>
                    <a:cubicBezTo>
                      <a:pt x="1287" y="17"/>
                      <a:pt x="1203" y="1"/>
                      <a:pt x="112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4" name="Google Shape;10304;p112"/>
              <p:cNvSpPr/>
              <p:nvPr/>
            </p:nvSpPr>
            <p:spPr>
              <a:xfrm>
                <a:off x="1631426" y="2641027"/>
                <a:ext cx="65386" cy="67566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7" extrusionOk="0">
                    <a:moveTo>
                      <a:pt x="1120" y="0"/>
                    </a:moveTo>
                    <a:cubicBezTo>
                      <a:pt x="903" y="0"/>
                      <a:pt x="686" y="67"/>
                      <a:pt x="502" y="184"/>
                    </a:cubicBezTo>
                    <a:cubicBezTo>
                      <a:pt x="201" y="368"/>
                      <a:pt x="34" y="685"/>
                      <a:pt x="17" y="1019"/>
                    </a:cubicBezTo>
                    <a:cubicBezTo>
                      <a:pt x="0" y="1437"/>
                      <a:pt x="234" y="1838"/>
                      <a:pt x="619" y="2022"/>
                    </a:cubicBezTo>
                    <a:cubicBezTo>
                      <a:pt x="750" y="2079"/>
                      <a:pt x="891" y="2107"/>
                      <a:pt x="1031" y="2107"/>
                    </a:cubicBezTo>
                    <a:cubicBezTo>
                      <a:pt x="1303" y="2107"/>
                      <a:pt x="1573" y="2003"/>
                      <a:pt x="1772" y="1805"/>
                    </a:cubicBezTo>
                    <a:cubicBezTo>
                      <a:pt x="1905" y="1671"/>
                      <a:pt x="1989" y="1521"/>
                      <a:pt x="2022" y="1337"/>
                    </a:cubicBezTo>
                    <a:cubicBezTo>
                      <a:pt x="2039" y="1170"/>
                      <a:pt x="2022" y="1019"/>
                      <a:pt x="1972" y="869"/>
                    </a:cubicBezTo>
                    <a:cubicBezTo>
                      <a:pt x="1905" y="652"/>
                      <a:pt x="1772" y="468"/>
                      <a:pt x="1588" y="351"/>
                    </a:cubicBezTo>
                    <a:cubicBezTo>
                      <a:pt x="1521" y="301"/>
                      <a:pt x="1437" y="284"/>
                      <a:pt x="1354" y="284"/>
                    </a:cubicBezTo>
                    <a:cubicBezTo>
                      <a:pt x="1354" y="301"/>
                      <a:pt x="1437" y="318"/>
                      <a:pt x="1554" y="401"/>
                    </a:cubicBezTo>
                    <a:cubicBezTo>
                      <a:pt x="1705" y="535"/>
                      <a:pt x="1822" y="702"/>
                      <a:pt x="1872" y="902"/>
                    </a:cubicBezTo>
                    <a:cubicBezTo>
                      <a:pt x="1972" y="1187"/>
                      <a:pt x="1889" y="1504"/>
                      <a:pt x="1671" y="1704"/>
                    </a:cubicBezTo>
                    <a:cubicBezTo>
                      <a:pt x="1494" y="1870"/>
                      <a:pt x="1266" y="1956"/>
                      <a:pt x="1035" y="1956"/>
                    </a:cubicBezTo>
                    <a:cubicBezTo>
                      <a:pt x="917" y="1956"/>
                      <a:pt x="799" y="1933"/>
                      <a:pt x="686" y="1888"/>
                    </a:cubicBezTo>
                    <a:cubicBezTo>
                      <a:pt x="351" y="1721"/>
                      <a:pt x="151" y="1387"/>
                      <a:pt x="151" y="1019"/>
                    </a:cubicBezTo>
                    <a:cubicBezTo>
                      <a:pt x="168" y="719"/>
                      <a:pt x="318" y="435"/>
                      <a:pt x="552" y="268"/>
                    </a:cubicBezTo>
                    <a:cubicBezTo>
                      <a:pt x="719" y="151"/>
                      <a:pt x="919" y="84"/>
                      <a:pt x="1120" y="67"/>
                    </a:cubicBezTo>
                    <a:cubicBezTo>
                      <a:pt x="1203" y="67"/>
                      <a:pt x="1270" y="67"/>
                      <a:pt x="1354" y="50"/>
                    </a:cubicBezTo>
                    <a:cubicBezTo>
                      <a:pt x="1287" y="17"/>
                      <a:pt x="1203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5" name="Google Shape;10305;p112"/>
              <p:cNvSpPr/>
              <p:nvPr/>
            </p:nvSpPr>
            <p:spPr>
              <a:xfrm>
                <a:off x="1199573" y="2602449"/>
                <a:ext cx="65386" cy="67566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7" extrusionOk="0">
                    <a:moveTo>
                      <a:pt x="1120" y="0"/>
                    </a:moveTo>
                    <a:cubicBezTo>
                      <a:pt x="903" y="0"/>
                      <a:pt x="685" y="67"/>
                      <a:pt x="502" y="184"/>
                    </a:cubicBezTo>
                    <a:cubicBezTo>
                      <a:pt x="201" y="368"/>
                      <a:pt x="34" y="669"/>
                      <a:pt x="17" y="1019"/>
                    </a:cubicBezTo>
                    <a:cubicBezTo>
                      <a:pt x="0" y="1437"/>
                      <a:pt x="234" y="1838"/>
                      <a:pt x="619" y="2022"/>
                    </a:cubicBezTo>
                    <a:cubicBezTo>
                      <a:pt x="755" y="2079"/>
                      <a:pt x="898" y="2107"/>
                      <a:pt x="1038" y="2107"/>
                    </a:cubicBezTo>
                    <a:cubicBezTo>
                      <a:pt x="1310" y="2107"/>
                      <a:pt x="1573" y="2003"/>
                      <a:pt x="1771" y="1805"/>
                    </a:cubicBezTo>
                    <a:cubicBezTo>
                      <a:pt x="1905" y="1671"/>
                      <a:pt x="1989" y="1504"/>
                      <a:pt x="2022" y="1337"/>
                    </a:cubicBezTo>
                    <a:cubicBezTo>
                      <a:pt x="2039" y="1170"/>
                      <a:pt x="2039" y="1019"/>
                      <a:pt x="1989" y="869"/>
                    </a:cubicBezTo>
                    <a:cubicBezTo>
                      <a:pt x="1922" y="652"/>
                      <a:pt x="1771" y="468"/>
                      <a:pt x="1588" y="351"/>
                    </a:cubicBezTo>
                    <a:cubicBezTo>
                      <a:pt x="1521" y="301"/>
                      <a:pt x="1437" y="284"/>
                      <a:pt x="1354" y="284"/>
                    </a:cubicBezTo>
                    <a:cubicBezTo>
                      <a:pt x="1354" y="301"/>
                      <a:pt x="1437" y="318"/>
                      <a:pt x="1554" y="401"/>
                    </a:cubicBezTo>
                    <a:cubicBezTo>
                      <a:pt x="1705" y="535"/>
                      <a:pt x="1822" y="702"/>
                      <a:pt x="1888" y="902"/>
                    </a:cubicBezTo>
                    <a:cubicBezTo>
                      <a:pt x="1972" y="1187"/>
                      <a:pt x="1888" y="1504"/>
                      <a:pt x="1671" y="1704"/>
                    </a:cubicBezTo>
                    <a:cubicBezTo>
                      <a:pt x="1494" y="1870"/>
                      <a:pt x="1266" y="1956"/>
                      <a:pt x="1035" y="1956"/>
                    </a:cubicBezTo>
                    <a:cubicBezTo>
                      <a:pt x="917" y="1956"/>
                      <a:pt x="798" y="1933"/>
                      <a:pt x="685" y="1888"/>
                    </a:cubicBezTo>
                    <a:cubicBezTo>
                      <a:pt x="351" y="1721"/>
                      <a:pt x="151" y="1387"/>
                      <a:pt x="167" y="1019"/>
                    </a:cubicBezTo>
                    <a:cubicBezTo>
                      <a:pt x="167" y="719"/>
                      <a:pt x="318" y="435"/>
                      <a:pt x="552" y="268"/>
                    </a:cubicBezTo>
                    <a:cubicBezTo>
                      <a:pt x="719" y="151"/>
                      <a:pt x="919" y="84"/>
                      <a:pt x="1120" y="67"/>
                    </a:cubicBezTo>
                    <a:cubicBezTo>
                      <a:pt x="1203" y="67"/>
                      <a:pt x="1287" y="50"/>
                      <a:pt x="1354" y="50"/>
                    </a:cubicBezTo>
                    <a:cubicBezTo>
                      <a:pt x="1287" y="17"/>
                      <a:pt x="1203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6" name="Google Shape;10306;p112"/>
              <p:cNvSpPr/>
              <p:nvPr/>
            </p:nvSpPr>
            <p:spPr>
              <a:xfrm>
                <a:off x="1279389" y="2890704"/>
                <a:ext cx="65418" cy="67983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20" extrusionOk="0">
                    <a:moveTo>
                      <a:pt x="1120" y="0"/>
                    </a:moveTo>
                    <a:cubicBezTo>
                      <a:pt x="903" y="0"/>
                      <a:pt x="686" y="67"/>
                      <a:pt x="502" y="184"/>
                    </a:cubicBezTo>
                    <a:cubicBezTo>
                      <a:pt x="201" y="368"/>
                      <a:pt x="34" y="685"/>
                      <a:pt x="18" y="1020"/>
                    </a:cubicBezTo>
                    <a:cubicBezTo>
                      <a:pt x="1" y="1454"/>
                      <a:pt x="235" y="1838"/>
                      <a:pt x="619" y="2039"/>
                    </a:cubicBezTo>
                    <a:cubicBezTo>
                      <a:pt x="744" y="2093"/>
                      <a:pt x="878" y="2119"/>
                      <a:pt x="1013" y="2119"/>
                    </a:cubicBezTo>
                    <a:cubicBezTo>
                      <a:pt x="1291" y="2119"/>
                      <a:pt x="1569" y="2008"/>
                      <a:pt x="1772" y="1805"/>
                    </a:cubicBezTo>
                    <a:cubicBezTo>
                      <a:pt x="1906" y="1688"/>
                      <a:pt x="1989" y="1521"/>
                      <a:pt x="2023" y="1337"/>
                    </a:cubicBezTo>
                    <a:cubicBezTo>
                      <a:pt x="2039" y="1187"/>
                      <a:pt x="2039" y="1020"/>
                      <a:pt x="1973" y="869"/>
                    </a:cubicBezTo>
                    <a:cubicBezTo>
                      <a:pt x="1906" y="669"/>
                      <a:pt x="1772" y="485"/>
                      <a:pt x="1588" y="368"/>
                    </a:cubicBezTo>
                    <a:cubicBezTo>
                      <a:pt x="1521" y="318"/>
                      <a:pt x="1438" y="284"/>
                      <a:pt x="1354" y="284"/>
                    </a:cubicBezTo>
                    <a:cubicBezTo>
                      <a:pt x="1354" y="301"/>
                      <a:pt x="1438" y="318"/>
                      <a:pt x="1555" y="418"/>
                    </a:cubicBezTo>
                    <a:cubicBezTo>
                      <a:pt x="1705" y="535"/>
                      <a:pt x="1822" y="702"/>
                      <a:pt x="1872" y="903"/>
                    </a:cubicBezTo>
                    <a:cubicBezTo>
                      <a:pt x="1973" y="1187"/>
                      <a:pt x="1889" y="1504"/>
                      <a:pt x="1672" y="1705"/>
                    </a:cubicBezTo>
                    <a:cubicBezTo>
                      <a:pt x="1495" y="1871"/>
                      <a:pt x="1266" y="1963"/>
                      <a:pt x="1035" y="1963"/>
                    </a:cubicBezTo>
                    <a:cubicBezTo>
                      <a:pt x="917" y="1963"/>
                      <a:pt x="799" y="1939"/>
                      <a:pt x="686" y="1888"/>
                    </a:cubicBezTo>
                    <a:cubicBezTo>
                      <a:pt x="352" y="1721"/>
                      <a:pt x="151" y="1387"/>
                      <a:pt x="151" y="1020"/>
                    </a:cubicBezTo>
                    <a:cubicBezTo>
                      <a:pt x="168" y="719"/>
                      <a:pt x="318" y="452"/>
                      <a:pt x="552" y="284"/>
                    </a:cubicBezTo>
                    <a:cubicBezTo>
                      <a:pt x="719" y="151"/>
                      <a:pt x="920" y="84"/>
                      <a:pt x="1120" y="67"/>
                    </a:cubicBezTo>
                    <a:cubicBezTo>
                      <a:pt x="1204" y="67"/>
                      <a:pt x="1271" y="67"/>
                      <a:pt x="1354" y="51"/>
                    </a:cubicBezTo>
                    <a:cubicBezTo>
                      <a:pt x="1288" y="17"/>
                      <a:pt x="1204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7" name="Google Shape;10307;p112"/>
              <p:cNvSpPr/>
              <p:nvPr/>
            </p:nvSpPr>
            <p:spPr>
              <a:xfrm>
                <a:off x="1797535" y="2579938"/>
                <a:ext cx="65386" cy="67566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7" extrusionOk="0">
                    <a:moveTo>
                      <a:pt x="1120" y="0"/>
                    </a:moveTo>
                    <a:cubicBezTo>
                      <a:pt x="902" y="0"/>
                      <a:pt x="685" y="67"/>
                      <a:pt x="501" y="184"/>
                    </a:cubicBezTo>
                    <a:cubicBezTo>
                      <a:pt x="201" y="368"/>
                      <a:pt x="17" y="685"/>
                      <a:pt x="17" y="1020"/>
                    </a:cubicBezTo>
                    <a:cubicBezTo>
                      <a:pt x="0" y="1437"/>
                      <a:pt x="234" y="1838"/>
                      <a:pt x="618" y="2022"/>
                    </a:cubicBezTo>
                    <a:cubicBezTo>
                      <a:pt x="749" y="2079"/>
                      <a:pt x="888" y="2107"/>
                      <a:pt x="1027" y="2107"/>
                    </a:cubicBezTo>
                    <a:cubicBezTo>
                      <a:pt x="1295" y="2107"/>
                      <a:pt x="1562" y="2003"/>
                      <a:pt x="1771" y="1805"/>
                    </a:cubicBezTo>
                    <a:cubicBezTo>
                      <a:pt x="1905" y="1688"/>
                      <a:pt x="1988" y="1521"/>
                      <a:pt x="2022" y="1337"/>
                    </a:cubicBezTo>
                    <a:cubicBezTo>
                      <a:pt x="2039" y="1187"/>
                      <a:pt x="2022" y="1020"/>
                      <a:pt x="1972" y="869"/>
                    </a:cubicBezTo>
                    <a:cubicBezTo>
                      <a:pt x="1905" y="652"/>
                      <a:pt x="1771" y="485"/>
                      <a:pt x="1571" y="351"/>
                    </a:cubicBezTo>
                    <a:cubicBezTo>
                      <a:pt x="1521" y="318"/>
                      <a:pt x="1437" y="284"/>
                      <a:pt x="1354" y="284"/>
                    </a:cubicBezTo>
                    <a:cubicBezTo>
                      <a:pt x="1354" y="301"/>
                      <a:pt x="1437" y="318"/>
                      <a:pt x="1554" y="401"/>
                    </a:cubicBezTo>
                    <a:cubicBezTo>
                      <a:pt x="1704" y="535"/>
                      <a:pt x="1821" y="702"/>
                      <a:pt x="1871" y="903"/>
                    </a:cubicBezTo>
                    <a:cubicBezTo>
                      <a:pt x="1972" y="1187"/>
                      <a:pt x="1888" y="1504"/>
                      <a:pt x="1671" y="1705"/>
                    </a:cubicBezTo>
                    <a:cubicBezTo>
                      <a:pt x="1494" y="1871"/>
                      <a:pt x="1266" y="1963"/>
                      <a:pt x="1034" y="1963"/>
                    </a:cubicBezTo>
                    <a:cubicBezTo>
                      <a:pt x="917" y="1963"/>
                      <a:pt x="798" y="1939"/>
                      <a:pt x="685" y="1889"/>
                    </a:cubicBezTo>
                    <a:cubicBezTo>
                      <a:pt x="351" y="1721"/>
                      <a:pt x="151" y="1387"/>
                      <a:pt x="151" y="1020"/>
                    </a:cubicBezTo>
                    <a:cubicBezTo>
                      <a:pt x="151" y="719"/>
                      <a:pt x="301" y="452"/>
                      <a:pt x="552" y="268"/>
                    </a:cubicBezTo>
                    <a:cubicBezTo>
                      <a:pt x="719" y="151"/>
                      <a:pt x="919" y="84"/>
                      <a:pt x="1120" y="67"/>
                    </a:cubicBezTo>
                    <a:cubicBezTo>
                      <a:pt x="1203" y="67"/>
                      <a:pt x="1270" y="67"/>
                      <a:pt x="1354" y="51"/>
                    </a:cubicBezTo>
                    <a:cubicBezTo>
                      <a:pt x="1287" y="17"/>
                      <a:pt x="1203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8" name="Google Shape;10308;p112"/>
              <p:cNvSpPr/>
              <p:nvPr/>
            </p:nvSpPr>
            <p:spPr>
              <a:xfrm>
                <a:off x="1175458" y="1831964"/>
                <a:ext cx="242751" cy="305956"/>
              </a:xfrm>
              <a:custGeom>
                <a:avLst/>
                <a:gdLst/>
                <a:ahLst/>
                <a:cxnLst/>
                <a:rect l="l" t="t" r="r" b="b"/>
                <a:pathLst>
                  <a:path w="7570" h="9541" extrusionOk="0">
                    <a:moveTo>
                      <a:pt x="4295" y="0"/>
                    </a:moveTo>
                    <a:lnTo>
                      <a:pt x="0" y="9541"/>
                    </a:lnTo>
                    <a:lnTo>
                      <a:pt x="0" y="9541"/>
                    </a:lnTo>
                    <a:lnTo>
                      <a:pt x="6634" y="9274"/>
                    </a:lnTo>
                    <a:cubicBezTo>
                      <a:pt x="6658" y="9275"/>
                      <a:pt x="6682" y="9276"/>
                      <a:pt x="6705" y="9276"/>
                    </a:cubicBezTo>
                    <a:cubicBezTo>
                      <a:pt x="6915" y="9276"/>
                      <a:pt x="7122" y="9212"/>
                      <a:pt x="7302" y="9106"/>
                    </a:cubicBezTo>
                    <a:cubicBezTo>
                      <a:pt x="7536" y="8906"/>
                      <a:pt x="7553" y="8555"/>
                      <a:pt x="7553" y="8254"/>
                    </a:cubicBezTo>
                    <a:cubicBezTo>
                      <a:pt x="7569" y="7235"/>
                      <a:pt x="7519" y="6082"/>
                      <a:pt x="6751" y="5431"/>
                    </a:cubicBezTo>
                    <a:cubicBezTo>
                      <a:pt x="6383" y="5130"/>
                      <a:pt x="5915" y="4979"/>
                      <a:pt x="5598" y="4645"/>
                    </a:cubicBezTo>
                    <a:cubicBezTo>
                      <a:pt x="5214" y="4228"/>
                      <a:pt x="5130" y="3609"/>
                      <a:pt x="5147" y="3041"/>
                    </a:cubicBezTo>
                    <a:cubicBezTo>
                      <a:pt x="5180" y="2473"/>
                      <a:pt x="5297" y="1905"/>
                      <a:pt x="5230" y="1337"/>
                    </a:cubicBezTo>
                    <a:cubicBezTo>
                      <a:pt x="5147" y="769"/>
                      <a:pt x="4846" y="184"/>
                      <a:pt x="429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09" name="Google Shape;10309;p112"/>
              <p:cNvSpPr/>
              <p:nvPr/>
            </p:nvSpPr>
            <p:spPr>
              <a:xfrm>
                <a:off x="1045264" y="1753719"/>
                <a:ext cx="272221" cy="547713"/>
              </a:xfrm>
              <a:custGeom>
                <a:avLst/>
                <a:gdLst/>
                <a:ahLst/>
                <a:cxnLst/>
                <a:rect l="l" t="t" r="r" b="b"/>
                <a:pathLst>
                  <a:path w="8489" h="17080" extrusionOk="0">
                    <a:moveTo>
                      <a:pt x="4378" y="1"/>
                    </a:moveTo>
                    <a:lnTo>
                      <a:pt x="0" y="3326"/>
                    </a:lnTo>
                    <a:lnTo>
                      <a:pt x="468" y="14354"/>
                    </a:lnTo>
                    <a:cubicBezTo>
                      <a:pt x="533" y="15883"/>
                      <a:pt x="1787" y="17080"/>
                      <a:pt x="3303" y="17080"/>
                    </a:cubicBezTo>
                    <a:cubicBezTo>
                      <a:pt x="3343" y="17080"/>
                      <a:pt x="3384" y="17079"/>
                      <a:pt x="3426" y="17077"/>
                    </a:cubicBezTo>
                    <a:cubicBezTo>
                      <a:pt x="4996" y="17010"/>
                      <a:pt x="6199" y="15690"/>
                      <a:pt x="6149" y="14136"/>
                    </a:cubicBezTo>
                    <a:cubicBezTo>
                      <a:pt x="6099" y="12800"/>
                      <a:pt x="6049" y="11530"/>
                      <a:pt x="6049" y="11530"/>
                    </a:cubicBezTo>
                    <a:cubicBezTo>
                      <a:pt x="6049" y="11530"/>
                      <a:pt x="8221" y="11296"/>
                      <a:pt x="8355" y="9124"/>
                    </a:cubicBezTo>
                    <a:cubicBezTo>
                      <a:pt x="8488" y="6952"/>
                      <a:pt x="8355" y="1956"/>
                      <a:pt x="8355" y="1956"/>
                    </a:cubicBezTo>
                    <a:lnTo>
                      <a:pt x="4378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0" name="Google Shape;10310;p112"/>
              <p:cNvSpPr/>
              <p:nvPr/>
            </p:nvSpPr>
            <p:spPr>
              <a:xfrm>
                <a:off x="1278876" y="1924126"/>
                <a:ext cx="20908" cy="18054"/>
              </a:xfrm>
              <a:custGeom>
                <a:avLst/>
                <a:gdLst/>
                <a:ahLst/>
                <a:cxnLst/>
                <a:rect l="l" t="t" r="r" b="b"/>
                <a:pathLst>
                  <a:path w="652" h="563" extrusionOk="0">
                    <a:moveTo>
                      <a:pt x="368" y="0"/>
                    </a:moveTo>
                    <a:cubicBezTo>
                      <a:pt x="117" y="0"/>
                      <a:pt x="0" y="301"/>
                      <a:pt x="167" y="485"/>
                    </a:cubicBezTo>
                    <a:cubicBezTo>
                      <a:pt x="226" y="538"/>
                      <a:pt x="296" y="563"/>
                      <a:pt x="363" y="563"/>
                    </a:cubicBezTo>
                    <a:cubicBezTo>
                      <a:pt x="506" y="563"/>
                      <a:pt x="641" y="454"/>
                      <a:pt x="652" y="284"/>
                    </a:cubicBezTo>
                    <a:cubicBezTo>
                      <a:pt x="652" y="134"/>
                      <a:pt x="518" y="0"/>
                      <a:pt x="3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1" name="Google Shape;10311;p112"/>
              <p:cNvSpPr/>
              <p:nvPr/>
            </p:nvSpPr>
            <p:spPr>
              <a:xfrm>
                <a:off x="1272430" y="1912549"/>
                <a:ext cx="36461" cy="11192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349" extrusionOk="0">
                    <a:moveTo>
                      <a:pt x="544" y="1"/>
                    </a:moveTo>
                    <a:cubicBezTo>
                      <a:pt x="401" y="1"/>
                      <a:pt x="257" y="43"/>
                      <a:pt x="134" y="127"/>
                    </a:cubicBezTo>
                    <a:cubicBezTo>
                      <a:pt x="34" y="194"/>
                      <a:pt x="1" y="261"/>
                      <a:pt x="17" y="278"/>
                    </a:cubicBezTo>
                    <a:cubicBezTo>
                      <a:pt x="21" y="281"/>
                      <a:pt x="26" y="283"/>
                      <a:pt x="33" y="283"/>
                    </a:cubicBezTo>
                    <a:cubicBezTo>
                      <a:pt x="92" y="283"/>
                      <a:pt x="275" y="176"/>
                      <a:pt x="522" y="176"/>
                    </a:cubicBezTo>
                    <a:cubicBezTo>
                      <a:pt x="537" y="176"/>
                      <a:pt x="553" y="177"/>
                      <a:pt x="569" y="177"/>
                    </a:cubicBezTo>
                    <a:cubicBezTo>
                      <a:pt x="845" y="193"/>
                      <a:pt x="1036" y="349"/>
                      <a:pt x="1105" y="349"/>
                    </a:cubicBezTo>
                    <a:cubicBezTo>
                      <a:pt x="1111" y="349"/>
                      <a:pt x="1116" y="347"/>
                      <a:pt x="1120" y="345"/>
                    </a:cubicBezTo>
                    <a:cubicBezTo>
                      <a:pt x="1137" y="328"/>
                      <a:pt x="1104" y="261"/>
                      <a:pt x="1020" y="177"/>
                    </a:cubicBezTo>
                    <a:cubicBezTo>
                      <a:pt x="884" y="60"/>
                      <a:pt x="714" y="1"/>
                      <a:pt x="544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2" name="Google Shape;10312;p112"/>
              <p:cNvSpPr/>
              <p:nvPr/>
            </p:nvSpPr>
            <p:spPr>
              <a:xfrm>
                <a:off x="1175458" y="1924126"/>
                <a:ext cx="20940" cy="18054"/>
              </a:xfrm>
              <a:custGeom>
                <a:avLst/>
                <a:gdLst/>
                <a:ahLst/>
                <a:cxnLst/>
                <a:rect l="l" t="t" r="r" b="b"/>
                <a:pathLst>
                  <a:path w="653" h="563" extrusionOk="0">
                    <a:moveTo>
                      <a:pt x="368" y="0"/>
                    </a:moveTo>
                    <a:cubicBezTo>
                      <a:pt x="117" y="0"/>
                      <a:pt x="0" y="301"/>
                      <a:pt x="184" y="485"/>
                    </a:cubicBezTo>
                    <a:cubicBezTo>
                      <a:pt x="238" y="538"/>
                      <a:pt x="306" y="563"/>
                      <a:pt x="372" y="563"/>
                    </a:cubicBezTo>
                    <a:cubicBezTo>
                      <a:pt x="514" y="563"/>
                      <a:pt x="652" y="454"/>
                      <a:pt x="652" y="284"/>
                    </a:cubicBezTo>
                    <a:cubicBezTo>
                      <a:pt x="652" y="134"/>
                      <a:pt x="518" y="0"/>
                      <a:pt x="36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3" name="Google Shape;10313;p112"/>
              <p:cNvSpPr/>
              <p:nvPr/>
            </p:nvSpPr>
            <p:spPr>
              <a:xfrm>
                <a:off x="1166351" y="1912549"/>
                <a:ext cx="35916" cy="11192"/>
              </a:xfrm>
              <a:custGeom>
                <a:avLst/>
                <a:gdLst/>
                <a:ahLst/>
                <a:cxnLst/>
                <a:rect l="l" t="t" r="r" b="b"/>
                <a:pathLst>
                  <a:path w="1120" h="349" extrusionOk="0">
                    <a:moveTo>
                      <a:pt x="537" y="1"/>
                    </a:moveTo>
                    <a:cubicBezTo>
                      <a:pt x="397" y="1"/>
                      <a:pt x="257" y="43"/>
                      <a:pt x="134" y="127"/>
                    </a:cubicBezTo>
                    <a:cubicBezTo>
                      <a:pt x="34" y="194"/>
                      <a:pt x="0" y="261"/>
                      <a:pt x="17" y="278"/>
                    </a:cubicBezTo>
                    <a:cubicBezTo>
                      <a:pt x="21" y="281"/>
                      <a:pt x="26" y="283"/>
                      <a:pt x="33" y="283"/>
                    </a:cubicBezTo>
                    <a:cubicBezTo>
                      <a:pt x="91" y="283"/>
                      <a:pt x="275" y="176"/>
                      <a:pt x="521" y="176"/>
                    </a:cubicBezTo>
                    <a:cubicBezTo>
                      <a:pt x="537" y="176"/>
                      <a:pt x="553" y="177"/>
                      <a:pt x="569" y="177"/>
                    </a:cubicBezTo>
                    <a:cubicBezTo>
                      <a:pt x="844" y="193"/>
                      <a:pt x="1036" y="349"/>
                      <a:pt x="1091" y="349"/>
                    </a:cubicBezTo>
                    <a:cubicBezTo>
                      <a:pt x="1097" y="349"/>
                      <a:pt x="1100" y="347"/>
                      <a:pt x="1103" y="345"/>
                    </a:cubicBezTo>
                    <a:cubicBezTo>
                      <a:pt x="1120" y="328"/>
                      <a:pt x="1086" y="261"/>
                      <a:pt x="1003" y="177"/>
                    </a:cubicBezTo>
                    <a:cubicBezTo>
                      <a:pt x="867" y="60"/>
                      <a:pt x="702" y="1"/>
                      <a:pt x="53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4" name="Google Shape;10314;p112"/>
              <p:cNvSpPr/>
              <p:nvPr/>
            </p:nvSpPr>
            <p:spPr>
              <a:xfrm>
                <a:off x="1147046" y="2091807"/>
                <a:ext cx="92739" cy="49480"/>
              </a:xfrm>
              <a:custGeom>
                <a:avLst/>
                <a:gdLst/>
                <a:ahLst/>
                <a:cxnLst/>
                <a:rect l="l" t="t" r="r" b="b"/>
                <a:pathLst>
                  <a:path w="2892" h="1543" extrusionOk="0">
                    <a:moveTo>
                      <a:pt x="1" y="1"/>
                    </a:moveTo>
                    <a:cubicBezTo>
                      <a:pt x="1" y="1"/>
                      <a:pt x="677" y="1543"/>
                      <a:pt x="2702" y="1543"/>
                    </a:cubicBezTo>
                    <a:cubicBezTo>
                      <a:pt x="2764" y="1543"/>
                      <a:pt x="2827" y="1541"/>
                      <a:pt x="2892" y="1538"/>
                    </a:cubicBezTo>
                    <a:lnTo>
                      <a:pt x="2875" y="987"/>
                    </a:lnTo>
                    <a:cubicBezTo>
                      <a:pt x="1839" y="937"/>
                      <a:pt x="836" y="602"/>
                      <a:pt x="1" y="1"/>
                    </a:cubicBez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5" name="Google Shape;10315;p112"/>
              <p:cNvSpPr/>
              <p:nvPr/>
            </p:nvSpPr>
            <p:spPr>
              <a:xfrm>
                <a:off x="1234943" y="1920887"/>
                <a:ext cx="26263" cy="84530"/>
              </a:xfrm>
              <a:custGeom>
                <a:avLst/>
                <a:gdLst/>
                <a:ahLst/>
                <a:cxnLst/>
                <a:rect l="l" t="t" r="r" b="b"/>
                <a:pathLst>
                  <a:path w="819" h="2636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17" y="168"/>
                      <a:pt x="50" y="318"/>
                      <a:pt x="100" y="469"/>
                    </a:cubicBezTo>
                    <a:cubicBezTo>
                      <a:pt x="184" y="770"/>
                      <a:pt x="318" y="1171"/>
                      <a:pt x="451" y="1605"/>
                    </a:cubicBezTo>
                    <a:cubicBezTo>
                      <a:pt x="535" y="1822"/>
                      <a:pt x="602" y="2039"/>
                      <a:pt x="668" y="2223"/>
                    </a:cubicBezTo>
                    <a:cubicBezTo>
                      <a:pt x="702" y="2307"/>
                      <a:pt x="719" y="2390"/>
                      <a:pt x="702" y="2474"/>
                    </a:cubicBezTo>
                    <a:cubicBezTo>
                      <a:pt x="685" y="2524"/>
                      <a:pt x="618" y="2541"/>
                      <a:pt x="535" y="2541"/>
                    </a:cubicBezTo>
                    <a:cubicBezTo>
                      <a:pt x="368" y="2541"/>
                      <a:pt x="201" y="2557"/>
                      <a:pt x="50" y="2607"/>
                    </a:cubicBezTo>
                    <a:cubicBezTo>
                      <a:pt x="148" y="2627"/>
                      <a:pt x="240" y="2635"/>
                      <a:pt x="333" y="2635"/>
                    </a:cubicBezTo>
                    <a:cubicBezTo>
                      <a:pt x="399" y="2635"/>
                      <a:pt x="466" y="2631"/>
                      <a:pt x="535" y="2624"/>
                    </a:cubicBezTo>
                    <a:lnTo>
                      <a:pt x="668" y="2624"/>
                    </a:lnTo>
                    <a:cubicBezTo>
                      <a:pt x="719" y="2607"/>
                      <a:pt x="769" y="2557"/>
                      <a:pt x="802" y="2507"/>
                    </a:cubicBezTo>
                    <a:cubicBezTo>
                      <a:pt x="819" y="2407"/>
                      <a:pt x="819" y="2290"/>
                      <a:pt x="769" y="2190"/>
                    </a:cubicBezTo>
                    <a:cubicBezTo>
                      <a:pt x="702" y="2006"/>
                      <a:pt x="635" y="1789"/>
                      <a:pt x="568" y="1572"/>
                    </a:cubicBezTo>
                    <a:cubicBezTo>
                      <a:pt x="435" y="1137"/>
                      <a:pt x="301" y="736"/>
                      <a:pt x="184" y="452"/>
                    </a:cubicBezTo>
                    <a:cubicBezTo>
                      <a:pt x="151" y="285"/>
                      <a:pt x="84" y="135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6" name="Google Shape;10316;p112"/>
              <p:cNvSpPr/>
              <p:nvPr/>
            </p:nvSpPr>
            <p:spPr>
              <a:xfrm>
                <a:off x="1216184" y="2012536"/>
                <a:ext cx="23602" cy="21710"/>
              </a:xfrm>
              <a:custGeom>
                <a:avLst/>
                <a:gdLst/>
                <a:ahLst/>
                <a:cxnLst/>
                <a:rect l="l" t="t" r="r" b="b"/>
                <a:pathLst>
                  <a:path w="736" h="677" extrusionOk="0">
                    <a:moveTo>
                      <a:pt x="418" y="0"/>
                    </a:moveTo>
                    <a:lnTo>
                      <a:pt x="418" y="0"/>
                    </a:lnTo>
                    <a:cubicBezTo>
                      <a:pt x="301" y="34"/>
                      <a:pt x="201" y="100"/>
                      <a:pt x="117" y="184"/>
                    </a:cubicBezTo>
                    <a:cubicBezTo>
                      <a:pt x="34" y="267"/>
                      <a:pt x="0" y="384"/>
                      <a:pt x="34" y="501"/>
                    </a:cubicBezTo>
                    <a:cubicBezTo>
                      <a:pt x="103" y="612"/>
                      <a:pt x="218" y="677"/>
                      <a:pt x="341" y="677"/>
                    </a:cubicBezTo>
                    <a:cubicBezTo>
                      <a:pt x="366" y="677"/>
                      <a:pt x="392" y="674"/>
                      <a:pt x="418" y="668"/>
                    </a:cubicBezTo>
                    <a:cubicBezTo>
                      <a:pt x="535" y="635"/>
                      <a:pt x="635" y="568"/>
                      <a:pt x="685" y="451"/>
                    </a:cubicBezTo>
                    <a:cubicBezTo>
                      <a:pt x="736" y="351"/>
                      <a:pt x="736" y="217"/>
                      <a:pt x="652" y="117"/>
                    </a:cubicBezTo>
                    <a:cubicBezTo>
                      <a:pt x="600" y="65"/>
                      <a:pt x="528" y="39"/>
                      <a:pt x="457" y="39"/>
                    </a:cubicBezTo>
                    <a:cubicBezTo>
                      <a:pt x="414" y="39"/>
                      <a:pt x="372" y="48"/>
                      <a:pt x="335" y="67"/>
                    </a:cubicBezTo>
                    <a:lnTo>
                      <a:pt x="418" y="0"/>
                    </a:ln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7" name="Google Shape;10317;p112"/>
              <p:cNvSpPr/>
              <p:nvPr/>
            </p:nvSpPr>
            <p:spPr>
              <a:xfrm>
                <a:off x="1214580" y="2011958"/>
                <a:ext cx="27354" cy="16419"/>
              </a:xfrm>
              <a:custGeom>
                <a:avLst/>
                <a:gdLst/>
                <a:ahLst/>
                <a:cxnLst/>
                <a:rect l="l" t="t" r="r" b="b"/>
                <a:pathLst>
                  <a:path w="853" h="512" extrusionOk="0">
                    <a:moveTo>
                      <a:pt x="41" y="0"/>
                    </a:moveTo>
                    <a:cubicBezTo>
                      <a:pt x="38" y="0"/>
                      <a:pt x="36" y="1"/>
                      <a:pt x="34" y="1"/>
                    </a:cubicBezTo>
                    <a:cubicBezTo>
                      <a:pt x="0" y="1"/>
                      <a:pt x="67" y="269"/>
                      <a:pt x="334" y="419"/>
                    </a:cubicBezTo>
                    <a:cubicBezTo>
                      <a:pt x="457" y="488"/>
                      <a:pt x="577" y="512"/>
                      <a:pt x="670" y="512"/>
                    </a:cubicBezTo>
                    <a:cubicBezTo>
                      <a:pt x="779" y="512"/>
                      <a:pt x="852" y="480"/>
                      <a:pt x="852" y="453"/>
                    </a:cubicBezTo>
                    <a:cubicBezTo>
                      <a:pt x="836" y="419"/>
                      <a:pt x="635" y="402"/>
                      <a:pt x="418" y="285"/>
                    </a:cubicBezTo>
                    <a:cubicBezTo>
                      <a:pt x="211" y="158"/>
                      <a:pt x="95" y="0"/>
                      <a:pt x="4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8" name="Google Shape;10318;p112"/>
              <p:cNvSpPr/>
              <p:nvPr/>
            </p:nvSpPr>
            <p:spPr>
              <a:xfrm>
                <a:off x="1084386" y="1734895"/>
                <a:ext cx="249710" cy="174030"/>
              </a:xfrm>
              <a:custGeom>
                <a:avLst/>
                <a:gdLst/>
                <a:ahLst/>
                <a:cxnLst/>
                <a:rect l="l" t="t" r="r" b="b"/>
                <a:pathLst>
                  <a:path w="7787" h="5427" extrusionOk="0">
                    <a:moveTo>
                      <a:pt x="3835" y="0"/>
                    </a:moveTo>
                    <a:cubicBezTo>
                      <a:pt x="3527" y="0"/>
                      <a:pt x="3219" y="40"/>
                      <a:pt x="2924" y="120"/>
                    </a:cubicBezTo>
                    <a:cubicBezTo>
                      <a:pt x="1688" y="471"/>
                      <a:pt x="735" y="1457"/>
                      <a:pt x="418" y="2710"/>
                    </a:cubicBezTo>
                    <a:lnTo>
                      <a:pt x="568" y="2576"/>
                    </a:lnTo>
                    <a:lnTo>
                      <a:pt x="568" y="2576"/>
                    </a:lnTo>
                    <a:cubicBezTo>
                      <a:pt x="551" y="3044"/>
                      <a:pt x="284" y="3462"/>
                      <a:pt x="150" y="3913"/>
                    </a:cubicBezTo>
                    <a:cubicBezTo>
                      <a:pt x="0" y="4364"/>
                      <a:pt x="17" y="4932"/>
                      <a:pt x="434" y="5199"/>
                    </a:cubicBezTo>
                    <a:cubicBezTo>
                      <a:pt x="551" y="5283"/>
                      <a:pt x="668" y="5333"/>
                      <a:pt x="802" y="5350"/>
                    </a:cubicBezTo>
                    <a:cubicBezTo>
                      <a:pt x="992" y="5405"/>
                      <a:pt x="1190" y="5427"/>
                      <a:pt x="1390" y="5427"/>
                    </a:cubicBezTo>
                    <a:cubicBezTo>
                      <a:pt x="1735" y="5427"/>
                      <a:pt x="2091" y="5363"/>
                      <a:pt x="2439" y="5300"/>
                    </a:cubicBezTo>
                    <a:lnTo>
                      <a:pt x="2506" y="4063"/>
                    </a:lnTo>
                    <a:cubicBezTo>
                      <a:pt x="2590" y="4448"/>
                      <a:pt x="2790" y="4798"/>
                      <a:pt x="3108" y="5032"/>
                    </a:cubicBezTo>
                    <a:cubicBezTo>
                      <a:pt x="3325" y="5206"/>
                      <a:pt x="3584" y="5295"/>
                      <a:pt x="3849" y="5295"/>
                    </a:cubicBezTo>
                    <a:cubicBezTo>
                      <a:pt x="3992" y="5295"/>
                      <a:pt x="4137" y="5269"/>
                      <a:pt x="4277" y="5216"/>
                    </a:cubicBezTo>
                    <a:cubicBezTo>
                      <a:pt x="4600" y="5069"/>
                      <a:pt x="4820" y="4716"/>
                      <a:pt x="4744" y="4395"/>
                    </a:cubicBezTo>
                    <a:lnTo>
                      <a:pt x="4744" y="4395"/>
                    </a:lnTo>
                    <a:cubicBezTo>
                      <a:pt x="4929" y="4791"/>
                      <a:pt x="5397" y="5060"/>
                      <a:pt x="5865" y="5166"/>
                    </a:cubicBezTo>
                    <a:cubicBezTo>
                      <a:pt x="6098" y="5196"/>
                      <a:pt x="6334" y="5213"/>
                      <a:pt x="6572" y="5213"/>
                    </a:cubicBezTo>
                    <a:cubicBezTo>
                      <a:pt x="6863" y="5213"/>
                      <a:pt x="7158" y="5188"/>
                      <a:pt x="7452" y="5133"/>
                    </a:cubicBezTo>
                    <a:cubicBezTo>
                      <a:pt x="7185" y="4715"/>
                      <a:pt x="7369" y="4214"/>
                      <a:pt x="7519" y="3763"/>
                    </a:cubicBezTo>
                    <a:cubicBezTo>
                      <a:pt x="7669" y="3311"/>
                      <a:pt x="7786" y="2760"/>
                      <a:pt x="7452" y="2409"/>
                    </a:cubicBezTo>
                    <a:cubicBezTo>
                      <a:pt x="7318" y="2292"/>
                      <a:pt x="7201" y="2192"/>
                      <a:pt x="7068" y="2108"/>
                    </a:cubicBezTo>
                    <a:cubicBezTo>
                      <a:pt x="6784" y="1858"/>
                      <a:pt x="6650" y="1524"/>
                      <a:pt x="6450" y="1240"/>
                    </a:cubicBezTo>
                    <a:cubicBezTo>
                      <a:pt x="5896" y="441"/>
                      <a:pt x="4866" y="0"/>
                      <a:pt x="383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19" name="Google Shape;10319;p112"/>
              <p:cNvSpPr/>
              <p:nvPr/>
            </p:nvSpPr>
            <p:spPr>
              <a:xfrm>
                <a:off x="904872" y="1753751"/>
                <a:ext cx="254552" cy="409887"/>
              </a:xfrm>
              <a:custGeom>
                <a:avLst/>
                <a:gdLst/>
                <a:ahLst/>
                <a:cxnLst/>
                <a:rect l="l" t="t" r="r" b="b"/>
                <a:pathLst>
                  <a:path w="7938" h="12782" extrusionOk="0">
                    <a:moveTo>
                      <a:pt x="6153" y="0"/>
                    </a:moveTo>
                    <a:cubicBezTo>
                      <a:pt x="5878" y="0"/>
                      <a:pt x="5604" y="20"/>
                      <a:pt x="5331" y="67"/>
                    </a:cubicBezTo>
                    <a:cubicBezTo>
                      <a:pt x="4479" y="234"/>
                      <a:pt x="3626" y="752"/>
                      <a:pt x="3309" y="1554"/>
                    </a:cubicBezTo>
                    <a:cubicBezTo>
                      <a:pt x="2958" y="2473"/>
                      <a:pt x="3309" y="3592"/>
                      <a:pt x="2791" y="4444"/>
                    </a:cubicBezTo>
                    <a:cubicBezTo>
                      <a:pt x="2457" y="5012"/>
                      <a:pt x="1788" y="5297"/>
                      <a:pt x="1287" y="5748"/>
                    </a:cubicBezTo>
                    <a:cubicBezTo>
                      <a:pt x="435" y="6483"/>
                      <a:pt x="51" y="7669"/>
                      <a:pt x="17" y="8805"/>
                    </a:cubicBezTo>
                    <a:cubicBezTo>
                      <a:pt x="1" y="9925"/>
                      <a:pt x="435" y="11679"/>
                      <a:pt x="736" y="12782"/>
                    </a:cubicBezTo>
                    <a:cubicBezTo>
                      <a:pt x="2791" y="12598"/>
                      <a:pt x="4896" y="12732"/>
                      <a:pt x="6951" y="12548"/>
                    </a:cubicBezTo>
                    <a:cubicBezTo>
                      <a:pt x="6484" y="12331"/>
                      <a:pt x="6250" y="10977"/>
                      <a:pt x="6333" y="10459"/>
                    </a:cubicBezTo>
                    <a:cubicBezTo>
                      <a:pt x="6417" y="9958"/>
                      <a:pt x="6701" y="9507"/>
                      <a:pt x="6918" y="9056"/>
                    </a:cubicBezTo>
                    <a:cubicBezTo>
                      <a:pt x="7135" y="8588"/>
                      <a:pt x="7302" y="8053"/>
                      <a:pt x="7135" y="7569"/>
                    </a:cubicBezTo>
                    <a:cubicBezTo>
                      <a:pt x="6968" y="7051"/>
                      <a:pt x="6450" y="6683"/>
                      <a:pt x="6266" y="6165"/>
                    </a:cubicBezTo>
                    <a:cubicBezTo>
                      <a:pt x="6066" y="5614"/>
                      <a:pt x="6266" y="4996"/>
                      <a:pt x="6450" y="4444"/>
                    </a:cubicBezTo>
                    <a:cubicBezTo>
                      <a:pt x="6951" y="3024"/>
                      <a:pt x="7453" y="1604"/>
                      <a:pt x="7937" y="184"/>
                    </a:cubicBezTo>
                    <a:cubicBezTo>
                      <a:pt x="7353" y="92"/>
                      <a:pt x="6752" y="0"/>
                      <a:pt x="615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0" name="Google Shape;10320;p112"/>
              <p:cNvSpPr/>
              <p:nvPr/>
            </p:nvSpPr>
            <p:spPr>
              <a:xfrm>
                <a:off x="932739" y="1746151"/>
                <a:ext cx="213281" cy="190545"/>
              </a:xfrm>
              <a:custGeom>
                <a:avLst/>
                <a:gdLst/>
                <a:ahLst/>
                <a:cxnLst/>
                <a:rect l="l" t="t" r="r" b="b"/>
                <a:pathLst>
                  <a:path w="6651" h="5942" extrusionOk="0">
                    <a:moveTo>
                      <a:pt x="5026" y="1"/>
                    </a:moveTo>
                    <a:cubicBezTo>
                      <a:pt x="4988" y="1"/>
                      <a:pt x="4950" y="2"/>
                      <a:pt x="4913" y="3"/>
                    </a:cubicBezTo>
                    <a:cubicBezTo>
                      <a:pt x="4595" y="3"/>
                      <a:pt x="4295" y="53"/>
                      <a:pt x="3994" y="120"/>
                    </a:cubicBezTo>
                    <a:cubicBezTo>
                      <a:pt x="3626" y="203"/>
                      <a:pt x="3292" y="337"/>
                      <a:pt x="2991" y="521"/>
                    </a:cubicBezTo>
                    <a:cubicBezTo>
                      <a:pt x="2640" y="738"/>
                      <a:pt x="2373" y="1056"/>
                      <a:pt x="2223" y="1440"/>
                    </a:cubicBezTo>
                    <a:cubicBezTo>
                      <a:pt x="2072" y="1841"/>
                      <a:pt x="2006" y="2275"/>
                      <a:pt x="2022" y="2693"/>
                    </a:cubicBezTo>
                    <a:cubicBezTo>
                      <a:pt x="2022" y="3144"/>
                      <a:pt x="2072" y="3562"/>
                      <a:pt x="2072" y="3963"/>
                    </a:cubicBezTo>
                    <a:cubicBezTo>
                      <a:pt x="2106" y="4347"/>
                      <a:pt x="2039" y="4715"/>
                      <a:pt x="1905" y="5082"/>
                    </a:cubicBezTo>
                    <a:cubicBezTo>
                      <a:pt x="1772" y="5383"/>
                      <a:pt x="1521" y="5634"/>
                      <a:pt x="1204" y="5767"/>
                    </a:cubicBezTo>
                    <a:cubicBezTo>
                      <a:pt x="1113" y="5801"/>
                      <a:pt x="1016" y="5818"/>
                      <a:pt x="919" y="5818"/>
                    </a:cubicBezTo>
                    <a:cubicBezTo>
                      <a:pt x="730" y="5818"/>
                      <a:pt x="539" y="5755"/>
                      <a:pt x="385" y="5634"/>
                    </a:cubicBezTo>
                    <a:cubicBezTo>
                      <a:pt x="201" y="5500"/>
                      <a:pt x="101" y="5249"/>
                      <a:pt x="151" y="5016"/>
                    </a:cubicBezTo>
                    <a:cubicBezTo>
                      <a:pt x="184" y="4832"/>
                      <a:pt x="318" y="4681"/>
                      <a:pt x="502" y="4648"/>
                    </a:cubicBezTo>
                    <a:cubicBezTo>
                      <a:pt x="529" y="4644"/>
                      <a:pt x="557" y="4642"/>
                      <a:pt x="584" y="4642"/>
                    </a:cubicBezTo>
                    <a:cubicBezTo>
                      <a:pt x="673" y="4642"/>
                      <a:pt x="759" y="4664"/>
                      <a:pt x="836" y="4715"/>
                    </a:cubicBezTo>
                    <a:cubicBezTo>
                      <a:pt x="903" y="4765"/>
                      <a:pt x="919" y="4798"/>
                      <a:pt x="936" y="4798"/>
                    </a:cubicBezTo>
                    <a:cubicBezTo>
                      <a:pt x="936" y="4798"/>
                      <a:pt x="919" y="4748"/>
                      <a:pt x="853" y="4698"/>
                    </a:cubicBezTo>
                    <a:cubicBezTo>
                      <a:pt x="774" y="4632"/>
                      <a:pt x="674" y="4587"/>
                      <a:pt x="579" y="4587"/>
                    </a:cubicBezTo>
                    <a:cubicBezTo>
                      <a:pt x="553" y="4587"/>
                      <a:pt x="527" y="4591"/>
                      <a:pt x="502" y="4598"/>
                    </a:cubicBezTo>
                    <a:cubicBezTo>
                      <a:pt x="285" y="4631"/>
                      <a:pt x="117" y="4782"/>
                      <a:pt x="67" y="4999"/>
                    </a:cubicBezTo>
                    <a:cubicBezTo>
                      <a:pt x="1" y="5266"/>
                      <a:pt x="101" y="5550"/>
                      <a:pt x="318" y="5717"/>
                    </a:cubicBezTo>
                    <a:cubicBezTo>
                      <a:pt x="498" y="5863"/>
                      <a:pt x="715" y="5941"/>
                      <a:pt x="935" y="5941"/>
                    </a:cubicBezTo>
                    <a:cubicBezTo>
                      <a:pt x="1042" y="5941"/>
                      <a:pt x="1150" y="5923"/>
                      <a:pt x="1254" y="5884"/>
                    </a:cubicBezTo>
                    <a:cubicBezTo>
                      <a:pt x="1605" y="5751"/>
                      <a:pt x="1872" y="5483"/>
                      <a:pt x="2022" y="5132"/>
                    </a:cubicBezTo>
                    <a:cubicBezTo>
                      <a:pt x="2173" y="4765"/>
                      <a:pt x="2239" y="4364"/>
                      <a:pt x="2223" y="3963"/>
                    </a:cubicBezTo>
                    <a:cubicBezTo>
                      <a:pt x="2223" y="3545"/>
                      <a:pt x="2173" y="3127"/>
                      <a:pt x="2173" y="2693"/>
                    </a:cubicBezTo>
                    <a:cubicBezTo>
                      <a:pt x="2156" y="2292"/>
                      <a:pt x="2223" y="1874"/>
                      <a:pt x="2356" y="1490"/>
                    </a:cubicBezTo>
                    <a:cubicBezTo>
                      <a:pt x="2490" y="1139"/>
                      <a:pt x="2741" y="838"/>
                      <a:pt x="3058" y="638"/>
                    </a:cubicBezTo>
                    <a:cubicBezTo>
                      <a:pt x="3359" y="454"/>
                      <a:pt x="3676" y="320"/>
                      <a:pt x="4011" y="237"/>
                    </a:cubicBezTo>
                    <a:cubicBezTo>
                      <a:pt x="4311" y="170"/>
                      <a:pt x="4612" y="120"/>
                      <a:pt x="4913" y="103"/>
                    </a:cubicBezTo>
                    <a:cubicBezTo>
                      <a:pt x="4958" y="102"/>
                      <a:pt x="5003" y="101"/>
                      <a:pt x="5048" y="101"/>
                    </a:cubicBezTo>
                    <a:cubicBezTo>
                      <a:pt x="5451" y="101"/>
                      <a:pt x="5840" y="168"/>
                      <a:pt x="6216" y="304"/>
                    </a:cubicBezTo>
                    <a:cubicBezTo>
                      <a:pt x="6482" y="413"/>
                      <a:pt x="6631" y="523"/>
                      <a:pt x="6649" y="523"/>
                    </a:cubicBezTo>
                    <a:cubicBezTo>
                      <a:pt x="6650" y="523"/>
                      <a:pt x="6651" y="522"/>
                      <a:pt x="6651" y="521"/>
                    </a:cubicBezTo>
                    <a:cubicBezTo>
                      <a:pt x="6651" y="521"/>
                      <a:pt x="6617" y="488"/>
                      <a:pt x="6550" y="437"/>
                    </a:cubicBezTo>
                    <a:cubicBezTo>
                      <a:pt x="6450" y="371"/>
                      <a:pt x="6350" y="304"/>
                      <a:pt x="6233" y="254"/>
                    </a:cubicBezTo>
                    <a:cubicBezTo>
                      <a:pt x="5850" y="85"/>
                      <a:pt x="5439" y="1"/>
                      <a:pt x="502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1" name="Google Shape;10321;p112"/>
              <p:cNvSpPr/>
              <p:nvPr/>
            </p:nvSpPr>
            <p:spPr>
              <a:xfrm>
                <a:off x="1316363" y="1831964"/>
                <a:ext cx="98640" cy="183137"/>
              </a:xfrm>
              <a:custGeom>
                <a:avLst/>
                <a:gdLst/>
                <a:ahLst/>
                <a:cxnLst/>
                <a:rect l="l" t="t" r="r" b="b"/>
                <a:pathLst>
                  <a:path w="3076" h="5711" extrusionOk="0">
                    <a:moveTo>
                      <a:pt x="1" y="0"/>
                    </a:moveTo>
                    <a:lnTo>
                      <a:pt x="1" y="0"/>
                    </a:lnTo>
                    <a:cubicBezTo>
                      <a:pt x="84" y="67"/>
                      <a:pt x="168" y="134"/>
                      <a:pt x="268" y="184"/>
                    </a:cubicBezTo>
                    <a:cubicBezTo>
                      <a:pt x="519" y="351"/>
                      <a:pt x="753" y="535"/>
                      <a:pt x="970" y="736"/>
                    </a:cubicBezTo>
                    <a:cubicBezTo>
                      <a:pt x="1287" y="1020"/>
                      <a:pt x="1488" y="1404"/>
                      <a:pt x="1555" y="1822"/>
                    </a:cubicBezTo>
                    <a:cubicBezTo>
                      <a:pt x="1622" y="2306"/>
                      <a:pt x="1488" y="2841"/>
                      <a:pt x="1388" y="3409"/>
                    </a:cubicBezTo>
                    <a:cubicBezTo>
                      <a:pt x="1271" y="3960"/>
                      <a:pt x="1221" y="4562"/>
                      <a:pt x="1471" y="5030"/>
                    </a:cubicBezTo>
                    <a:cubicBezTo>
                      <a:pt x="1588" y="5247"/>
                      <a:pt x="1755" y="5447"/>
                      <a:pt x="1972" y="5581"/>
                    </a:cubicBezTo>
                    <a:cubicBezTo>
                      <a:pt x="2112" y="5670"/>
                      <a:pt x="2270" y="5710"/>
                      <a:pt x="2433" y="5710"/>
                    </a:cubicBezTo>
                    <a:cubicBezTo>
                      <a:pt x="2485" y="5710"/>
                      <a:pt x="2538" y="5706"/>
                      <a:pt x="2591" y="5698"/>
                    </a:cubicBezTo>
                    <a:cubicBezTo>
                      <a:pt x="2774" y="5681"/>
                      <a:pt x="2942" y="5564"/>
                      <a:pt x="3025" y="5397"/>
                    </a:cubicBezTo>
                    <a:cubicBezTo>
                      <a:pt x="3075" y="5264"/>
                      <a:pt x="3059" y="5113"/>
                      <a:pt x="2958" y="4996"/>
                    </a:cubicBezTo>
                    <a:cubicBezTo>
                      <a:pt x="2908" y="4929"/>
                      <a:pt x="2825" y="4896"/>
                      <a:pt x="2724" y="4879"/>
                    </a:cubicBezTo>
                    <a:cubicBezTo>
                      <a:pt x="2674" y="4896"/>
                      <a:pt x="2641" y="4913"/>
                      <a:pt x="2641" y="4913"/>
                    </a:cubicBezTo>
                    <a:cubicBezTo>
                      <a:pt x="2656" y="4910"/>
                      <a:pt x="2671" y="4909"/>
                      <a:pt x="2685" y="4909"/>
                    </a:cubicBezTo>
                    <a:cubicBezTo>
                      <a:pt x="2783" y="4909"/>
                      <a:pt x="2864" y="4957"/>
                      <a:pt x="2908" y="5030"/>
                    </a:cubicBezTo>
                    <a:cubicBezTo>
                      <a:pt x="2975" y="5130"/>
                      <a:pt x="2992" y="5247"/>
                      <a:pt x="2942" y="5364"/>
                    </a:cubicBezTo>
                    <a:cubicBezTo>
                      <a:pt x="2875" y="5497"/>
                      <a:pt x="2724" y="5581"/>
                      <a:pt x="2574" y="5598"/>
                    </a:cubicBezTo>
                    <a:cubicBezTo>
                      <a:pt x="2544" y="5602"/>
                      <a:pt x="2514" y="5604"/>
                      <a:pt x="2484" y="5604"/>
                    </a:cubicBezTo>
                    <a:cubicBezTo>
                      <a:pt x="2154" y="5604"/>
                      <a:pt x="1788" y="5360"/>
                      <a:pt x="1605" y="4963"/>
                    </a:cubicBezTo>
                    <a:cubicBezTo>
                      <a:pt x="1388" y="4545"/>
                      <a:pt x="1421" y="3994"/>
                      <a:pt x="1538" y="3426"/>
                    </a:cubicBezTo>
                    <a:cubicBezTo>
                      <a:pt x="1638" y="2874"/>
                      <a:pt x="1772" y="2323"/>
                      <a:pt x="1688" y="1805"/>
                    </a:cubicBezTo>
                    <a:cubicBezTo>
                      <a:pt x="1622" y="1354"/>
                      <a:pt x="1388" y="953"/>
                      <a:pt x="1037" y="652"/>
                    </a:cubicBezTo>
                    <a:cubicBezTo>
                      <a:pt x="803" y="451"/>
                      <a:pt x="569" y="284"/>
                      <a:pt x="302" y="134"/>
                    </a:cubicBezTo>
                    <a:cubicBezTo>
                      <a:pt x="218" y="84"/>
                      <a:pt x="118" y="34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2" name="Google Shape;10322;p112"/>
              <p:cNvSpPr/>
              <p:nvPr/>
            </p:nvSpPr>
            <p:spPr>
              <a:xfrm>
                <a:off x="1537660" y="2605688"/>
                <a:ext cx="217033" cy="201448"/>
              </a:xfrm>
              <a:custGeom>
                <a:avLst/>
                <a:gdLst/>
                <a:ahLst/>
                <a:cxnLst/>
                <a:rect l="l" t="t" r="r" b="b"/>
                <a:pathLst>
                  <a:path w="6768" h="6282" extrusionOk="0">
                    <a:moveTo>
                      <a:pt x="1201" y="0"/>
                    </a:moveTo>
                    <a:cubicBezTo>
                      <a:pt x="1036" y="0"/>
                      <a:pt x="880" y="140"/>
                      <a:pt x="903" y="334"/>
                    </a:cubicBezTo>
                    <a:cubicBezTo>
                      <a:pt x="869" y="668"/>
                      <a:pt x="802" y="1002"/>
                      <a:pt x="686" y="1303"/>
                    </a:cubicBezTo>
                    <a:cubicBezTo>
                      <a:pt x="602" y="1570"/>
                      <a:pt x="468" y="1804"/>
                      <a:pt x="318" y="2021"/>
                    </a:cubicBezTo>
                    <a:cubicBezTo>
                      <a:pt x="204" y="2152"/>
                      <a:pt x="106" y="2282"/>
                      <a:pt x="8" y="2397"/>
                    </a:cubicBezTo>
                    <a:lnTo>
                      <a:pt x="8" y="2397"/>
                    </a:lnTo>
                    <a:lnTo>
                      <a:pt x="0" y="2372"/>
                    </a:lnTo>
                    <a:lnTo>
                      <a:pt x="0" y="2405"/>
                    </a:lnTo>
                    <a:cubicBezTo>
                      <a:pt x="3" y="2403"/>
                      <a:pt x="5" y="2400"/>
                      <a:pt x="8" y="2397"/>
                    </a:cubicBezTo>
                    <a:lnTo>
                      <a:pt x="8" y="2397"/>
                    </a:lnTo>
                    <a:lnTo>
                      <a:pt x="1153" y="6282"/>
                    </a:lnTo>
                    <a:cubicBezTo>
                      <a:pt x="2407" y="6015"/>
                      <a:pt x="3977" y="5664"/>
                      <a:pt x="4746" y="5396"/>
                    </a:cubicBezTo>
                    <a:cubicBezTo>
                      <a:pt x="6133" y="4895"/>
                      <a:pt x="6082" y="4778"/>
                      <a:pt x="5999" y="4628"/>
                    </a:cubicBezTo>
                    <a:cubicBezTo>
                      <a:pt x="5963" y="4563"/>
                      <a:pt x="5878" y="4537"/>
                      <a:pt x="5763" y="4537"/>
                    </a:cubicBezTo>
                    <a:cubicBezTo>
                      <a:pt x="5278" y="4537"/>
                      <a:pt x="4243" y="5003"/>
                      <a:pt x="3933" y="5003"/>
                    </a:cubicBezTo>
                    <a:cubicBezTo>
                      <a:pt x="3842" y="5003"/>
                      <a:pt x="3813" y="4963"/>
                      <a:pt x="3877" y="4862"/>
                    </a:cubicBezTo>
                    <a:cubicBezTo>
                      <a:pt x="4211" y="4344"/>
                      <a:pt x="6767" y="3742"/>
                      <a:pt x="6517" y="3324"/>
                    </a:cubicBezTo>
                    <a:cubicBezTo>
                      <a:pt x="6459" y="3232"/>
                      <a:pt x="6342" y="3194"/>
                      <a:pt x="6187" y="3194"/>
                    </a:cubicBezTo>
                    <a:cubicBezTo>
                      <a:pt x="5444" y="3194"/>
                      <a:pt x="3826" y="4077"/>
                      <a:pt x="3660" y="4160"/>
                    </a:cubicBezTo>
                    <a:cubicBezTo>
                      <a:pt x="3631" y="4174"/>
                      <a:pt x="3604" y="4180"/>
                      <a:pt x="3579" y="4180"/>
                    </a:cubicBezTo>
                    <a:cubicBezTo>
                      <a:pt x="3424" y="4180"/>
                      <a:pt x="3337" y="3950"/>
                      <a:pt x="3509" y="3893"/>
                    </a:cubicBezTo>
                    <a:cubicBezTo>
                      <a:pt x="3777" y="3776"/>
                      <a:pt x="6600" y="2573"/>
                      <a:pt x="6266" y="2038"/>
                    </a:cubicBezTo>
                    <a:cubicBezTo>
                      <a:pt x="6220" y="1959"/>
                      <a:pt x="6147" y="1930"/>
                      <a:pt x="6067" y="1930"/>
                    </a:cubicBezTo>
                    <a:cubicBezTo>
                      <a:pt x="5859" y="1930"/>
                      <a:pt x="5598" y="2121"/>
                      <a:pt x="5598" y="2121"/>
                    </a:cubicBezTo>
                    <a:cubicBezTo>
                      <a:pt x="5598" y="2121"/>
                      <a:pt x="3466" y="3222"/>
                      <a:pt x="2981" y="3222"/>
                    </a:cubicBezTo>
                    <a:cubicBezTo>
                      <a:pt x="2935" y="3222"/>
                      <a:pt x="2904" y="3213"/>
                      <a:pt x="2891" y="3191"/>
                    </a:cubicBezTo>
                    <a:cubicBezTo>
                      <a:pt x="2741" y="2923"/>
                      <a:pt x="4228" y="2088"/>
                      <a:pt x="4746" y="1854"/>
                    </a:cubicBezTo>
                    <a:cubicBezTo>
                      <a:pt x="5247" y="1603"/>
                      <a:pt x="5347" y="1269"/>
                      <a:pt x="5046" y="1136"/>
                    </a:cubicBezTo>
                    <a:cubicBezTo>
                      <a:pt x="5034" y="1129"/>
                      <a:pt x="5015" y="1126"/>
                      <a:pt x="4991" y="1126"/>
                    </a:cubicBezTo>
                    <a:cubicBezTo>
                      <a:pt x="4644" y="1126"/>
                      <a:pt x="3210" y="1770"/>
                      <a:pt x="2741" y="2004"/>
                    </a:cubicBezTo>
                    <a:cubicBezTo>
                      <a:pt x="2422" y="2164"/>
                      <a:pt x="1744" y="2513"/>
                      <a:pt x="1397" y="2513"/>
                    </a:cubicBezTo>
                    <a:cubicBezTo>
                      <a:pt x="1198" y="2513"/>
                      <a:pt x="1108" y="2399"/>
                      <a:pt x="1254" y="2071"/>
                    </a:cubicBezTo>
                    <a:cubicBezTo>
                      <a:pt x="1638" y="1152"/>
                      <a:pt x="1605" y="317"/>
                      <a:pt x="1421" y="100"/>
                    </a:cubicBezTo>
                    <a:cubicBezTo>
                      <a:pt x="1357" y="31"/>
                      <a:pt x="1278" y="0"/>
                      <a:pt x="1201" y="0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3" name="Google Shape;10323;p112"/>
              <p:cNvSpPr/>
              <p:nvPr/>
            </p:nvSpPr>
            <p:spPr>
              <a:xfrm>
                <a:off x="760216" y="2179383"/>
                <a:ext cx="818747" cy="741369"/>
              </a:xfrm>
              <a:custGeom>
                <a:avLst/>
                <a:gdLst/>
                <a:ahLst/>
                <a:cxnLst/>
                <a:rect l="l" t="t" r="r" b="b"/>
                <a:pathLst>
                  <a:path w="25532" h="23119" extrusionOk="0">
                    <a:moveTo>
                      <a:pt x="7810" y="1"/>
                    </a:moveTo>
                    <a:cubicBezTo>
                      <a:pt x="1" y="1"/>
                      <a:pt x="2189" y="9551"/>
                      <a:pt x="2189" y="9551"/>
                    </a:cubicBezTo>
                    <a:cubicBezTo>
                      <a:pt x="2557" y="11806"/>
                      <a:pt x="4244" y="15733"/>
                      <a:pt x="5731" y="19158"/>
                    </a:cubicBezTo>
                    <a:cubicBezTo>
                      <a:pt x="7218" y="22583"/>
                      <a:pt x="8438" y="23068"/>
                      <a:pt x="12665" y="23118"/>
                    </a:cubicBezTo>
                    <a:cubicBezTo>
                      <a:pt x="12702" y="23118"/>
                      <a:pt x="12740" y="23119"/>
                      <a:pt x="12777" y="23119"/>
                    </a:cubicBezTo>
                    <a:cubicBezTo>
                      <a:pt x="17329" y="23119"/>
                      <a:pt x="25531" y="20127"/>
                      <a:pt x="25531" y="20127"/>
                    </a:cubicBezTo>
                    <a:lnTo>
                      <a:pt x="23944" y="14697"/>
                    </a:lnTo>
                    <a:cubicBezTo>
                      <a:pt x="23944" y="14697"/>
                      <a:pt x="14918" y="16534"/>
                      <a:pt x="12976" y="16534"/>
                    </a:cubicBezTo>
                    <a:cubicBezTo>
                      <a:pt x="12830" y="16534"/>
                      <a:pt x="12725" y="16524"/>
                      <a:pt x="12665" y="16501"/>
                    </a:cubicBezTo>
                    <a:cubicBezTo>
                      <a:pt x="11813" y="16184"/>
                      <a:pt x="10928" y="13544"/>
                      <a:pt x="10259" y="11740"/>
                    </a:cubicBezTo>
                    <a:cubicBezTo>
                      <a:pt x="10176" y="11539"/>
                      <a:pt x="9173" y="8214"/>
                      <a:pt x="9173" y="8214"/>
                    </a:cubicBezTo>
                    <a:lnTo>
                      <a:pt x="8923" y="60"/>
                    </a:lnTo>
                    <a:cubicBezTo>
                      <a:pt x="8531" y="20"/>
                      <a:pt x="8160" y="1"/>
                      <a:pt x="7810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4" name="Google Shape;10324;p112"/>
              <p:cNvSpPr/>
              <p:nvPr/>
            </p:nvSpPr>
            <p:spPr>
              <a:xfrm>
                <a:off x="886113" y="2270230"/>
                <a:ext cx="696570" cy="658250"/>
              </a:xfrm>
              <a:custGeom>
                <a:avLst/>
                <a:gdLst/>
                <a:ahLst/>
                <a:cxnLst/>
                <a:rect l="l" t="t" r="r" b="b"/>
                <a:pathLst>
                  <a:path w="21722" h="20527" extrusionOk="0">
                    <a:moveTo>
                      <a:pt x="4078" y="1"/>
                    </a:moveTo>
                    <a:cubicBezTo>
                      <a:pt x="4078" y="34"/>
                      <a:pt x="4078" y="51"/>
                      <a:pt x="4094" y="68"/>
                    </a:cubicBezTo>
                    <a:cubicBezTo>
                      <a:pt x="4094" y="51"/>
                      <a:pt x="4078" y="34"/>
                      <a:pt x="4078" y="1"/>
                    </a:cubicBezTo>
                    <a:close/>
                    <a:moveTo>
                      <a:pt x="4094" y="68"/>
                    </a:moveTo>
                    <a:cubicBezTo>
                      <a:pt x="4111" y="118"/>
                      <a:pt x="4128" y="185"/>
                      <a:pt x="4161" y="252"/>
                    </a:cubicBezTo>
                    <a:cubicBezTo>
                      <a:pt x="4211" y="435"/>
                      <a:pt x="4312" y="669"/>
                      <a:pt x="4412" y="987"/>
                    </a:cubicBezTo>
                    <a:cubicBezTo>
                      <a:pt x="4646" y="1622"/>
                      <a:pt x="4963" y="2557"/>
                      <a:pt x="5364" y="3760"/>
                    </a:cubicBezTo>
                    <a:cubicBezTo>
                      <a:pt x="5749" y="4963"/>
                      <a:pt x="6216" y="6434"/>
                      <a:pt x="6751" y="8105"/>
                    </a:cubicBezTo>
                    <a:cubicBezTo>
                      <a:pt x="7303" y="9775"/>
                      <a:pt x="7904" y="11663"/>
                      <a:pt x="8689" y="13685"/>
                    </a:cubicBezTo>
                    <a:lnTo>
                      <a:pt x="8689" y="13735"/>
                    </a:lnTo>
                    <a:lnTo>
                      <a:pt x="8739" y="13735"/>
                    </a:lnTo>
                    <a:cubicBezTo>
                      <a:pt x="8810" y="13736"/>
                      <a:pt x="8880" y="13736"/>
                      <a:pt x="8950" y="13736"/>
                    </a:cubicBezTo>
                    <a:cubicBezTo>
                      <a:pt x="10701" y="13736"/>
                      <a:pt x="12450" y="13537"/>
                      <a:pt x="14153" y="13167"/>
                    </a:cubicBezTo>
                    <a:cubicBezTo>
                      <a:pt x="16004" y="12787"/>
                      <a:pt x="17938" y="12292"/>
                      <a:pt x="19969" y="11942"/>
                    </a:cubicBezTo>
                    <a:lnTo>
                      <a:pt x="19969" y="11942"/>
                    </a:lnTo>
                    <a:cubicBezTo>
                      <a:pt x="20247" y="12891"/>
                      <a:pt x="20525" y="13857"/>
                      <a:pt x="20820" y="14838"/>
                    </a:cubicBezTo>
                    <a:cubicBezTo>
                      <a:pt x="21063" y="15664"/>
                      <a:pt x="21306" y="16475"/>
                      <a:pt x="21518" y="17254"/>
                    </a:cubicBezTo>
                    <a:lnTo>
                      <a:pt x="21518" y="17254"/>
                    </a:lnTo>
                    <a:cubicBezTo>
                      <a:pt x="19869" y="17877"/>
                      <a:pt x="18172" y="18403"/>
                      <a:pt x="16459" y="18831"/>
                    </a:cubicBezTo>
                    <a:cubicBezTo>
                      <a:pt x="14788" y="19283"/>
                      <a:pt x="13184" y="19717"/>
                      <a:pt x="11630" y="20018"/>
                    </a:cubicBezTo>
                    <a:cubicBezTo>
                      <a:pt x="10522" y="20234"/>
                      <a:pt x="9423" y="20399"/>
                      <a:pt x="8382" y="20399"/>
                    </a:cubicBezTo>
                    <a:cubicBezTo>
                      <a:pt x="7979" y="20399"/>
                      <a:pt x="7585" y="20374"/>
                      <a:pt x="7202" y="20318"/>
                    </a:cubicBezTo>
                    <a:cubicBezTo>
                      <a:pt x="6868" y="20268"/>
                      <a:pt x="6534" y="20202"/>
                      <a:pt x="6216" y="20085"/>
                    </a:cubicBezTo>
                    <a:cubicBezTo>
                      <a:pt x="6049" y="20034"/>
                      <a:pt x="5899" y="19968"/>
                      <a:pt x="5749" y="19901"/>
                    </a:cubicBezTo>
                    <a:cubicBezTo>
                      <a:pt x="5598" y="19834"/>
                      <a:pt x="5465" y="19767"/>
                      <a:pt x="5314" y="19667"/>
                    </a:cubicBezTo>
                    <a:cubicBezTo>
                      <a:pt x="4780" y="19366"/>
                      <a:pt x="4295" y="18982"/>
                      <a:pt x="3861" y="18547"/>
                    </a:cubicBezTo>
                    <a:cubicBezTo>
                      <a:pt x="3125" y="17795"/>
                      <a:pt x="2474" y="16943"/>
                      <a:pt x="1956" y="16008"/>
                    </a:cubicBezTo>
                    <a:cubicBezTo>
                      <a:pt x="1471" y="15206"/>
                      <a:pt x="1120" y="14487"/>
                      <a:pt x="836" y="13886"/>
                    </a:cubicBezTo>
                    <a:cubicBezTo>
                      <a:pt x="552" y="13301"/>
                      <a:pt x="352" y="12833"/>
                      <a:pt x="218" y="12516"/>
                    </a:cubicBezTo>
                    <a:cubicBezTo>
                      <a:pt x="151" y="12365"/>
                      <a:pt x="84" y="12232"/>
                      <a:pt x="51" y="12148"/>
                    </a:cubicBezTo>
                    <a:cubicBezTo>
                      <a:pt x="18" y="12064"/>
                      <a:pt x="1" y="12031"/>
                      <a:pt x="1" y="12031"/>
                    </a:cubicBezTo>
                    <a:lnTo>
                      <a:pt x="1" y="12031"/>
                    </a:lnTo>
                    <a:cubicBezTo>
                      <a:pt x="1" y="12031"/>
                      <a:pt x="1" y="12081"/>
                      <a:pt x="34" y="12165"/>
                    </a:cubicBezTo>
                    <a:cubicBezTo>
                      <a:pt x="68" y="12248"/>
                      <a:pt x="118" y="12365"/>
                      <a:pt x="185" y="12516"/>
                    </a:cubicBezTo>
                    <a:cubicBezTo>
                      <a:pt x="318" y="12850"/>
                      <a:pt x="519" y="13318"/>
                      <a:pt x="786" y="13919"/>
                    </a:cubicBezTo>
                    <a:cubicBezTo>
                      <a:pt x="1053" y="14504"/>
                      <a:pt x="1404" y="15239"/>
                      <a:pt x="1872" y="16058"/>
                    </a:cubicBezTo>
                    <a:cubicBezTo>
                      <a:pt x="2407" y="16993"/>
                      <a:pt x="3042" y="17846"/>
                      <a:pt x="3777" y="18631"/>
                    </a:cubicBezTo>
                    <a:cubicBezTo>
                      <a:pt x="4228" y="19065"/>
                      <a:pt x="4713" y="19466"/>
                      <a:pt x="5264" y="19767"/>
                    </a:cubicBezTo>
                    <a:cubicBezTo>
                      <a:pt x="5398" y="19867"/>
                      <a:pt x="5548" y="19934"/>
                      <a:pt x="5698" y="20001"/>
                    </a:cubicBezTo>
                    <a:cubicBezTo>
                      <a:pt x="5849" y="20085"/>
                      <a:pt x="6016" y="20151"/>
                      <a:pt x="6166" y="20202"/>
                    </a:cubicBezTo>
                    <a:cubicBezTo>
                      <a:pt x="6500" y="20318"/>
                      <a:pt x="6835" y="20385"/>
                      <a:pt x="7186" y="20435"/>
                    </a:cubicBezTo>
                    <a:cubicBezTo>
                      <a:pt x="7596" y="20499"/>
                      <a:pt x="8017" y="20527"/>
                      <a:pt x="8445" y="20527"/>
                    </a:cubicBezTo>
                    <a:cubicBezTo>
                      <a:pt x="9481" y="20527"/>
                      <a:pt x="10564" y="20364"/>
                      <a:pt x="11663" y="20151"/>
                    </a:cubicBezTo>
                    <a:cubicBezTo>
                      <a:pt x="13217" y="19851"/>
                      <a:pt x="14821" y="19416"/>
                      <a:pt x="16509" y="18982"/>
                    </a:cubicBezTo>
                    <a:cubicBezTo>
                      <a:pt x="18247" y="18531"/>
                      <a:pt x="19968" y="17996"/>
                      <a:pt x="21655" y="17378"/>
                    </a:cubicBezTo>
                    <a:lnTo>
                      <a:pt x="21722" y="17344"/>
                    </a:lnTo>
                    <a:lnTo>
                      <a:pt x="21689" y="17278"/>
                    </a:lnTo>
                    <a:cubicBezTo>
                      <a:pt x="21455" y="16492"/>
                      <a:pt x="21221" y="15640"/>
                      <a:pt x="20970" y="14788"/>
                    </a:cubicBezTo>
                    <a:cubicBezTo>
                      <a:pt x="20669" y="13785"/>
                      <a:pt x="20385" y="12800"/>
                      <a:pt x="20085" y="11831"/>
                    </a:cubicBezTo>
                    <a:lnTo>
                      <a:pt x="20068" y="11764"/>
                    </a:lnTo>
                    <a:lnTo>
                      <a:pt x="20001" y="11780"/>
                    </a:lnTo>
                    <a:cubicBezTo>
                      <a:pt x="17946" y="12131"/>
                      <a:pt x="15991" y="12633"/>
                      <a:pt x="14120" y="13017"/>
                    </a:cubicBezTo>
                    <a:cubicBezTo>
                      <a:pt x="12366" y="13414"/>
                      <a:pt x="10580" y="13598"/>
                      <a:pt x="8793" y="13602"/>
                    </a:cubicBezTo>
                    <a:lnTo>
                      <a:pt x="8793" y="13602"/>
                    </a:lnTo>
                    <a:cubicBezTo>
                      <a:pt x="8014" y="11609"/>
                      <a:pt x="7416" y="9733"/>
                      <a:pt x="6868" y="8071"/>
                    </a:cubicBezTo>
                    <a:cubicBezTo>
                      <a:pt x="6317" y="6384"/>
                      <a:pt x="5849" y="4930"/>
                      <a:pt x="5448" y="3727"/>
                    </a:cubicBezTo>
                    <a:cubicBezTo>
                      <a:pt x="5030" y="2541"/>
                      <a:pt x="4696" y="1605"/>
                      <a:pt x="4462" y="970"/>
                    </a:cubicBezTo>
                    <a:cubicBezTo>
                      <a:pt x="4345" y="653"/>
                      <a:pt x="4245" y="419"/>
                      <a:pt x="4178" y="252"/>
                    </a:cubicBezTo>
                    <a:lnTo>
                      <a:pt x="4094" y="68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5" name="Google Shape;10325;p112"/>
              <p:cNvSpPr/>
              <p:nvPr/>
            </p:nvSpPr>
            <p:spPr>
              <a:xfrm>
                <a:off x="847536" y="2430247"/>
                <a:ext cx="65418" cy="67662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10" extrusionOk="0">
                    <a:moveTo>
                      <a:pt x="1185" y="0"/>
                    </a:moveTo>
                    <a:cubicBezTo>
                      <a:pt x="1164" y="0"/>
                      <a:pt x="1143" y="2"/>
                      <a:pt x="1120" y="7"/>
                    </a:cubicBezTo>
                    <a:cubicBezTo>
                      <a:pt x="1098" y="5"/>
                      <a:pt x="1076" y="4"/>
                      <a:pt x="1053" y="4"/>
                    </a:cubicBezTo>
                    <a:cubicBezTo>
                      <a:pt x="856" y="4"/>
                      <a:pt x="650" y="69"/>
                      <a:pt x="485" y="174"/>
                    </a:cubicBezTo>
                    <a:cubicBezTo>
                      <a:pt x="201" y="358"/>
                      <a:pt x="18" y="675"/>
                      <a:pt x="18" y="1009"/>
                    </a:cubicBezTo>
                    <a:cubicBezTo>
                      <a:pt x="1" y="1444"/>
                      <a:pt x="235" y="1828"/>
                      <a:pt x="619" y="2028"/>
                    </a:cubicBezTo>
                    <a:cubicBezTo>
                      <a:pt x="746" y="2084"/>
                      <a:pt x="880" y="2110"/>
                      <a:pt x="1013" y="2110"/>
                    </a:cubicBezTo>
                    <a:cubicBezTo>
                      <a:pt x="1284" y="2110"/>
                      <a:pt x="1554" y="2002"/>
                      <a:pt x="1755" y="1811"/>
                    </a:cubicBezTo>
                    <a:cubicBezTo>
                      <a:pt x="1889" y="1678"/>
                      <a:pt x="1989" y="1511"/>
                      <a:pt x="2006" y="1327"/>
                    </a:cubicBezTo>
                    <a:cubicBezTo>
                      <a:pt x="2039" y="1176"/>
                      <a:pt x="2023" y="1009"/>
                      <a:pt x="1972" y="876"/>
                    </a:cubicBezTo>
                    <a:cubicBezTo>
                      <a:pt x="1906" y="658"/>
                      <a:pt x="1772" y="475"/>
                      <a:pt x="1571" y="358"/>
                    </a:cubicBezTo>
                    <a:cubicBezTo>
                      <a:pt x="1505" y="308"/>
                      <a:pt x="1438" y="274"/>
                      <a:pt x="1354" y="274"/>
                    </a:cubicBezTo>
                    <a:cubicBezTo>
                      <a:pt x="1354" y="291"/>
                      <a:pt x="1421" y="324"/>
                      <a:pt x="1538" y="408"/>
                    </a:cubicBezTo>
                    <a:cubicBezTo>
                      <a:pt x="1705" y="525"/>
                      <a:pt x="1822" y="709"/>
                      <a:pt x="1872" y="892"/>
                    </a:cubicBezTo>
                    <a:cubicBezTo>
                      <a:pt x="1956" y="1193"/>
                      <a:pt x="1889" y="1494"/>
                      <a:pt x="1672" y="1694"/>
                    </a:cubicBezTo>
                    <a:cubicBezTo>
                      <a:pt x="1495" y="1860"/>
                      <a:pt x="1266" y="1953"/>
                      <a:pt x="1030" y="1953"/>
                    </a:cubicBezTo>
                    <a:cubicBezTo>
                      <a:pt x="910" y="1953"/>
                      <a:pt x="788" y="1929"/>
                      <a:pt x="669" y="1878"/>
                    </a:cubicBezTo>
                    <a:cubicBezTo>
                      <a:pt x="352" y="1711"/>
                      <a:pt x="151" y="1377"/>
                      <a:pt x="151" y="1009"/>
                    </a:cubicBezTo>
                    <a:cubicBezTo>
                      <a:pt x="151" y="725"/>
                      <a:pt x="302" y="441"/>
                      <a:pt x="552" y="274"/>
                    </a:cubicBezTo>
                    <a:cubicBezTo>
                      <a:pt x="719" y="157"/>
                      <a:pt x="920" y="74"/>
                      <a:pt x="1120" y="57"/>
                    </a:cubicBezTo>
                    <a:cubicBezTo>
                      <a:pt x="1204" y="57"/>
                      <a:pt x="1271" y="57"/>
                      <a:pt x="1354" y="40"/>
                    </a:cubicBezTo>
                    <a:cubicBezTo>
                      <a:pt x="1293" y="16"/>
                      <a:pt x="1241" y="0"/>
                      <a:pt x="1185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6" name="Google Shape;10326;p112"/>
              <p:cNvSpPr/>
              <p:nvPr/>
            </p:nvSpPr>
            <p:spPr>
              <a:xfrm>
                <a:off x="1444953" y="2739057"/>
                <a:ext cx="65418" cy="67598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08" extrusionOk="0">
                    <a:moveTo>
                      <a:pt x="1104" y="1"/>
                    </a:moveTo>
                    <a:cubicBezTo>
                      <a:pt x="886" y="1"/>
                      <a:pt x="669" y="68"/>
                      <a:pt x="485" y="185"/>
                    </a:cubicBezTo>
                    <a:cubicBezTo>
                      <a:pt x="201" y="368"/>
                      <a:pt x="18" y="686"/>
                      <a:pt x="1" y="1020"/>
                    </a:cubicBezTo>
                    <a:cubicBezTo>
                      <a:pt x="1" y="1438"/>
                      <a:pt x="235" y="1839"/>
                      <a:pt x="602" y="2023"/>
                    </a:cubicBezTo>
                    <a:cubicBezTo>
                      <a:pt x="739" y="2080"/>
                      <a:pt x="882" y="2107"/>
                      <a:pt x="1022" y="2107"/>
                    </a:cubicBezTo>
                    <a:cubicBezTo>
                      <a:pt x="1294" y="2107"/>
                      <a:pt x="1557" y="2004"/>
                      <a:pt x="1755" y="1805"/>
                    </a:cubicBezTo>
                    <a:cubicBezTo>
                      <a:pt x="1889" y="1688"/>
                      <a:pt x="1973" y="1521"/>
                      <a:pt x="2006" y="1338"/>
                    </a:cubicBezTo>
                    <a:cubicBezTo>
                      <a:pt x="2039" y="1187"/>
                      <a:pt x="2023" y="1020"/>
                      <a:pt x="1973" y="870"/>
                    </a:cubicBezTo>
                    <a:cubicBezTo>
                      <a:pt x="1906" y="653"/>
                      <a:pt x="1755" y="485"/>
                      <a:pt x="1572" y="352"/>
                    </a:cubicBezTo>
                    <a:cubicBezTo>
                      <a:pt x="1505" y="318"/>
                      <a:pt x="1421" y="285"/>
                      <a:pt x="1338" y="285"/>
                    </a:cubicBezTo>
                    <a:cubicBezTo>
                      <a:pt x="1338" y="302"/>
                      <a:pt x="1421" y="318"/>
                      <a:pt x="1538" y="402"/>
                    </a:cubicBezTo>
                    <a:cubicBezTo>
                      <a:pt x="1705" y="536"/>
                      <a:pt x="1822" y="703"/>
                      <a:pt x="1872" y="903"/>
                    </a:cubicBezTo>
                    <a:cubicBezTo>
                      <a:pt x="1956" y="1187"/>
                      <a:pt x="1872" y="1505"/>
                      <a:pt x="1655" y="1705"/>
                    </a:cubicBezTo>
                    <a:cubicBezTo>
                      <a:pt x="1478" y="1871"/>
                      <a:pt x="1250" y="1956"/>
                      <a:pt x="1019" y="1956"/>
                    </a:cubicBezTo>
                    <a:cubicBezTo>
                      <a:pt x="901" y="1956"/>
                      <a:pt x="782" y="1934"/>
                      <a:pt x="669" y="1889"/>
                    </a:cubicBezTo>
                    <a:cubicBezTo>
                      <a:pt x="352" y="1722"/>
                      <a:pt x="135" y="1388"/>
                      <a:pt x="151" y="1020"/>
                    </a:cubicBezTo>
                    <a:cubicBezTo>
                      <a:pt x="151" y="719"/>
                      <a:pt x="302" y="452"/>
                      <a:pt x="552" y="268"/>
                    </a:cubicBezTo>
                    <a:cubicBezTo>
                      <a:pt x="719" y="151"/>
                      <a:pt x="903" y="84"/>
                      <a:pt x="1120" y="68"/>
                    </a:cubicBezTo>
                    <a:cubicBezTo>
                      <a:pt x="1187" y="68"/>
                      <a:pt x="1271" y="68"/>
                      <a:pt x="1338" y="51"/>
                    </a:cubicBezTo>
                    <a:cubicBezTo>
                      <a:pt x="1271" y="18"/>
                      <a:pt x="1187" y="1"/>
                      <a:pt x="110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7" name="Google Shape;10327;p112"/>
              <p:cNvSpPr/>
              <p:nvPr/>
            </p:nvSpPr>
            <p:spPr>
              <a:xfrm>
                <a:off x="1231704" y="2717091"/>
                <a:ext cx="65418" cy="67983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20" extrusionOk="0">
                    <a:moveTo>
                      <a:pt x="1120" y="1"/>
                    </a:moveTo>
                    <a:cubicBezTo>
                      <a:pt x="903" y="1"/>
                      <a:pt x="686" y="68"/>
                      <a:pt x="502" y="185"/>
                    </a:cubicBezTo>
                    <a:cubicBezTo>
                      <a:pt x="201" y="368"/>
                      <a:pt x="34" y="686"/>
                      <a:pt x="18" y="1020"/>
                    </a:cubicBezTo>
                    <a:cubicBezTo>
                      <a:pt x="1" y="1454"/>
                      <a:pt x="235" y="1839"/>
                      <a:pt x="619" y="2039"/>
                    </a:cubicBezTo>
                    <a:cubicBezTo>
                      <a:pt x="750" y="2094"/>
                      <a:pt x="886" y="2120"/>
                      <a:pt x="1020" y="2120"/>
                    </a:cubicBezTo>
                    <a:cubicBezTo>
                      <a:pt x="1298" y="2120"/>
                      <a:pt x="1569" y="2008"/>
                      <a:pt x="1772" y="1805"/>
                    </a:cubicBezTo>
                    <a:cubicBezTo>
                      <a:pt x="1906" y="1688"/>
                      <a:pt x="1989" y="1521"/>
                      <a:pt x="2023" y="1338"/>
                    </a:cubicBezTo>
                    <a:cubicBezTo>
                      <a:pt x="2039" y="1187"/>
                      <a:pt x="2039" y="1020"/>
                      <a:pt x="1989" y="870"/>
                    </a:cubicBezTo>
                    <a:cubicBezTo>
                      <a:pt x="1922" y="669"/>
                      <a:pt x="1772" y="485"/>
                      <a:pt x="1588" y="368"/>
                    </a:cubicBezTo>
                    <a:cubicBezTo>
                      <a:pt x="1521" y="318"/>
                      <a:pt x="1438" y="285"/>
                      <a:pt x="1354" y="285"/>
                    </a:cubicBezTo>
                    <a:cubicBezTo>
                      <a:pt x="1354" y="302"/>
                      <a:pt x="1438" y="318"/>
                      <a:pt x="1555" y="419"/>
                    </a:cubicBezTo>
                    <a:cubicBezTo>
                      <a:pt x="1705" y="535"/>
                      <a:pt x="1822" y="703"/>
                      <a:pt x="1872" y="903"/>
                    </a:cubicBezTo>
                    <a:cubicBezTo>
                      <a:pt x="1972" y="1187"/>
                      <a:pt x="1889" y="1505"/>
                      <a:pt x="1672" y="1705"/>
                    </a:cubicBezTo>
                    <a:cubicBezTo>
                      <a:pt x="1495" y="1871"/>
                      <a:pt x="1266" y="1964"/>
                      <a:pt x="1035" y="1964"/>
                    </a:cubicBezTo>
                    <a:cubicBezTo>
                      <a:pt x="917" y="1964"/>
                      <a:pt x="799" y="1940"/>
                      <a:pt x="686" y="1889"/>
                    </a:cubicBezTo>
                    <a:cubicBezTo>
                      <a:pt x="352" y="1722"/>
                      <a:pt x="151" y="1388"/>
                      <a:pt x="151" y="1020"/>
                    </a:cubicBezTo>
                    <a:cubicBezTo>
                      <a:pt x="168" y="719"/>
                      <a:pt x="318" y="452"/>
                      <a:pt x="552" y="285"/>
                    </a:cubicBezTo>
                    <a:cubicBezTo>
                      <a:pt x="719" y="151"/>
                      <a:pt x="920" y="84"/>
                      <a:pt x="1120" y="68"/>
                    </a:cubicBezTo>
                    <a:cubicBezTo>
                      <a:pt x="1204" y="68"/>
                      <a:pt x="1287" y="68"/>
                      <a:pt x="1354" y="51"/>
                    </a:cubicBezTo>
                    <a:cubicBezTo>
                      <a:pt x="1287" y="18"/>
                      <a:pt x="1204" y="1"/>
                      <a:pt x="1120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8" name="Google Shape;10328;p112"/>
              <p:cNvSpPr/>
              <p:nvPr/>
            </p:nvSpPr>
            <p:spPr>
              <a:xfrm>
                <a:off x="1036157" y="2787286"/>
                <a:ext cx="65386" cy="67598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2108" extrusionOk="0">
                    <a:moveTo>
                      <a:pt x="1103" y="1"/>
                    </a:moveTo>
                    <a:cubicBezTo>
                      <a:pt x="886" y="1"/>
                      <a:pt x="669" y="67"/>
                      <a:pt x="485" y="184"/>
                    </a:cubicBezTo>
                    <a:cubicBezTo>
                      <a:pt x="201" y="368"/>
                      <a:pt x="17" y="686"/>
                      <a:pt x="0" y="1020"/>
                    </a:cubicBezTo>
                    <a:cubicBezTo>
                      <a:pt x="0" y="1438"/>
                      <a:pt x="234" y="1839"/>
                      <a:pt x="602" y="2022"/>
                    </a:cubicBezTo>
                    <a:cubicBezTo>
                      <a:pt x="739" y="2079"/>
                      <a:pt x="881" y="2107"/>
                      <a:pt x="1022" y="2107"/>
                    </a:cubicBezTo>
                    <a:cubicBezTo>
                      <a:pt x="1293" y="2107"/>
                      <a:pt x="1556" y="2003"/>
                      <a:pt x="1755" y="1805"/>
                    </a:cubicBezTo>
                    <a:cubicBezTo>
                      <a:pt x="1888" y="1671"/>
                      <a:pt x="1972" y="1521"/>
                      <a:pt x="2005" y="1337"/>
                    </a:cubicBezTo>
                    <a:cubicBezTo>
                      <a:pt x="2039" y="1170"/>
                      <a:pt x="2022" y="1020"/>
                      <a:pt x="1972" y="869"/>
                    </a:cubicBezTo>
                    <a:cubicBezTo>
                      <a:pt x="1905" y="652"/>
                      <a:pt x="1755" y="468"/>
                      <a:pt x="1571" y="352"/>
                    </a:cubicBezTo>
                    <a:cubicBezTo>
                      <a:pt x="1504" y="301"/>
                      <a:pt x="1420" y="285"/>
                      <a:pt x="1337" y="285"/>
                    </a:cubicBezTo>
                    <a:cubicBezTo>
                      <a:pt x="1337" y="301"/>
                      <a:pt x="1420" y="318"/>
                      <a:pt x="1537" y="402"/>
                    </a:cubicBezTo>
                    <a:cubicBezTo>
                      <a:pt x="1705" y="535"/>
                      <a:pt x="1805" y="702"/>
                      <a:pt x="1872" y="903"/>
                    </a:cubicBezTo>
                    <a:cubicBezTo>
                      <a:pt x="1955" y="1187"/>
                      <a:pt x="1872" y="1504"/>
                      <a:pt x="1654" y="1705"/>
                    </a:cubicBezTo>
                    <a:cubicBezTo>
                      <a:pt x="1477" y="1871"/>
                      <a:pt x="1249" y="1956"/>
                      <a:pt x="1018" y="1956"/>
                    </a:cubicBezTo>
                    <a:cubicBezTo>
                      <a:pt x="900" y="1956"/>
                      <a:pt x="782" y="1934"/>
                      <a:pt x="669" y="1889"/>
                    </a:cubicBezTo>
                    <a:cubicBezTo>
                      <a:pt x="351" y="1722"/>
                      <a:pt x="134" y="1387"/>
                      <a:pt x="151" y="1020"/>
                    </a:cubicBezTo>
                    <a:cubicBezTo>
                      <a:pt x="151" y="719"/>
                      <a:pt x="301" y="435"/>
                      <a:pt x="552" y="268"/>
                    </a:cubicBezTo>
                    <a:cubicBezTo>
                      <a:pt x="719" y="151"/>
                      <a:pt x="903" y="84"/>
                      <a:pt x="1120" y="67"/>
                    </a:cubicBezTo>
                    <a:cubicBezTo>
                      <a:pt x="1187" y="67"/>
                      <a:pt x="1270" y="67"/>
                      <a:pt x="1337" y="51"/>
                    </a:cubicBezTo>
                    <a:cubicBezTo>
                      <a:pt x="1270" y="17"/>
                      <a:pt x="1187" y="1"/>
                      <a:pt x="110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29" name="Google Shape;10329;p112"/>
              <p:cNvSpPr/>
              <p:nvPr/>
            </p:nvSpPr>
            <p:spPr>
              <a:xfrm>
                <a:off x="1005596" y="2575449"/>
                <a:ext cx="65418" cy="67791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14" extrusionOk="0">
                    <a:moveTo>
                      <a:pt x="1183" y="1"/>
                    </a:moveTo>
                    <a:cubicBezTo>
                      <a:pt x="1162" y="1"/>
                      <a:pt x="1141" y="3"/>
                      <a:pt x="1120" y="7"/>
                    </a:cubicBezTo>
                    <a:cubicBezTo>
                      <a:pt x="903" y="7"/>
                      <a:pt x="686" y="57"/>
                      <a:pt x="502" y="191"/>
                    </a:cubicBezTo>
                    <a:cubicBezTo>
                      <a:pt x="201" y="358"/>
                      <a:pt x="18" y="675"/>
                      <a:pt x="18" y="1026"/>
                    </a:cubicBezTo>
                    <a:cubicBezTo>
                      <a:pt x="1" y="1444"/>
                      <a:pt x="235" y="1845"/>
                      <a:pt x="619" y="2029"/>
                    </a:cubicBezTo>
                    <a:cubicBezTo>
                      <a:pt x="750" y="2085"/>
                      <a:pt x="891" y="2113"/>
                      <a:pt x="1032" y="2113"/>
                    </a:cubicBezTo>
                    <a:cubicBezTo>
                      <a:pt x="1303" y="2113"/>
                      <a:pt x="1574" y="2009"/>
                      <a:pt x="1772" y="1811"/>
                    </a:cubicBezTo>
                    <a:cubicBezTo>
                      <a:pt x="1906" y="1678"/>
                      <a:pt x="1989" y="1511"/>
                      <a:pt x="2023" y="1327"/>
                    </a:cubicBezTo>
                    <a:cubicBezTo>
                      <a:pt x="2039" y="1176"/>
                      <a:pt x="2023" y="1026"/>
                      <a:pt x="1972" y="876"/>
                    </a:cubicBezTo>
                    <a:cubicBezTo>
                      <a:pt x="1906" y="658"/>
                      <a:pt x="1772" y="475"/>
                      <a:pt x="1588" y="358"/>
                    </a:cubicBezTo>
                    <a:cubicBezTo>
                      <a:pt x="1521" y="308"/>
                      <a:pt x="1438" y="291"/>
                      <a:pt x="1354" y="274"/>
                    </a:cubicBezTo>
                    <a:lnTo>
                      <a:pt x="1354" y="274"/>
                    </a:lnTo>
                    <a:cubicBezTo>
                      <a:pt x="1354" y="291"/>
                      <a:pt x="1438" y="324"/>
                      <a:pt x="1555" y="408"/>
                    </a:cubicBezTo>
                    <a:cubicBezTo>
                      <a:pt x="1705" y="525"/>
                      <a:pt x="1822" y="709"/>
                      <a:pt x="1872" y="909"/>
                    </a:cubicBezTo>
                    <a:cubicBezTo>
                      <a:pt x="1972" y="1193"/>
                      <a:pt x="1889" y="1494"/>
                      <a:pt x="1672" y="1711"/>
                    </a:cubicBezTo>
                    <a:cubicBezTo>
                      <a:pt x="1495" y="1877"/>
                      <a:pt x="1267" y="1962"/>
                      <a:pt x="1036" y="1962"/>
                    </a:cubicBezTo>
                    <a:cubicBezTo>
                      <a:pt x="918" y="1962"/>
                      <a:pt x="799" y="1940"/>
                      <a:pt x="686" y="1895"/>
                    </a:cubicBezTo>
                    <a:cubicBezTo>
                      <a:pt x="352" y="1728"/>
                      <a:pt x="151" y="1394"/>
                      <a:pt x="151" y="1026"/>
                    </a:cubicBezTo>
                    <a:cubicBezTo>
                      <a:pt x="168" y="725"/>
                      <a:pt x="302" y="441"/>
                      <a:pt x="552" y="274"/>
                    </a:cubicBezTo>
                    <a:cubicBezTo>
                      <a:pt x="719" y="157"/>
                      <a:pt x="920" y="74"/>
                      <a:pt x="1120" y="57"/>
                    </a:cubicBezTo>
                    <a:lnTo>
                      <a:pt x="1354" y="57"/>
                    </a:lnTo>
                    <a:cubicBezTo>
                      <a:pt x="1304" y="19"/>
                      <a:pt x="1245" y="1"/>
                      <a:pt x="118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0" name="Google Shape;10330;p112"/>
              <p:cNvSpPr/>
              <p:nvPr/>
            </p:nvSpPr>
            <p:spPr>
              <a:xfrm>
                <a:off x="911831" y="2258461"/>
                <a:ext cx="65418" cy="67566"/>
              </a:xfrm>
              <a:custGeom>
                <a:avLst/>
                <a:gdLst/>
                <a:ahLst/>
                <a:cxnLst/>
                <a:rect l="l" t="t" r="r" b="b"/>
                <a:pathLst>
                  <a:path w="2040" h="2107" extrusionOk="0">
                    <a:moveTo>
                      <a:pt x="1120" y="0"/>
                    </a:moveTo>
                    <a:cubicBezTo>
                      <a:pt x="886" y="0"/>
                      <a:pt x="669" y="67"/>
                      <a:pt x="485" y="184"/>
                    </a:cubicBezTo>
                    <a:cubicBezTo>
                      <a:pt x="201" y="368"/>
                      <a:pt x="18" y="685"/>
                      <a:pt x="18" y="1020"/>
                    </a:cubicBezTo>
                    <a:cubicBezTo>
                      <a:pt x="1" y="1437"/>
                      <a:pt x="235" y="1838"/>
                      <a:pt x="619" y="2022"/>
                    </a:cubicBezTo>
                    <a:cubicBezTo>
                      <a:pt x="750" y="2079"/>
                      <a:pt x="889" y="2107"/>
                      <a:pt x="1027" y="2107"/>
                    </a:cubicBezTo>
                    <a:cubicBezTo>
                      <a:pt x="1294" y="2107"/>
                      <a:pt x="1557" y="2003"/>
                      <a:pt x="1755" y="1805"/>
                    </a:cubicBezTo>
                    <a:cubicBezTo>
                      <a:pt x="1889" y="1688"/>
                      <a:pt x="1989" y="1521"/>
                      <a:pt x="2006" y="1337"/>
                    </a:cubicBezTo>
                    <a:cubicBezTo>
                      <a:pt x="2039" y="1187"/>
                      <a:pt x="2023" y="1020"/>
                      <a:pt x="1972" y="869"/>
                    </a:cubicBezTo>
                    <a:cubicBezTo>
                      <a:pt x="1906" y="652"/>
                      <a:pt x="1772" y="468"/>
                      <a:pt x="1571" y="351"/>
                    </a:cubicBezTo>
                    <a:cubicBezTo>
                      <a:pt x="1505" y="318"/>
                      <a:pt x="1438" y="284"/>
                      <a:pt x="1354" y="284"/>
                    </a:cubicBezTo>
                    <a:cubicBezTo>
                      <a:pt x="1354" y="301"/>
                      <a:pt x="1421" y="318"/>
                      <a:pt x="1538" y="401"/>
                    </a:cubicBezTo>
                    <a:cubicBezTo>
                      <a:pt x="1705" y="535"/>
                      <a:pt x="1822" y="702"/>
                      <a:pt x="1872" y="903"/>
                    </a:cubicBezTo>
                    <a:cubicBezTo>
                      <a:pt x="1956" y="1187"/>
                      <a:pt x="1872" y="1504"/>
                      <a:pt x="1672" y="1705"/>
                    </a:cubicBezTo>
                    <a:cubicBezTo>
                      <a:pt x="1495" y="1870"/>
                      <a:pt x="1267" y="1956"/>
                      <a:pt x="1031" y="1956"/>
                    </a:cubicBezTo>
                    <a:cubicBezTo>
                      <a:pt x="910" y="1956"/>
                      <a:pt x="788" y="1934"/>
                      <a:pt x="669" y="1888"/>
                    </a:cubicBezTo>
                    <a:cubicBezTo>
                      <a:pt x="352" y="1721"/>
                      <a:pt x="151" y="1387"/>
                      <a:pt x="151" y="1020"/>
                    </a:cubicBezTo>
                    <a:cubicBezTo>
                      <a:pt x="151" y="719"/>
                      <a:pt x="302" y="435"/>
                      <a:pt x="552" y="268"/>
                    </a:cubicBezTo>
                    <a:cubicBezTo>
                      <a:pt x="719" y="151"/>
                      <a:pt x="920" y="84"/>
                      <a:pt x="1120" y="67"/>
                    </a:cubicBezTo>
                    <a:cubicBezTo>
                      <a:pt x="1187" y="67"/>
                      <a:pt x="1271" y="67"/>
                      <a:pt x="1354" y="50"/>
                    </a:cubicBezTo>
                    <a:cubicBezTo>
                      <a:pt x="1271" y="17"/>
                      <a:pt x="1204" y="0"/>
                      <a:pt x="112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0331" name="Google Shape;10331;p112"/>
            <p:cNvGrpSpPr/>
            <p:nvPr/>
          </p:nvGrpSpPr>
          <p:grpSpPr>
            <a:xfrm rot="-10119332" flipH="1">
              <a:off x="1105382" y="1103475"/>
              <a:ext cx="238447" cy="382078"/>
              <a:chOff x="1880824" y="3649932"/>
              <a:chExt cx="431105" cy="598726"/>
            </a:xfrm>
          </p:grpSpPr>
          <p:sp>
            <p:nvSpPr>
              <p:cNvPr id="10332" name="Google Shape;10332;p112"/>
              <p:cNvSpPr/>
              <p:nvPr/>
            </p:nvSpPr>
            <p:spPr>
              <a:xfrm>
                <a:off x="1880824" y="3649932"/>
                <a:ext cx="431105" cy="546260"/>
              </a:xfrm>
              <a:custGeom>
                <a:avLst/>
                <a:gdLst/>
                <a:ahLst/>
                <a:cxnLst/>
                <a:rect l="l" t="t" r="r" b="b"/>
                <a:pathLst>
                  <a:path w="13451" h="17044" extrusionOk="0">
                    <a:moveTo>
                      <a:pt x="1" y="1"/>
                    </a:moveTo>
                    <a:lnTo>
                      <a:pt x="1" y="17043"/>
                    </a:lnTo>
                    <a:lnTo>
                      <a:pt x="12465" y="17043"/>
                    </a:lnTo>
                    <a:cubicBezTo>
                      <a:pt x="13016" y="17043"/>
                      <a:pt x="13451" y="16609"/>
                      <a:pt x="13451" y="16057"/>
                    </a:cubicBezTo>
                    <a:lnTo>
                      <a:pt x="13451" y="986"/>
                    </a:lnTo>
                    <a:cubicBezTo>
                      <a:pt x="13451" y="435"/>
                      <a:pt x="13016" y="1"/>
                      <a:pt x="12465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3" name="Google Shape;10333;p112"/>
              <p:cNvSpPr/>
              <p:nvPr/>
            </p:nvSpPr>
            <p:spPr>
              <a:xfrm>
                <a:off x="2196229" y="3649932"/>
                <a:ext cx="52530" cy="546260"/>
              </a:xfrm>
              <a:custGeom>
                <a:avLst/>
                <a:gdLst/>
                <a:ahLst/>
                <a:cxnLst/>
                <a:rect l="l" t="t" r="r" b="b"/>
                <a:pathLst>
                  <a:path w="1639" h="17044" extrusionOk="0">
                    <a:moveTo>
                      <a:pt x="1" y="1"/>
                    </a:moveTo>
                    <a:lnTo>
                      <a:pt x="1" y="17043"/>
                    </a:lnTo>
                    <a:lnTo>
                      <a:pt x="1638" y="17043"/>
                    </a:lnTo>
                    <a:lnTo>
                      <a:pt x="1638" y="1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4" name="Google Shape;10334;p112"/>
              <p:cNvSpPr/>
              <p:nvPr/>
            </p:nvSpPr>
            <p:spPr>
              <a:xfrm>
                <a:off x="1880824" y="3828803"/>
                <a:ext cx="315436" cy="189063"/>
              </a:xfrm>
              <a:custGeom>
                <a:avLst/>
                <a:gdLst/>
                <a:ahLst/>
                <a:cxnLst/>
                <a:rect l="l" t="t" r="r" b="b"/>
                <a:pathLst>
                  <a:path w="9842" h="5899" extrusionOk="0">
                    <a:moveTo>
                      <a:pt x="1" y="0"/>
                    </a:moveTo>
                    <a:lnTo>
                      <a:pt x="1" y="5898"/>
                    </a:lnTo>
                    <a:lnTo>
                      <a:pt x="9842" y="5898"/>
                    </a:lnTo>
                    <a:lnTo>
                      <a:pt x="984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5" name="Google Shape;10335;p112"/>
              <p:cNvSpPr/>
              <p:nvPr/>
            </p:nvSpPr>
            <p:spPr>
              <a:xfrm>
                <a:off x="2248726" y="3828803"/>
                <a:ext cx="63203" cy="189063"/>
              </a:xfrm>
              <a:custGeom>
                <a:avLst/>
                <a:gdLst/>
                <a:ahLst/>
                <a:cxnLst/>
                <a:rect l="l" t="t" r="r" b="b"/>
                <a:pathLst>
                  <a:path w="1972" h="5899" extrusionOk="0">
                    <a:moveTo>
                      <a:pt x="0" y="0"/>
                    </a:moveTo>
                    <a:lnTo>
                      <a:pt x="0" y="5898"/>
                    </a:lnTo>
                    <a:lnTo>
                      <a:pt x="1972" y="5898"/>
                    </a:lnTo>
                    <a:lnTo>
                      <a:pt x="1972" y="0"/>
                    </a:lnTo>
                    <a:close/>
                  </a:path>
                </a:pathLst>
              </a:custGeom>
              <a:solidFill>
                <a:srgbClr val="E0E0E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36" name="Google Shape;10336;p112"/>
              <p:cNvSpPr/>
              <p:nvPr/>
            </p:nvSpPr>
            <p:spPr>
              <a:xfrm>
                <a:off x="1923130" y="4196160"/>
                <a:ext cx="63235" cy="52498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38" extrusionOk="0">
                    <a:moveTo>
                      <a:pt x="0" y="0"/>
                    </a:moveTo>
                    <a:lnTo>
                      <a:pt x="0" y="1638"/>
                    </a:lnTo>
                    <a:lnTo>
                      <a:pt x="986" y="986"/>
                    </a:lnTo>
                    <a:lnTo>
                      <a:pt x="1972" y="1638"/>
                    </a:lnTo>
                    <a:lnTo>
                      <a:pt x="1972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0337" name="Google Shape;10337;p112"/>
          <p:cNvGrpSpPr/>
          <p:nvPr/>
        </p:nvGrpSpPr>
        <p:grpSpPr>
          <a:xfrm>
            <a:off x="2990104" y="873648"/>
            <a:ext cx="1318172" cy="1208580"/>
            <a:chOff x="5032915" y="1966233"/>
            <a:chExt cx="2992444" cy="2707392"/>
          </a:xfrm>
        </p:grpSpPr>
        <p:sp>
          <p:nvSpPr>
            <p:cNvPr id="10338" name="Google Shape;10338;p112"/>
            <p:cNvSpPr/>
            <p:nvPr/>
          </p:nvSpPr>
          <p:spPr>
            <a:xfrm>
              <a:off x="6970915" y="3772346"/>
              <a:ext cx="235119" cy="901278"/>
            </a:xfrm>
            <a:custGeom>
              <a:avLst/>
              <a:gdLst/>
              <a:ahLst/>
              <a:cxnLst/>
              <a:rect l="l" t="t" r="r" b="b"/>
              <a:pathLst>
                <a:path w="7336" h="28121" extrusionOk="0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339" name="Google Shape;10339;p112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10340" name="Google Shape;10340;p112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6417" extrusionOk="0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1" name="Google Shape;10341;p112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678" extrusionOk="0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2" name="Google Shape;10342;p112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258" extrusionOk="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3" name="Google Shape;10343;p112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4094" extrusionOk="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4" name="Google Shape;10344;p112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0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5" name="Google Shape;10345;p112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8" extrusionOk="0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6" name="Google Shape;10346;p112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52" extrusionOk="0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7" name="Google Shape;10347;p112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8" name="Google Shape;10348;p112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03" extrusionOk="0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49" name="Google Shape;10349;p112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15" extrusionOk="0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0" name="Google Shape;10350;p112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917" extrusionOk="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1" name="Google Shape;10351;p112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123" extrusionOk="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2" name="Google Shape;10352;p112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87" extrusionOk="0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3" name="Google Shape;10353;p112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30" extrusionOk="0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4" name="Google Shape;10354;p112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9" extrusionOk="0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5" name="Google Shape;10355;p112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9" extrusionOk="0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6" name="Google Shape;10356;p112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7" name="Google Shape;10357;p112"/>
              <p:cNvSpPr/>
              <p:nvPr/>
            </p:nvSpPr>
            <p:spPr>
              <a:xfrm>
                <a:off x="7783761" y="2885764"/>
                <a:ext cx="327230" cy="174256"/>
              </a:xfrm>
              <a:custGeom>
                <a:avLst/>
                <a:gdLst/>
                <a:ahLst/>
                <a:cxnLst/>
                <a:rect l="l" t="t" r="r" b="b"/>
                <a:pathLst>
                  <a:path w="10210" h="5437" extrusionOk="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8" name="Google Shape;10358;p112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8539" extrusionOk="0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59" name="Google Shape;10359;p112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7804" extrusionOk="0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0" name="Google Shape;10360;p112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27921" extrusionOk="0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1" name="Google Shape;10361;p112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avLst/>
                <a:gdLst/>
                <a:ahLst/>
                <a:cxnLst/>
                <a:rect l="l" t="t" r="r" b="b"/>
                <a:pathLst>
                  <a:path w="40359" h="31353" extrusionOk="0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2" name="Google Shape;10362;p112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1368" extrusionOk="0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3" name="Google Shape;10363;p112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8302" extrusionOk="0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4" name="Google Shape;10364;p112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avLst/>
                <a:gdLst/>
                <a:ahLst/>
                <a:cxnLst/>
                <a:rect l="l" t="t" r="r" b="b"/>
                <a:pathLst>
                  <a:path w="8222" h="15607" extrusionOk="0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5" name="Google Shape;10365;p112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6" name="Google Shape;10366;p112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3" extrusionOk="0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7" name="Google Shape;10367;p112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8" name="Google Shape;10368;p112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54" extrusionOk="0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69" name="Google Shape;10369;p112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842" extrusionOk="0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0" name="Google Shape;10370;p112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79" extrusionOk="0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1" name="Google Shape;10371;p112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707" extrusionOk="0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2" name="Google Shape;10372;p112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989" extrusionOk="0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3" name="Google Shape;10373;p112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489" extrusionOk="0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4" name="Google Shape;10374;p112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11713" extrusionOk="0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5" name="Google Shape;10375;p112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3585" extrusionOk="0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6" name="Google Shape;10376;p112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30" extrusionOk="0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7" name="Google Shape;10377;p112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avLst/>
                <a:gdLst/>
                <a:ahLst/>
                <a:cxnLst/>
                <a:rect l="l" t="t" r="r" b="b"/>
                <a:pathLst>
                  <a:path w="26734" h="27928" extrusionOk="0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8" name="Google Shape;10378;p112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9925" extrusionOk="0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79" name="Google Shape;10379;p112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185" extrusionOk="0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0" name="Google Shape;10380;p112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10732" extrusionOk="0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1" name="Google Shape;10381;p112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531" extrusionOk="0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2" name="Google Shape;10382;p112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3224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3" name="Google Shape;10383;p112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4" name="Google Shape;10384;p112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457" extrusionOk="0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5" name="Google Shape;10385;p112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93" extrusionOk="0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6" name="Google Shape;10386;p112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222" extrusionOk="0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7" name="Google Shape;10387;p112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79" extrusionOk="0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8" name="Google Shape;10388;p112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58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89" name="Google Shape;10389;p112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5" extrusionOk="0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0" name="Google Shape;10390;p112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14" extrusionOk="0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1" name="Google Shape;10391;p112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061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2" name="Google Shape;10392;p112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46" extrusionOk="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3" name="Google Shape;10393;p112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22" extrusionOk="0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4" name="Google Shape;10394;p112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47" extrusionOk="0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5" name="Google Shape;10395;p112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93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6" name="Google Shape;10396;p112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4" extrusionOk="0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7" name="Google Shape;10397;p112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40" extrusionOk="0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8" name="Google Shape;10398;p112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399" name="Google Shape;10399;p112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43" extrusionOk="0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0" name="Google Shape;10400;p112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58" extrusionOk="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1" name="Google Shape;10401;p112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10" extrusionOk="0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2" name="Google Shape;10402;p112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34" extrusionOk="0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3" name="Google Shape;10403;p112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47" extrusionOk="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4" name="Google Shape;10404;p112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06" extrusionOk="0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5" name="Google Shape;10405;p112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10" extrusionOk="0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6" name="Google Shape;10406;p112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1989" extrusionOk="0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7" name="Google Shape;10407;p112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avLst/>
                <a:gdLst/>
                <a:ahLst/>
                <a:cxnLst/>
                <a:rect l="l" t="t" r="r" b="b"/>
                <a:pathLst>
                  <a:path w="93368" h="49926" extrusionOk="0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8" name="Google Shape;10408;p112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5139" extrusionOk="0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09" name="Google Shape;10409;p112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1" extrusionOk="0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0" name="Google Shape;10410;p112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4809" extrusionOk="0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1" name="Google Shape;10411;p112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674" extrusionOk="0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2" name="Google Shape;10412;p112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943" extrusionOk="0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3" name="Google Shape;10413;p112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308" extrusionOk="0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4" name="Google Shape;10414;p112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70" extrusionOk="0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5" name="Google Shape;10415;p112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70" extrusionOk="0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6" name="Google Shape;10416;p112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1" extrusionOk="0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7" name="Google Shape;10417;p112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18" extrusionOk="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8" name="Google Shape;10418;p112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95" extrusionOk="0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19" name="Google Shape;10419;p112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19" extrusionOk="0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0" name="Google Shape;10420;p112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84" extrusionOk="0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1" name="Google Shape;10421;p112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323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2" name="Google Shape;10422;p112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2" extrusionOk="0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3" name="Google Shape;10423;p112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39" extrusionOk="0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4" name="Google Shape;10424;p112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5" extrusionOk="0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5" name="Google Shape;10425;p112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52" extrusionOk="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6" name="Google Shape;10426;p112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93" extrusionOk="0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7" name="Google Shape;10427;p112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avLst/>
                <a:gdLst/>
                <a:ahLst/>
                <a:cxnLst/>
                <a:rect l="l" t="t" r="r" b="b"/>
                <a:pathLst>
                  <a:path w="39283" h="30447" extrusionOk="0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8" name="Google Shape;10428;p112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avLst/>
                <a:gdLst/>
                <a:ahLst/>
                <a:cxnLst/>
                <a:rect l="l" t="t" r="r" b="b"/>
                <a:pathLst>
                  <a:path w="24413" h="38681" extrusionOk="0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29" name="Google Shape;10429;p112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63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0" name="Google Shape;10430;p112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4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1" name="Google Shape;10431;p112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6" extrusionOk="0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2" name="Google Shape;10432;p112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92" extrusionOk="0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33" name="Google Shape;10433;p112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775" extrusionOk="0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10434" name="Google Shape;10434;p112"/>
          <p:cNvSpPr txBox="1"/>
          <p:nvPr/>
        </p:nvSpPr>
        <p:spPr>
          <a:xfrm>
            <a:off x="4390491" y="1157776"/>
            <a:ext cx="9684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0435" name="Google Shape;10435;p112"/>
          <p:cNvCxnSpPr/>
          <p:nvPr/>
        </p:nvCxnSpPr>
        <p:spPr>
          <a:xfrm>
            <a:off x="4556874" y="1523399"/>
            <a:ext cx="1171500" cy="870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36" name="Google Shape;10436;p112"/>
          <p:cNvSpPr txBox="1"/>
          <p:nvPr/>
        </p:nvSpPr>
        <p:spPr>
          <a:xfrm>
            <a:off x="4520755" y="821825"/>
            <a:ext cx="12435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2. Access and open 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manage </a:t>
            </a: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orrow page</a:t>
            </a: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0437" name="Google Shape;10437;p112"/>
          <p:cNvSpPr txBox="1"/>
          <p:nvPr/>
        </p:nvSpPr>
        <p:spPr>
          <a:xfrm>
            <a:off x="5991132" y="1250713"/>
            <a:ext cx="912300" cy="507900"/>
          </a:xfrm>
          <a:prstGeom prst="rect">
            <a:avLst/>
          </a:prstGeom>
          <a:noFill/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PAPV</a:t>
            </a:r>
            <a:endParaRPr sz="19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cxnSp>
        <p:nvCxnSpPr>
          <p:cNvPr id="10438" name="Google Shape;10438;p112"/>
          <p:cNvCxnSpPr/>
          <p:nvPr/>
        </p:nvCxnSpPr>
        <p:spPr>
          <a:xfrm>
            <a:off x="3612775" y="2244438"/>
            <a:ext cx="2115600" cy="431100"/>
          </a:xfrm>
          <a:prstGeom prst="bentConnector3">
            <a:avLst>
              <a:gd name="adj1" fmla="val 1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439" name="Google Shape;10439;p112"/>
          <p:cNvSpPr txBox="1"/>
          <p:nvPr/>
        </p:nvSpPr>
        <p:spPr>
          <a:xfrm>
            <a:off x="3889975" y="2146588"/>
            <a:ext cx="171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3. Open 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scan </a:t>
            </a: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r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eturn </a:t>
            </a: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ook </a:t>
            </a:r>
            <a:r>
              <a:rPr lang="en" sz="1100" b="1" dirty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in </a:t>
            </a:r>
            <a:r>
              <a:rPr lang="en" sz="1100" b="1" dirty="0" smtClean="0">
                <a:highlight>
                  <a:srgbClr val="FFFFFF"/>
                </a:highlight>
                <a:latin typeface="Josefin Sans"/>
                <a:ea typeface="Josefin Sans"/>
                <a:cs typeface="Josefin Sans"/>
                <a:sym typeface="Josefin Sans"/>
              </a:rPr>
              <a:t>mobile</a:t>
            </a:r>
            <a:endParaRPr sz="1100" b="1" dirty="0">
              <a:highlight>
                <a:srgbClr val="FFFFFF"/>
              </a:highlight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0440" name="Google Shape;10440;p112"/>
          <p:cNvGrpSpPr/>
          <p:nvPr/>
        </p:nvGrpSpPr>
        <p:grpSpPr>
          <a:xfrm rot="24548">
            <a:off x="6040943" y="2247336"/>
            <a:ext cx="812671" cy="893410"/>
            <a:chOff x="3168325" y="2678975"/>
            <a:chExt cx="537325" cy="537325"/>
          </a:xfrm>
        </p:grpSpPr>
        <p:sp>
          <p:nvSpPr>
            <p:cNvPr id="10441" name="Google Shape;10441;p112"/>
            <p:cNvSpPr/>
            <p:nvPr/>
          </p:nvSpPr>
          <p:spPr>
            <a:xfrm>
              <a:off x="3289625" y="2683550"/>
              <a:ext cx="300600" cy="528900"/>
            </a:xfrm>
            <a:prstGeom prst="roundRect">
              <a:avLst>
                <a:gd name="adj" fmla="val 16667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442" name="Google Shape;10442;p112"/>
            <p:cNvSpPr/>
            <p:nvPr/>
          </p:nvSpPr>
          <p:spPr>
            <a:xfrm>
              <a:off x="3299650" y="2761250"/>
              <a:ext cx="275700" cy="34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443" name="Google Shape;10443;p11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317939" y="2775565"/>
              <a:ext cx="243969" cy="2439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444" name="Google Shape;10444;p11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168325" y="2678975"/>
              <a:ext cx="537325" cy="537325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10445" name="Google Shape;10445;p112"/>
          <p:cNvCxnSpPr>
            <a:stCxn id="10437" idx="3"/>
          </p:cNvCxnSpPr>
          <p:nvPr/>
        </p:nvCxnSpPr>
        <p:spPr>
          <a:xfrm flipH="1">
            <a:off x="6442032" y="1504663"/>
            <a:ext cx="461400" cy="2704800"/>
          </a:xfrm>
          <a:prstGeom prst="bentConnector4">
            <a:avLst>
              <a:gd name="adj1" fmla="val -357392"/>
              <a:gd name="adj2" fmla="val 99721"/>
            </a:avLst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46" name="Google Shape;10446;p112"/>
          <p:cNvCxnSpPr/>
          <p:nvPr/>
        </p:nvCxnSpPr>
        <p:spPr>
          <a:xfrm>
            <a:off x="6853604" y="2669792"/>
            <a:ext cx="17142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47" name="Google Shape;10447;p112"/>
          <p:cNvSpPr txBox="1"/>
          <p:nvPr/>
        </p:nvSpPr>
        <p:spPr>
          <a:xfrm>
            <a:off x="7089800" y="3758413"/>
            <a:ext cx="1467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Josefin Sans"/>
                <a:ea typeface="Josefin Sans"/>
                <a:cs typeface="Josefin Sans"/>
                <a:sym typeface="Josefin Sans"/>
              </a:rPr>
              <a:t>4. Scan </a:t>
            </a:r>
            <a:r>
              <a:rPr lang="en" sz="1100" b="1" dirty="0" smtClean="0">
                <a:latin typeface="Josefin Sans"/>
                <a:ea typeface="Josefin Sans"/>
                <a:cs typeface="Josefin Sans"/>
                <a:sym typeface="Josefin Sans"/>
              </a:rPr>
              <a:t>book</a:t>
            </a:r>
            <a:endParaRPr sz="11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0448" name="Google Shape;10448;p112"/>
          <p:cNvGrpSpPr/>
          <p:nvPr/>
        </p:nvGrpSpPr>
        <p:grpSpPr>
          <a:xfrm>
            <a:off x="4842829" y="3143648"/>
            <a:ext cx="1318172" cy="1208580"/>
            <a:chOff x="5032915" y="1966233"/>
            <a:chExt cx="2992444" cy="2707392"/>
          </a:xfrm>
        </p:grpSpPr>
        <p:sp>
          <p:nvSpPr>
            <p:cNvPr id="10449" name="Google Shape;10449;p112"/>
            <p:cNvSpPr/>
            <p:nvPr/>
          </p:nvSpPr>
          <p:spPr>
            <a:xfrm>
              <a:off x="6970915" y="3772346"/>
              <a:ext cx="235119" cy="901278"/>
            </a:xfrm>
            <a:custGeom>
              <a:avLst/>
              <a:gdLst/>
              <a:ahLst/>
              <a:cxnLst/>
              <a:rect l="l" t="t" r="r" b="b"/>
              <a:pathLst>
                <a:path w="7336" h="28121" extrusionOk="0">
                  <a:moveTo>
                    <a:pt x="0" y="0"/>
                  </a:moveTo>
                  <a:lnTo>
                    <a:pt x="5965" y="28121"/>
                  </a:lnTo>
                  <a:lnTo>
                    <a:pt x="7336" y="28121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450" name="Google Shape;10450;p112"/>
            <p:cNvGrpSpPr/>
            <p:nvPr/>
          </p:nvGrpSpPr>
          <p:grpSpPr>
            <a:xfrm>
              <a:off x="5032915" y="1966233"/>
              <a:ext cx="2992444" cy="2707392"/>
              <a:chOff x="5326840" y="1961634"/>
              <a:chExt cx="2992444" cy="2707392"/>
            </a:xfrm>
          </p:grpSpPr>
          <p:sp>
            <p:nvSpPr>
              <p:cNvPr id="10451" name="Google Shape;10451;p112"/>
              <p:cNvSpPr/>
              <p:nvPr/>
            </p:nvSpPr>
            <p:spPr>
              <a:xfrm>
                <a:off x="6182704" y="4001777"/>
                <a:ext cx="338865" cy="205665"/>
              </a:xfrm>
              <a:custGeom>
                <a:avLst/>
                <a:gdLst/>
                <a:ahLst/>
                <a:cxnLst/>
                <a:rect l="l" t="t" r="r" b="b"/>
                <a:pathLst>
                  <a:path w="10573" h="6417" extrusionOk="0">
                    <a:moveTo>
                      <a:pt x="5460" y="0"/>
                    </a:moveTo>
                    <a:lnTo>
                      <a:pt x="4157" y="2724"/>
                    </a:lnTo>
                    <a:cubicBezTo>
                      <a:pt x="4157" y="2724"/>
                      <a:pt x="1619" y="2151"/>
                      <a:pt x="575" y="2151"/>
                    </a:cubicBezTo>
                    <a:cubicBezTo>
                      <a:pt x="181" y="2151"/>
                      <a:pt x="0" y="2232"/>
                      <a:pt x="247" y="2456"/>
                    </a:cubicBezTo>
                    <a:cubicBezTo>
                      <a:pt x="1049" y="3191"/>
                      <a:pt x="6931" y="5698"/>
                      <a:pt x="8384" y="6299"/>
                    </a:cubicBezTo>
                    <a:lnTo>
                      <a:pt x="8702" y="6416"/>
                    </a:lnTo>
                    <a:lnTo>
                      <a:pt x="10573" y="2423"/>
                    </a:lnTo>
                    <a:lnTo>
                      <a:pt x="5460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2" name="Google Shape;10452;p112"/>
              <p:cNvSpPr/>
              <p:nvPr/>
            </p:nvSpPr>
            <p:spPr>
              <a:xfrm>
                <a:off x="6402663" y="4151515"/>
                <a:ext cx="81439" cy="53780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1678" extrusionOk="0">
                    <a:moveTo>
                      <a:pt x="1626" y="0"/>
                    </a:moveTo>
                    <a:cubicBezTo>
                      <a:pt x="1474" y="0"/>
                      <a:pt x="1321" y="19"/>
                      <a:pt x="1170" y="57"/>
                    </a:cubicBezTo>
                    <a:cubicBezTo>
                      <a:pt x="702" y="157"/>
                      <a:pt x="285" y="441"/>
                      <a:pt x="1" y="825"/>
                    </a:cubicBezTo>
                    <a:lnTo>
                      <a:pt x="1872" y="1677"/>
                    </a:lnTo>
                    <a:lnTo>
                      <a:pt x="2540" y="240"/>
                    </a:lnTo>
                    <a:cubicBezTo>
                      <a:pt x="2258" y="82"/>
                      <a:pt x="1944" y="0"/>
                      <a:pt x="162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3" name="Google Shape;10453;p112"/>
              <p:cNvSpPr/>
              <p:nvPr/>
            </p:nvSpPr>
            <p:spPr>
              <a:xfrm>
                <a:off x="6185332" y="4070973"/>
                <a:ext cx="277874" cy="136469"/>
              </a:xfrm>
              <a:custGeom>
                <a:avLst/>
                <a:gdLst/>
                <a:ahLst/>
                <a:cxnLst/>
                <a:rect l="l" t="t" r="r" b="b"/>
                <a:pathLst>
                  <a:path w="8670" h="4258" extrusionOk="0">
                    <a:moveTo>
                      <a:pt x="507" y="1"/>
                    </a:moveTo>
                    <a:cubicBezTo>
                      <a:pt x="219" y="1"/>
                      <a:pt x="0" y="40"/>
                      <a:pt x="31" y="164"/>
                    </a:cubicBezTo>
                    <a:cubicBezTo>
                      <a:pt x="98" y="514"/>
                      <a:pt x="5930" y="3271"/>
                      <a:pt x="8620" y="4257"/>
                    </a:cubicBezTo>
                    <a:lnTo>
                      <a:pt x="8670" y="4140"/>
                    </a:lnTo>
                    <a:lnTo>
                      <a:pt x="1819" y="982"/>
                    </a:lnTo>
                    <a:cubicBezTo>
                      <a:pt x="1819" y="982"/>
                      <a:pt x="1970" y="264"/>
                      <a:pt x="1686" y="113"/>
                    </a:cubicBezTo>
                    <a:cubicBezTo>
                      <a:pt x="1686" y="113"/>
                      <a:pt x="997" y="1"/>
                      <a:pt x="50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4" name="Google Shape;10454;p112"/>
              <p:cNvSpPr/>
              <p:nvPr/>
            </p:nvSpPr>
            <p:spPr>
              <a:xfrm>
                <a:off x="6187383" y="4073537"/>
                <a:ext cx="278514" cy="131213"/>
              </a:xfrm>
              <a:custGeom>
                <a:avLst/>
                <a:gdLst/>
                <a:ahLst/>
                <a:cxnLst/>
                <a:rect l="l" t="t" r="r" b="b"/>
                <a:pathLst>
                  <a:path w="8690" h="4094" extrusionOk="0">
                    <a:moveTo>
                      <a:pt x="1" y="0"/>
                    </a:moveTo>
                    <a:cubicBezTo>
                      <a:pt x="18" y="17"/>
                      <a:pt x="51" y="33"/>
                      <a:pt x="84" y="50"/>
                    </a:cubicBezTo>
                    <a:cubicBezTo>
                      <a:pt x="151" y="84"/>
                      <a:pt x="235" y="134"/>
                      <a:pt x="335" y="184"/>
                    </a:cubicBezTo>
                    <a:lnTo>
                      <a:pt x="1237" y="668"/>
                    </a:lnTo>
                    <a:cubicBezTo>
                      <a:pt x="2006" y="1069"/>
                      <a:pt x="3092" y="1604"/>
                      <a:pt x="4295" y="2172"/>
                    </a:cubicBezTo>
                    <a:cubicBezTo>
                      <a:pt x="5481" y="2740"/>
                      <a:pt x="6584" y="3225"/>
                      <a:pt x="7386" y="3559"/>
                    </a:cubicBezTo>
                    <a:lnTo>
                      <a:pt x="8338" y="3960"/>
                    </a:lnTo>
                    <a:lnTo>
                      <a:pt x="8589" y="4077"/>
                    </a:lnTo>
                    <a:cubicBezTo>
                      <a:pt x="8622" y="4077"/>
                      <a:pt x="8656" y="4094"/>
                      <a:pt x="8689" y="4094"/>
                    </a:cubicBezTo>
                    <a:cubicBezTo>
                      <a:pt x="8656" y="4077"/>
                      <a:pt x="8622" y="4060"/>
                      <a:pt x="8606" y="4060"/>
                    </a:cubicBezTo>
                    <a:lnTo>
                      <a:pt x="8338" y="3943"/>
                    </a:lnTo>
                    <a:cubicBezTo>
                      <a:pt x="8088" y="3826"/>
                      <a:pt x="7770" y="3693"/>
                      <a:pt x="7403" y="3526"/>
                    </a:cubicBezTo>
                    <a:cubicBezTo>
                      <a:pt x="6617" y="3158"/>
                      <a:pt x="5515" y="2673"/>
                      <a:pt x="4312" y="2105"/>
                    </a:cubicBezTo>
                    <a:cubicBezTo>
                      <a:pt x="3125" y="1537"/>
                      <a:pt x="2039" y="1003"/>
                      <a:pt x="1254" y="618"/>
                    </a:cubicBezTo>
                    <a:cubicBezTo>
                      <a:pt x="903" y="434"/>
                      <a:pt x="586" y="284"/>
                      <a:pt x="335" y="150"/>
                    </a:cubicBezTo>
                    <a:cubicBezTo>
                      <a:pt x="251" y="117"/>
                      <a:pt x="168" y="67"/>
                      <a:pt x="84" y="33"/>
                    </a:cubicBezTo>
                    <a:cubicBezTo>
                      <a:pt x="68" y="17"/>
                      <a:pt x="34" y="0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5" name="Google Shape;10455;p112"/>
              <p:cNvSpPr/>
              <p:nvPr/>
            </p:nvSpPr>
            <p:spPr>
              <a:xfrm>
                <a:off x="6238791" y="4071903"/>
                <a:ext cx="9679" cy="33236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037" extrusionOk="0">
                    <a:moveTo>
                      <a:pt x="1" y="1"/>
                    </a:moveTo>
                    <a:lnTo>
                      <a:pt x="1" y="1"/>
                    </a:lnTo>
                    <a:cubicBezTo>
                      <a:pt x="168" y="318"/>
                      <a:pt x="201" y="686"/>
                      <a:pt x="118" y="1037"/>
                    </a:cubicBezTo>
                    <a:cubicBezTo>
                      <a:pt x="302" y="703"/>
                      <a:pt x="252" y="285"/>
                      <a:pt x="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6" name="Google Shape;10456;p112"/>
              <p:cNvSpPr/>
              <p:nvPr/>
            </p:nvSpPr>
            <p:spPr>
              <a:xfrm>
                <a:off x="6312698" y="4088504"/>
                <a:ext cx="6987" cy="14038"/>
              </a:xfrm>
              <a:custGeom>
                <a:avLst/>
                <a:gdLst/>
                <a:ahLst/>
                <a:cxnLst/>
                <a:rect l="l" t="t" r="r" b="b"/>
                <a:pathLst>
                  <a:path w="218" h="438" extrusionOk="0">
                    <a:moveTo>
                      <a:pt x="17" y="1"/>
                    </a:moveTo>
                    <a:cubicBezTo>
                      <a:pt x="1" y="1"/>
                      <a:pt x="34" y="118"/>
                      <a:pt x="84" y="235"/>
                    </a:cubicBezTo>
                    <a:cubicBezTo>
                      <a:pt x="131" y="343"/>
                      <a:pt x="177" y="437"/>
                      <a:pt x="197" y="437"/>
                    </a:cubicBezTo>
                    <a:cubicBezTo>
                      <a:pt x="199" y="437"/>
                      <a:pt x="200" y="436"/>
                      <a:pt x="201" y="435"/>
                    </a:cubicBezTo>
                    <a:cubicBezTo>
                      <a:pt x="218" y="435"/>
                      <a:pt x="201" y="335"/>
                      <a:pt x="151" y="201"/>
                    </a:cubicBezTo>
                    <a:cubicBezTo>
                      <a:pt x="101" y="84"/>
                      <a:pt x="34" y="1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7" name="Google Shape;10457;p112"/>
              <p:cNvSpPr/>
              <p:nvPr/>
            </p:nvSpPr>
            <p:spPr>
              <a:xfrm>
                <a:off x="6317538" y="4083152"/>
                <a:ext cx="17692" cy="8077"/>
              </a:xfrm>
              <a:custGeom>
                <a:avLst/>
                <a:gdLst/>
                <a:ahLst/>
                <a:cxnLst/>
                <a:rect l="l" t="t" r="r" b="b"/>
                <a:pathLst>
                  <a:path w="552" h="252" extrusionOk="0">
                    <a:moveTo>
                      <a:pt x="0" y="1"/>
                    </a:moveTo>
                    <a:cubicBezTo>
                      <a:pt x="0" y="17"/>
                      <a:pt x="117" y="84"/>
                      <a:pt x="267" y="151"/>
                    </a:cubicBezTo>
                    <a:cubicBezTo>
                      <a:pt x="351" y="201"/>
                      <a:pt x="451" y="235"/>
                      <a:pt x="551" y="251"/>
                    </a:cubicBezTo>
                    <a:cubicBezTo>
                      <a:pt x="551" y="235"/>
                      <a:pt x="434" y="168"/>
                      <a:pt x="284" y="84"/>
                    </a:cubicBezTo>
                    <a:cubicBezTo>
                      <a:pt x="201" y="34"/>
                      <a:pt x="100" y="17"/>
                      <a:pt x="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8" name="Google Shape;10458;p112"/>
              <p:cNvSpPr/>
              <p:nvPr/>
            </p:nvSpPr>
            <p:spPr>
              <a:xfrm>
                <a:off x="6322890" y="4073537"/>
                <a:ext cx="20384" cy="823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5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84" y="100"/>
                      <a:pt x="184" y="167"/>
                      <a:pt x="284" y="201"/>
                    </a:cubicBezTo>
                    <a:cubicBezTo>
                      <a:pt x="372" y="238"/>
                      <a:pt x="460" y="257"/>
                      <a:pt x="547" y="257"/>
                    </a:cubicBezTo>
                    <a:cubicBezTo>
                      <a:pt x="577" y="257"/>
                      <a:pt x="606" y="255"/>
                      <a:pt x="635" y="251"/>
                    </a:cubicBezTo>
                    <a:cubicBezTo>
                      <a:pt x="418" y="167"/>
                      <a:pt x="217" y="84"/>
                      <a:pt x="0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59" name="Google Shape;10459;p112"/>
              <p:cNvSpPr/>
              <p:nvPr/>
            </p:nvSpPr>
            <p:spPr>
              <a:xfrm>
                <a:off x="6276835" y="4059595"/>
                <a:ext cx="27018" cy="28941"/>
              </a:xfrm>
              <a:custGeom>
                <a:avLst/>
                <a:gdLst/>
                <a:ahLst/>
                <a:cxnLst/>
                <a:rect l="l" t="t" r="r" b="b"/>
                <a:pathLst>
                  <a:path w="843" h="903" extrusionOk="0">
                    <a:moveTo>
                      <a:pt x="134" y="67"/>
                    </a:moveTo>
                    <a:cubicBezTo>
                      <a:pt x="284" y="67"/>
                      <a:pt x="435" y="134"/>
                      <a:pt x="535" y="235"/>
                    </a:cubicBezTo>
                    <a:cubicBezTo>
                      <a:pt x="635" y="318"/>
                      <a:pt x="702" y="435"/>
                      <a:pt x="735" y="552"/>
                    </a:cubicBezTo>
                    <a:cubicBezTo>
                      <a:pt x="757" y="628"/>
                      <a:pt x="765" y="705"/>
                      <a:pt x="763" y="781"/>
                    </a:cubicBezTo>
                    <a:lnTo>
                      <a:pt x="763" y="781"/>
                    </a:lnTo>
                    <a:cubicBezTo>
                      <a:pt x="708" y="750"/>
                      <a:pt x="628" y="703"/>
                      <a:pt x="535" y="636"/>
                    </a:cubicBezTo>
                    <a:cubicBezTo>
                      <a:pt x="435" y="569"/>
                      <a:pt x="334" y="485"/>
                      <a:pt x="251" y="385"/>
                    </a:cubicBezTo>
                    <a:cubicBezTo>
                      <a:pt x="184" y="335"/>
                      <a:pt x="134" y="285"/>
                      <a:pt x="100" y="218"/>
                    </a:cubicBezTo>
                    <a:cubicBezTo>
                      <a:pt x="50" y="168"/>
                      <a:pt x="67" y="84"/>
                      <a:pt x="134" y="67"/>
                    </a:cubicBezTo>
                    <a:close/>
                    <a:moveTo>
                      <a:pt x="117" y="1"/>
                    </a:moveTo>
                    <a:cubicBezTo>
                      <a:pt x="67" y="17"/>
                      <a:pt x="17" y="67"/>
                      <a:pt x="0" y="118"/>
                    </a:cubicBezTo>
                    <a:cubicBezTo>
                      <a:pt x="0" y="168"/>
                      <a:pt x="17" y="218"/>
                      <a:pt x="34" y="251"/>
                    </a:cubicBezTo>
                    <a:cubicBezTo>
                      <a:pt x="84" y="318"/>
                      <a:pt x="134" y="385"/>
                      <a:pt x="201" y="435"/>
                    </a:cubicBezTo>
                    <a:cubicBezTo>
                      <a:pt x="301" y="519"/>
                      <a:pt x="401" y="602"/>
                      <a:pt x="518" y="686"/>
                    </a:cubicBezTo>
                    <a:cubicBezTo>
                      <a:pt x="597" y="738"/>
                      <a:pt x="675" y="780"/>
                      <a:pt x="761" y="812"/>
                    </a:cubicBezTo>
                    <a:lnTo>
                      <a:pt x="761" y="812"/>
                    </a:lnTo>
                    <a:cubicBezTo>
                      <a:pt x="760" y="842"/>
                      <a:pt x="756" y="872"/>
                      <a:pt x="752" y="903"/>
                    </a:cubicBezTo>
                    <a:cubicBezTo>
                      <a:pt x="752" y="903"/>
                      <a:pt x="766" y="875"/>
                      <a:pt x="781" y="819"/>
                    </a:cubicBezTo>
                    <a:lnTo>
                      <a:pt x="781" y="819"/>
                    </a:lnTo>
                    <a:cubicBezTo>
                      <a:pt x="799" y="825"/>
                      <a:pt x="817" y="831"/>
                      <a:pt x="836" y="836"/>
                    </a:cubicBezTo>
                    <a:cubicBezTo>
                      <a:pt x="842" y="829"/>
                      <a:pt x="824" y="817"/>
                      <a:pt x="787" y="795"/>
                    </a:cubicBezTo>
                    <a:lnTo>
                      <a:pt x="787" y="795"/>
                    </a:lnTo>
                    <a:cubicBezTo>
                      <a:pt x="802" y="713"/>
                      <a:pt x="802" y="616"/>
                      <a:pt x="785" y="535"/>
                    </a:cubicBezTo>
                    <a:cubicBezTo>
                      <a:pt x="719" y="218"/>
                      <a:pt x="435" y="1"/>
                      <a:pt x="1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0" name="Google Shape;10460;p112"/>
              <p:cNvSpPr/>
              <p:nvPr/>
            </p:nvSpPr>
            <p:spPr>
              <a:xfrm>
                <a:off x="6300391" y="4069371"/>
                <a:ext cx="23044" cy="16506"/>
              </a:xfrm>
              <a:custGeom>
                <a:avLst/>
                <a:gdLst/>
                <a:ahLst/>
                <a:cxnLst/>
                <a:rect l="l" t="t" r="r" b="b"/>
                <a:pathLst>
                  <a:path w="719" h="515" extrusionOk="0">
                    <a:moveTo>
                      <a:pt x="492" y="1"/>
                    </a:moveTo>
                    <a:cubicBezTo>
                      <a:pt x="418" y="1"/>
                      <a:pt x="345" y="23"/>
                      <a:pt x="284" y="63"/>
                    </a:cubicBezTo>
                    <a:cubicBezTo>
                      <a:pt x="201" y="113"/>
                      <a:pt x="134" y="180"/>
                      <a:pt x="84" y="264"/>
                    </a:cubicBezTo>
                    <a:cubicBezTo>
                      <a:pt x="34" y="331"/>
                      <a:pt x="0" y="414"/>
                      <a:pt x="17" y="514"/>
                    </a:cubicBezTo>
                    <a:lnTo>
                      <a:pt x="17" y="498"/>
                    </a:lnTo>
                    <a:cubicBezTo>
                      <a:pt x="50" y="431"/>
                      <a:pt x="84" y="364"/>
                      <a:pt x="117" y="280"/>
                    </a:cubicBezTo>
                    <a:cubicBezTo>
                      <a:pt x="184" y="214"/>
                      <a:pt x="251" y="163"/>
                      <a:pt x="318" y="113"/>
                    </a:cubicBezTo>
                    <a:cubicBezTo>
                      <a:pt x="372" y="81"/>
                      <a:pt x="433" y="62"/>
                      <a:pt x="496" y="62"/>
                    </a:cubicBezTo>
                    <a:cubicBezTo>
                      <a:pt x="531" y="62"/>
                      <a:pt x="566" y="68"/>
                      <a:pt x="602" y="80"/>
                    </a:cubicBezTo>
                    <a:cubicBezTo>
                      <a:pt x="669" y="130"/>
                      <a:pt x="585" y="247"/>
                      <a:pt x="502" y="297"/>
                    </a:cubicBezTo>
                    <a:cubicBezTo>
                      <a:pt x="435" y="347"/>
                      <a:pt x="368" y="381"/>
                      <a:pt x="284" y="431"/>
                    </a:cubicBezTo>
                    <a:cubicBezTo>
                      <a:pt x="134" y="481"/>
                      <a:pt x="50" y="498"/>
                      <a:pt x="50" y="514"/>
                    </a:cubicBezTo>
                    <a:cubicBezTo>
                      <a:pt x="134" y="514"/>
                      <a:pt x="218" y="498"/>
                      <a:pt x="301" y="464"/>
                    </a:cubicBezTo>
                    <a:cubicBezTo>
                      <a:pt x="385" y="431"/>
                      <a:pt x="468" y="397"/>
                      <a:pt x="552" y="347"/>
                    </a:cubicBezTo>
                    <a:cubicBezTo>
                      <a:pt x="602" y="314"/>
                      <a:pt x="635" y="280"/>
                      <a:pt x="669" y="230"/>
                    </a:cubicBezTo>
                    <a:cubicBezTo>
                      <a:pt x="719" y="163"/>
                      <a:pt x="702" y="80"/>
                      <a:pt x="635" y="30"/>
                    </a:cubicBezTo>
                    <a:cubicBezTo>
                      <a:pt x="589" y="10"/>
                      <a:pt x="540" y="1"/>
                      <a:pt x="49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1" name="Google Shape;10461;p112"/>
              <p:cNvSpPr/>
              <p:nvPr/>
            </p:nvSpPr>
            <p:spPr>
              <a:xfrm>
                <a:off x="6403753" y="4148053"/>
                <a:ext cx="79804" cy="29390"/>
              </a:xfrm>
              <a:custGeom>
                <a:avLst/>
                <a:gdLst/>
                <a:ahLst/>
                <a:cxnLst/>
                <a:rect l="l" t="t" r="r" b="b"/>
                <a:pathLst>
                  <a:path w="2490" h="917" extrusionOk="0">
                    <a:moveTo>
                      <a:pt x="1496" y="0"/>
                    </a:moveTo>
                    <a:cubicBezTo>
                      <a:pt x="1021" y="0"/>
                      <a:pt x="559" y="194"/>
                      <a:pt x="234" y="566"/>
                    </a:cubicBezTo>
                    <a:cubicBezTo>
                      <a:pt x="150" y="632"/>
                      <a:pt x="100" y="716"/>
                      <a:pt x="34" y="816"/>
                    </a:cubicBezTo>
                    <a:cubicBezTo>
                      <a:pt x="17" y="850"/>
                      <a:pt x="0" y="883"/>
                      <a:pt x="0" y="916"/>
                    </a:cubicBezTo>
                    <a:cubicBezTo>
                      <a:pt x="0" y="916"/>
                      <a:pt x="84" y="783"/>
                      <a:pt x="267" y="599"/>
                    </a:cubicBezTo>
                    <a:cubicBezTo>
                      <a:pt x="599" y="256"/>
                      <a:pt x="1056" y="64"/>
                      <a:pt x="1526" y="64"/>
                    </a:cubicBezTo>
                    <a:cubicBezTo>
                      <a:pt x="1719" y="64"/>
                      <a:pt x="1915" y="96"/>
                      <a:pt x="2105" y="165"/>
                    </a:cubicBezTo>
                    <a:cubicBezTo>
                      <a:pt x="2356" y="248"/>
                      <a:pt x="2490" y="332"/>
                      <a:pt x="2490" y="332"/>
                    </a:cubicBezTo>
                    <a:cubicBezTo>
                      <a:pt x="2473" y="298"/>
                      <a:pt x="2440" y="265"/>
                      <a:pt x="2406" y="248"/>
                    </a:cubicBezTo>
                    <a:cubicBezTo>
                      <a:pt x="2323" y="198"/>
                      <a:pt x="2222" y="148"/>
                      <a:pt x="2122" y="114"/>
                    </a:cubicBezTo>
                    <a:cubicBezTo>
                      <a:pt x="1918" y="38"/>
                      <a:pt x="1706" y="0"/>
                      <a:pt x="149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2" name="Google Shape;10462;p112"/>
              <p:cNvSpPr/>
              <p:nvPr/>
            </p:nvSpPr>
            <p:spPr>
              <a:xfrm>
                <a:off x="6468013" y="4082094"/>
                <a:ext cx="31089" cy="68042"/>
              </a:xfrm>
              <a:custGeom>
                <a:avLst/>
                <a:gdLst/>
                <a:ahLst/>
                <a:cxnLst/>
                <a:rect l="l" t="t" r="r" b="b"/>
                <a:pathLst>
                  <a:path w="970" h="2123" extrusionOk="0">
                    <a:moveTo>
                      <a:pt x="969" y="0"/>
                    </a:moveTo>
                    <a:lnTo>
                      <a:pt x="969" y="0"/>
                    </a:lnTo>
                    <a:cubicBezTo>
                      <a:pt x="602" y="685"/>
                      <a:pt x="284" y="1404"/>
                      <a:pt x="0" y="2122"/>
                    </a:cubicBezTo>
                    <a:cubicBezTo>
                      <a:pt x="368" y="1437"/>
                      <a:pt x="685" y="736"/>
                      <a:pt x="9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3" name="Google Shape;10463;p112"/>
              <p:cNvSpPr/>
              <p:nvPr/>
            </p:nvSpPr>
            <p:spPr>
              <a:xfrm>
                <a:off x="6341608" y="4130266"/>
                <a:ext cx="48235" cy="22018"/>
              </a:xfrm>
              <a:custGeom>
                <a:avLst/>
                <a:gdLst/>
                <a:ahLst/>
                <a:cxnLst/>
                <a:rect l="l" t="t" r="r" b="b"/>
                <a:pathLst>
                  <a:path w="1505" h="687" extrusionOk="0">
                    <a:moveTo>
                      <a:pt x="5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452" y="319"/>
                      <a:pt x="970" y="552"/>
                      <a:pt x="1505" y="686"/>
                    </a:cubicBezTo>
                    <a:cubicBezTo>
                      <a:pt x="1505" y="669"/>
                      <a:pt x="1171" y="536"/>
                      <a:pt x="753" y="352"/>
                    </a:cubicBezTo>
                    <a:cubicBezTo>
                      <a:pt x="353" y="176"/>
                      <a:pt x="45" y="0"/>
                      <a:pt x="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4" name="Google Shape;10464;p112"/>
              <p:cNvSpPr/>
              <p:nvPr/>
            </p:nvSpPr>
            <p:spPr>
              <a:xfrm>
                <a:off x="6412855" y="4167476"/>
                <a:ext cx="9134" cy="7371"/>
              </a:xfrm>
              <a:custGeom>
                <a:avLst/>
                <a:gdLst/>
                <a:ahLst/>
                <a:cxnLst/>
                <a:rect l="l" t="t" r="r" b="b"/>
                <a:pathLst>
                  <a:path w="285" h="230" extrusionOk="0">
                    <a:moveTo>
                      <a:pt x="259" y="1"/>
                    </a:moveTo>
                    <a:cubicBezTo>
                      <a:pt x="224" y="1"/>
                      <a:pt x="158" y="19"/>
                      <a:pt x="100" y="77"/>
                    </a:cubicBezTo>
                    <a:cubicBezTo>
                      <a:pt x="17" y="143"/>
                      <a:pt x="0" y="227"/>
                      <a:pt x="17" y="227"/>
                    </a:cubicBezTo>
                    <a:cubicBezTo>
                      <a:pt x="19" y="229"/>
                      <a:pt x="21" y="230"/>
                      <a:pt x="23" y="230"/>
                    </a:cubicBezTo>
                    <a:cubicBezTo>
                      <a:pt x="44" y="230"/>
                      <a:pt x="91" y="171"/>
                      <a:pt x="151" y="127"/>
                    </a:cubicBezTo>
                    <a:cubicBezTo>
                      <a:pt x="217" y="60"/>
                      <a:pt x="284" y="26"/>
                      <a:pt x="284" y="10"/>
                    </a:cubicBezTo>
                    <a:cubicBezTo>
                      <a:pt x="284" y="5"/>
                      <a:pt x="275" y="1"/>
                      <a:pt x="2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5" name="Google Shape;10465;p112"/>
              <p:cNvSpPr/>
              <p:nvPr/>
            </p:nvSpPr>
            <p:spPr>
              <a:xfrm>
                <a:off x="6431572" y="4157925"/>
                <a:ext cx="9679" cy="3814"/>
              </a:xfrm>
              <a:custGeom>
                <a:avLst/>
                <a:gdLst/>
                <a:ahLst/>
                <a:cxnLst/>
                <a:rect l="l" t="t" r="r" b="b"/>
                <a:pathLst>
                  <a:path w="302" h="119" extrusionOk="0">
                    <a:moveTo>
                      <a:pt x="275" y="0"/>
                    </a:moveTo>
                    <a:cubicBezTo>
                      <a:pt x="246" y="0"/>
                      <a:pt x="199" y="12"/>
                      <a:pt x="151" y="24"/>
                    </a:cubicBezTo>
                    <a:cubicBezTo>
                      <a:pt x="68" y="57"/>
                      <a:pt x="1" y="90"/>
                      <a:pt x="18" y="107"/>
                    </a:cubicBezTo>
                    <a:cubicBezTo>
                      <a:pt x="18" y="114"/>
                      <a:pt x="29" y="118"/>
                      <a:pt x="49" y="118"/>
                    </a:cubicBezTo>
                    <a:cubicBezTo>
                      <a:pt x="76" y="118"/>
                      <a:pt x="119" y="110"/>
                      <a:pt x="168" y="90"/>
                    </a:cubicBezTo>
                    <a:cubicBezTo>
                      <a:pt x="252" y="74"/>
                      <a:pt x="302" y="24"/>
                      <a:pt x="302" y="7"/>
                    </a:cubicBezTo>
                    <a:cubicBezTo>
                      <a:pt x="297" y="2"/>
                      <a:pt x="288" y="0"/>
                      <a:pt x="27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6" name="Google Shape;10466;p112"/>
              <p:cNvSpPr/>
              <p:nvPr/>
            </p:nvSpPr>
            <p:spPr>
              <a:xfrm>
                <a:off x="6450866" y="4156418"/>
                <a:ext cx="11282" cy="3493"/>
              </a:xfrm>
              <a:custGeom>
                <a:avLst/>
                <a:gdLst/>
                <a:ahLst/>
                <a:cxnLst/>
                <a:rect l="l" t="t" r="r" b="b"/>
                <a:pathLst>
                  <a:path w="352" h="109" extrusionOk="0">
                    <a:moveTo>
                      <a:pt x="138" y="0"/>
                    </a:moveTo>
                    <a:cubicBezTo>
                      <a:pt x="50" y="0"/>
                      <a:pt x="0" y="40"/>
                      <a:pt x="0" y="54"/>
                    </a:cubicBezTo>
                    <a:cubicBezTo>
                      <a:pt x="17" y="71"/>
                      <a:pt x="84" y="71"/>
                      <a:pt x="168" y="71"/>
                    </a:cubicBezTo>
                    <a:cubicBezTo>
                      <a:pt x="235" y="84"/>
                      <a:pt x="303" y="109"/>
                      <a:pt x="326" y="109"/>
                    </a:cubicBezTo>
                    <a:cubicBezTo>
                      <a:pt x="332" y="109"/>
                      <a:pt x="335" y="107"/>
                      <a:pt x="335" y="104"/>
                    </a:cubicBezTo>
                    <a:cubicBezTo>
                      <a:pt x="351" y="87"/>
                      <a:pt x="285" y="21"/>
                      <a:pt x="184" y="4"/>
                    </a:cubicBezTo>
                    <a:cubicBezTo>
                      <a:pt x="168" y="1"/>
                      <a:pt x="153" y="0"/>
                      <a:pt x="13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7" name="Google Shape;10467;p112"/>
              <p:cNvSpPr/>
              <p:nvPr/>
            </p:nvSpPr>
            <p:spPr>
              <a:xfrm>
                <a:off x="6469615" y="4160809"/>
                <a:ext cx="5929" cy="2179"/>
              </a:xfrm>
              <a:custGeom>
                <a:avLst/>
                <a:gdLst/>
                <a:ahLst/>
                <a:cxnLst/>
                <a:rect l="l" t="t" r="r" b="b"/>
                <a:pathLst>
                  <a:path w="185" h="68" extrusionOk="0">
                    <a:moveTo>
                      <a:pt x="101" y="0"/>
                    </a:moveTo>
                    <a:cubicBezTo>
                      <a:pt x="50" y="0"/>
                      <a:pt x="0" y="17"/>
                      <a:pt x="0" y="34"/>
                    </a:cubicBezTo>
                    <a:cubicBezTo>
                      <a:pt x="0" y="51"/>
                      <a:pt x="50" y="67"/>
                      <a:pt x="101" y="67"/>
                    </a:cubicBezTo>
                    <a:cubicBezTo>
                      <a:pt x="151" y="67"/>
                      <a:pt x="184" y="67"/>
                      <a:pt x="184" y="51"/>
                    </a:cubicBezTo>
                    <a:cubicBezTo>
                      <a:pt x="184" y="17"/>
                      <a:pt x="151" y="0"/>
                      <a:pt x="10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8" name="Google Shape;10468;p112"/>
              <p:cNvSpPr/>
              <p:nvPr/>
            </p:nvSpPr>
            <p:spPr>
              <a:xfrm>
                <a:off x="7783761" y="2885764"/>
                <a:ext cx="327230" cy="174256"/>
              </a:xfrm>
              <a:custGeom>
                <a:avLst/>
                <a:gdLst/>
                <a:ahLst/>
                <a:cxnLst/>
                <a:rect l="l" t="t" r="r" b="b"/>
                <a:pathLst>
                  <a:path w="10210" h="5437" extrusionOk="0">
                    <a:moveTo>
                      <a:pt x="8316" y="1249"/>
                    </a:moveTo>
                    <a:cubicBezTo>
                      <a:pt x="8590" y="1249"/>
                      <a:pt x="8936" y="1291"/>
                      <a:pt x="9156" y="1471"/>
                    </a:cubicBezTo>
                    <a:cubicBezTo>
                      <a:pt x="9323" y="1638"/>
                      <a:pt x="9424" y="1872"/>
                      <a:pt x="9390" y="2106"/>
                    </a:cubicBezTo>
                    <a:cubicBezTo>
                      <a:pt x="9424" y="2373"/>
                      <a:pt x="9323" y="2640"/>
                      <a:pt x="9106" y="2824"/>
                    </a:cubicBezTo>
                    <a:lnTo>
                      <a:pt x="9123" y="2824"/>
                    </a:lnTo>
                    <a:cubicBezTo>
                      <a:pt x="8912" y="2975"/>
                      <a:pt x="8612" y="3023"/>
                      <a:pt x="8318" y="3023"/>
                    </a:cubicBezTo>
                    <a:cubicBezTo>
                      <a:pt x="8122" y="3023"/>
                      <a:pt x="7930" y="3001"/>
                      <a:pt x="7770" y="2975"/>
                    </a:cubicBezTo>
                    <a:cubicBezTo>
                      <a:pt x="7970" y="2407"/>
                      <a:pt x="8104" y="1838"/>
                      <a:pt x="8154" y="1254"/>
                    </a:cubicBezTo>
                    <a:cubicBezTo>
                      <a:pt x="8203" y="1251"/>
                      <a:pt x="8258" y="1249"/>
                      <a:pt x="8316" y="1249"/>
                    </a:cubicBezTo>
                    <a:close/>
                    <a:moveTo>
                      <a:pt x="251" y="1"/>
                    </a:moveTo>
                    <a:cubicBezTo>
                      <a:pt x="251" y="1"/>
                      <a:pt x="0" y="5247"/>
                      <a:pt x="4027" y="5431"/>
                    </a:cubicBezTo>
                    <a:cubicBezTo>
                      <a:pt x="4113" y="5435"/>
                      <a:pt x="4197" y="5437"/>
                      <a:pt x="4279" y="5437"/>
                    </a:cubicBezTo>
                    <a:cubicBezTo>
                      <a:pt x="5913" y="5437"/>
                      <a:pt x="6879" y="4663"/>
                      <a:pt x="7435" y="3693"/>
                    </a:cubicBezTo>
                    <a:cubicBezTo>
                      <a:pt x="7719" y="3760"/>
                      <a:pt x="8020" y="3810"/>
                      <a:pt x="8338" y="3810"/>
                    </a:cubicBezTo>
                    <a:cubicBezTo>
                      <a:pt x="8362" y="3811"/>
                      <a:pt x="8386" y="3811"/>
                      <a:pt x="8411" y="3811"/>
                    </a:cubicBezTo>
                    <a:cubicBezTo>
                      <a:pt x="8821" y="3811"/>
                      <a:pt x="9227" y="3680"/>
                      <a:pt x="9574" y="3459"/>
                    </a:cubicBezTo>
                    <a:cubicBezTo>
                      <a:pt x="9858" y="3242"/>
                      <a:pt x="10176" y="2858"/>
                      <a:pt x="10176" y="2106"/>
                    </a:cubicBezTo>
                    <a:cubicBezTo>
                      <a:pt x="10209" y="1638"/>
                      <a:pt x="10009" y="1187"/>
                      <a:pt x="9658" y="886"/>
                    </a:cubicBezTo>
                    <a:cubicBezTo>
                      <a:pt x="9278" y="598"/>
                      <a:pt x="8816" y="447"/>
                      <a:pt x="8346" y="447"/>
                    </a:cubicBezTo>
                    <a:cubicBezTo>
                      <a:pt x="8299" y="447"/>
                      <a:pt x="8251" y="449"/>
                      <a:pt x="8204" y="452"/>
                    </a:cubicBezTo>
                    <a:cubicBezTo>
                      <a:pt x="8204" y="184"/>
                      <a:pt x="8187" y="1"/>
                      <a:pt x="8187" y="1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69" name="Google Shape;10469;p112"/>
              <p:cNvSpPr/>
              <p:nvPr/>
            </p:nvSpPr>
            <p:spPr>
              <a:xfrm>
                <a:off x="7835170" y="2597122"/>
                <a:ext cx="152109" cy="273675"/>
              </a:xfrm>
              <a:custGeom>
                <a:avLst/>
                <a:gdLst/>
                <a:ahLst/>
                <a:cxnLst/>
                <a:rect l="l" t="t" r="r" b="b"/>
                <a:pathLst>
                  <a:path w="4746" h="8539" extrusionOk="0">
                    <a:moveTo>
                      <a:pt x="2256" y="1"/>
                    </a:moveTo>
                    <a:cubicBezTo>
                      <a:pt x="2237" y="16"/>
                      <a:pt x="2218" y="32"/>
                      <a:pt x="2199" y="49"/>
                    </a:cubicBezTo>
                    <a:lnTo>
                      <a:pt x="2199" y="49"/>
                    </a:lnTo>
                    <a:cubicBezTo>
                      <a:pt x="1580" y="475"/>
                      <a:pt x="1276" y="1198"/>
                      <a:pt x="1420" y="1922"/>
                    </a:cubicBezTo>
                    <a:cubicBezTo>
                      <a:pt x="1470" y="2290"/>
                      <a:pt x="1654" y="2607"/>
                      <a:pt x="1905" y="2858"/>
                    </a:cubicBezTo>
                    <a:cubicBezTo>
                      <a:pt x="2156" y="3092"/>
                      <a:pt x="2423" y="3275"/>
                      <a:pt x="2573" y="3526"/>
                    </a:cubicBezTo>
                    <a:cubicBezTo>
                      <a:pt x="2707" y="3777"/>
                      <a:pt x="2707" y="4077"/>
                      <a:pt x="2557" y="4328"/>
                    </a:cubicBezTo>
                    <a:cubicBezTo>
                      <a:pt x="2423" y="4579"/>
                      <a:pt x="2222" y="4779"/>
                      <a:pt x="1988" y="4930"/>
                    </a:cubicBezTo>
                    <a:cubicBezTo>
                      <a:pt x="1537" y="5230"/>
                      <a:pt x="1036" y="5397"/>
                      <a:pt x="635" y="5698"/>
                    </a:cubicBezTo>
                    <a:cubicBezTo>
                      <a:pt x="284" y="5966"/>
                      <a:pt x="50" y="6383"/>
                      <a:pt x="17" y="6834"/>
                    </a:cubicBezTo>
                    <a:cubicBezTo>
                      <a:pt x="0" y="7152"/>
                      <a:pt x="67" y="7486"/>
                      <a:pt x="217" y="7787"/>
                    </a:cubicBezTo>
                    <a:cubicBezTo>
                      <a:pt x="318" y="7971"/>
                      <a:pt x="451" y="8138"/>
                      <a:pt x="602" y="8255"/>
                    </a:cubicBezTo>
                    <a:cubicBezTo>
                      <a:pt x="652" y="8288"/>
                      <a:pt x="702" y="8321"/>
                      <a:pt x="735" y="8355"/>
                    </a:cubicBezTo>
                    <a:cubicBezTo>
                      <a:pt x="769" y="8372"/>
                      <a:pt x="785" y="8372"/>
                      <a:pt x="785" y="8372"/>
                    </a:cubicBezTo>
                    <a:cubicBezTo>
                      <a:pt x="568" y="8204"/>
                      <a:pt x="401" y="8004"/>
                      <a:pt x="284" y="7753"/>
                    </a:cubicBezTo>
                    <a:cubicBezTo>
                      <a:pt x="134" y="7469"/>
                      <a:pt x="84" y="7152"/>
                      <a:pt x="117" y="6834"/>
                    </a:cubicBezTo>
                    <a:cubicBezTo>
                      <a:pt x="151" y="6417"/>
                      <a:pt x="368" y="6032"/>
                      <a:pt x="719" y="5798"/>
                    </a:cubicBezTo>
                    <a:cubicBezTo>
                      <a:pt x="1086" y="5514"/>
                      <a:pt x="1587" y="5364"/>
                      <a:pt x="2072" y="5047"/>
                    </a:cubicBezTo>
                    <a:cubicBezTo>
                      <a:pt x="2323" y="4880"/>
                      <a:pt x="2540" y="4662"/>
                      <a:pt x="2690" y="4395"/>
                    </a:cubicBezTo>
                    <a:cubicBezTo>
                      <a:pt x="2774" y="4261"/>
                      <a:pt x="2807" y="4094"/>
                      <a:pt x="2824" y="3927"/>
                    </a:cubicBezTo>
                    <a:cubicBezTo>
                      <a:pt x="2841" y="3760"/>
                      <a:pt x="2790" y="3593"/>
                      <a:pt x="2707" y="3443"/>
                    </a:cubicBezTo>
                    <a:cubicBezTo>
                      <a:pt x="2540" y="3142"/>
                      <a:pt x="2239" y="2958"/>
                      <a:pt x="2022" y="2741"/>
                    </a:cubicBezTo>
                    <a:cubicBezTo>
                      <a:pt x="1788" y="2507"/>
                      <a:pt x="1638" y="2223"/>
                      <a:pt x="1587" y="1905"/>
                    </a:cubicBezTo>
                    <a:cubicBezTo>
                      <a:pt x="1488" y="1397"/>
                      <a:pt x="1628" y="880"/>
                      <a:pt x="1953" y="496"/>
                    </a:cubicBezTo>
                    <a:lnTo>
                      <a:pt x="1953" y="496"/>
                    </a:lnTo>
                    <a:cubicBezTo>
                      <a:pt x="1937" y="609"/>
                      <a:pt x="1944" y="725"/>
                      <a:pt x="1972" y="836"/>
                    </a:cubicBezTo>
                    <a:cubicBezTo>
                      <a:pt x="2005" y="1037"/>
                      <a:pt x="2089" y="1220"/>
                      <a:pt x="2206" y="1371"/>
                    </a:cubicBezTo>
                    <a:cubicBezTo>
                      <a:pt x="2440" y="1655"/>
                      <a:pt x="2757" y="1872"/>
                      <a:pt x="3091" y="2022"/>
                    </a:cubicBezTo>
                    <a:cubicBezTo>
                      <a:pt x="3409" y="2156"/>
                      <a:pt x="3693" y="2323"/>
                      <a:pt x="3943" y="2557"/>
                    </a:cubicBezTo>
                    <a:cubicBezTo>
                      <a:pt x="4161" y="2774"/>
                      <a:pt x="4328" y="3058"/>
                      <a:pt x="4411" y="3376"/>
                    </a:cubicBezTo>
                    <a:cubicBezTo>
                      <a:pt x="4578" y="3944"/>
                      <a:pt x="4478" y="4562"/>
                      <a:pt x="4127" y="5047"/>
                    </a:cubicBezTo>
                    <a:cubicBezTo>
                      <a:pt x="3776" y="5481"/>
                      <a:pt x="3292" y="5765"/>
                      <a:pt x="3024" y="6199"/>
                    </a:cubicBezTo>
                    <a:cubicBezTo>
                      <a:pt x="2891" y="6417"/>
                      <a:pt x="2824" y="6651"/>
                      <a:pt x="2824" y="6901"/>
                    </a:cubicBezTo>
                    <a:cubicBezTo>
                      <a:pt x="2807" y="7118"/>
                      <a:pt x="2907" y="7336"/>
                      <a:pt x="3075" y="7486"/>
                    </a:cubicBezTo>
                    <a:cubicBezTo>
                      <a:pt x="3225" y="7603"/>
                      <a:pt x="3409" y="7670"/>
                      <a:pt x="3592" y="7720"/>
                    </a:cubicBezTo>
                    <a:cubicBezTo>
                      <a:pt x="3726" y="7753"/>
                      <a:pt x="3877" y="7787"/>
                      <a:pt x="4010" y="7854"/>
                    </a:cubicBezTo>
                    <a:cubicBezTo>
                      <a:pt x="4194" y="7954"/>
                      <a:pt x="4311" y="8138"/>
                      <a:pt x="4328" y="8338"/>
                    </a:cubicBezTo>
                    <a:cubicBezTo>
                      <a:pt x="4328" y="8405"/>
                      <a:pt x="4311" y="8472"/>
                      <a:pt x="4278" y="8539"/>
                    </a:cubicBezTo>
                    <a:cubicBezTo>
                      <a:pt x="4278" y="8539"/>
                      <a:pt x="4294" y="8522"/>
                      <a:pt x="4311" y="8505"/>
                    </a:cubicBezTo>
                    <a:cubicBezTo>
                      <a:pt x="4344" y="8455"/>
                      <a:pt x="4361" y="8388"/>
                      <a:pt x="4361" y="8338"/>
                    </a:cubicBezTo>
                    <a:cubicBezTo>
                      <a:pt x="4361" y="8121"/>
                      <a:pt x="4244" y="7904"/>
                      <a:pt x="4044" y="7803"/>
                    </a:cubicBezTo>
                    <a:cubicBezTo>
                      <a:pt x="3793" y="7653"/>
                      <a:pt x="3425" y="7653"/>
                      <a:pt x="3141" y="7419"/>
                    </a:cubicBezTo>
                    <a:cubicBezTo>
                      <a:pt x="2841" y="7169"/>
                      <a:pt x="2874" y="6667"/>
                      <a:pt x="3125" y="6266"/>
                    </a:cubicBezTo>
                    <a:cubicBezTo>
                      <a:pt x="3375" y="5865"/>
                      <a:pt x="3860" y="5598"/>
                      <a:pt x="4244" y="5147"/>
                    </a:cubicBezTo>
                    <a:cubicBezTo>
                      <a:pt x="4628" y="4612"/>
                      <a:pt x="4745" y="3944"/>
                      <a:pt x="4562" y="3326"/>
                    </a:cubicBezTo>
                    <a:cubicBezTo>
                      <a:pt x="4478" y="2991"/>
                      <a:pt x="4311" y="2691"/>
                      <a:pt x="4060" y="2440"/>
                    </a:cubicBezTo>
                    <a:cubicBezTo>
                      <a:pt x="3793" y="2206"/>
                      <a:pt x="3492" y="2006"/>
                      <a:pt x="3175" y="1872"/>
                    </a:cubicBezTo>
                    <a:cubicBezTo>
                      <a:pt x="2857" y="1738"/>
                      <a:pt x="2573" y="1538"/>
                      <a:pt x="2339" y="1270"/>
                    </a:cubicBezTo>
                    <a:cubicBezTo>
                      <a:pt x="2122" y="1003"/>
                      <a:pt x="2072" y="652"/>
                      <a:pt x="2189" y="335"/>
                    </a:cubicBezTo>
                    <a:cubicBezTo>
                      <a:pt x="2239" y="251"/>
                      <a:pt x="2289" y="201"/>
                      <a:pt x="2356" y="151"/>
                    </a:cubicBezTo>
                    <a:lnTo>
                      <a:pt x="2356" y="151"/>
                    </a:lnTo>
                    <a:cubicBezTo>
                      <a:pt x="2356" y="151"/>
                      <a:pt x="2356" y="151"/>
                      <a:pt x="2356" y="151"/>
                    </a:cubicBezTo>
                    <a:lnTo>
                      <a:pt x="2272" y="1"/>
                    </a:lnTo>
                    <a:cubicBezTo>
                      <a:pt x="2269" y="3"/>
                      <a:pt x="2265" y="6"/>
                      <a:pt x="2261" y="8"/>
                    </a:cubicBezTo>
                    <a:lnTo>
                      <a:pt x="2261" y="8"/>
                    </a:lnTo>
                    <a:lnTo>
                      <a:pt x="2256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0" name="Google Shape;10470;p112"/>
              <p:cNvSpPr/>
              <p:nvPr/>
            </p:nvSpPr>
            <p:spPr>
              <a:xfrm>
                <a:off x="7062957" y="3777908"/>
                <a:ext cx="59998" cy="891118"/>
              </a:xfrm>
              <a:custGeom>
                <a:avLst/>
                <a:gdLst/>
                <a:ahLst/>
                <a:cxnLst/>
                <a:rect l="l" t="t" r="r" b="b"/>
                <a:pathLst>
                  <a:path w="1872" h="27804" extrusionOk="0">
                    <a:moveTo>
                      <a:pt x="1872" y="1"/>
                    </a:moveTo>
                    <a:lnTo>
                      <a:pt x="84" y="68"/>
                    </a:lnTo>
                    <a:lnTo>
                      <a:pt x="0" y="27804"/>
                    </a:lnTo>
                    <a:lnTo>
                      <a:pt x="1237" y="27804"/>
                    </a:lnTo>
                    <a:lnTo>
                      <a:pt x="187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1" name="Google Shape;10471;p112"/>
              <p:cNvSpPr/>
              <p:nvPr/>
            </p:nvSpPr>
            <p:spPr>
              <a:xfrm>
                <a:off x="6651691" y="3774158"/>
                <a:ext cx="254926" cy="894868"/>
              </a:xfrm>
              <a:custGeom>
                <a:avLst/>
                <a:gdLst/>
                <a:ahLst/>
                <a:cxnLst/>
                <a:rect l="l" t="t" r="r" b="b"/>
                <a:pathLst>
                  <a:path w="7954" h="27921" extrusionOk="0">
                    <a:moveTo>
                      <a:pt x="5982" y="1"/>
                    </a:moveTo>
                    <a:lnTo>
                      <a:pt x="0" y="27921"/>
                    </a:lnTo>
                    <a:lnTo>
                      <a:pt x="1370" y="27921"/>
                    </a:lnTo>
                    <a:lnTo>
                      <a:pt x="7953" y="118"/>
                    </a:lnTo>
                    <a:lnTo>
                      <a:pt x="5982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2" name="Google Shape;10472;p112"/>
              <p:cNvSpPr/>
              <p:nvPr/>
            </p:nvSpPr>
            <p:spPr>
              <a:xfrm>
                <a:off x="6459776" y="2797659"/>
                <a:ext cx="1293506" cy="1004864"/>
              </a:xfrm>
              <a:custGeom>
                <a:avLst/>
                <a:gdLst/>
                <a:ahLst/>
                <a:cxnLst/>
                <a:rect l="l" t="t" r="r" b="b"/>
                <a:pathLst>
                  <a:path w="40359" h="31353" extrusionOk="0">
                    <a:moveTo>
                      <a:pt x="32420" y="1"/>
                    </a:moveTo>
                    <a:cubicBezTo>
                      <a:pt x="21878" y="1"/>
                      <a:pt x="22460" y="14473"/>
                      <a:pt x="19906" y="21179"/>
                    </a:cubicBezTo>
                    <a:cubicBezTo>
                      <a:pt x="17786" y="26748"/>
                      <a:pt x="12045" y="27252"/>
                      <a:pt x="9320" y="27252"/>
                    </a:cubicBezTo>
                    <a:cubicBezTo>
                      <a:pt x="8718" y="27252"/>
                      <a:pt x="8263" y="27227"/>
                      <a:pt x="8027" y="27227"/>
                    </a:cubicBezTo>
                    <a:cubicBezTo>
                      <a:pt x="7930" y="27227"/>
                      <a:pt x="7802" y="27227"/>
                      <a:pt x="7648" y="27227"/>
                    </a:cubicBezTo>
                    <a:cubicBezTo>
                      <a:pt x="5755" y="27227"/>
                      <a:pt x="1" y="27313"/>
                      <a:pt x="2195" y="29600"/>
                    </a:cubicBezTo>
                    <a:cubicBezTo>
                      <a:pt x="3299" y="30758"/>
                      <a:pt x="10011" y="31352"/>
                      <a:pt x="17159" y="31352"/>
                    </a:cubicBezTo>
                    <a:cubicBezTo>
                      <a:pt x="25381" y="31352"/>
                      <a:pt x="34178" y="30566"/>
                      <a:pt x="35679" y="28948"/>
                    </a:cubicBezTo>
                    <a:cubicBezTo>
                      <a:pt x="38486" y="25941"/>
                      <a:pt x="38921" y="17085"/>
                      <a:pt x="39673" y="8330"/>
                    </a:cubicBezTo>
                    <a:cubicBezTo>
                      <a:pt x="40359" y="354"/>
                      <a:pt x="34127" y="6"/>
                      <a:pt x="33034" y="6"/>
                    </a:cubicBezTo>
                    <a:cubicBezTo>
                      <a:pt x="32930" y="6"/>
                      <a:pt x="32872" y="9"/>
                      <a:pt x="32872" y="9"/>
                    </a:cubicBezTo>
                    <a:cubicBezTo>
                      <a:pt x="32719" y="4"/>
                      <a:pt x="32569" y="1"/>
                      <a:pt x="3242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3" name="Google Shape;10473;p112"/>
              <p:cNvSpPr/>
              <p:nvPr/>
            </p:nvSpPr>
            <p:spPr>
              <a:xfrm>
                <a:off x="6506024" y="2798492"/>
                <a:ext cx="1232226" cy="1005344"/>
              </a:xfrm>
              <a:custGeom>
                <a:avLst/>
                <a:gdLst/>
                <a:ahLst/>
                <a:cxnLst/>
                <a:rect l="l" t="t" r="r" b="b"/>
                <a:pathLst>
                  <a:path w="38447" h="31368" extrusionOk="0">
                    <a:moveTo>
                      <a:pt x="31914" y="0"/>
                    </a:moveTo>
                    <a:lnTo>
                      <a:pt x="31914" y="0"/>
                    </a:lnTo>
                    <a:cubicBezTo>
                      <a:pt x="31914" y="0"/>
                      <a:pt x="37695" y="1187"/>
                      <a:pt x="37144" y="7218"/>
                    </a:cubicBezTo>
                    <a:cubicBezTo>
                      <a:pt x="36609" y="13267"/>
                      <a:pt x="35088" y="23860"/>
                      <a:pt x="32281" y="26550"/>
                    </a:cubicBezTo>
                    <a:cubicBezTo>
                      <a:pt x="29964" y="28785"/>
                      <a:pt x="22064" y="29573"/>
                      <a:pt x="16033" y="29573"/>
                    </a:cubicBezTo>
                    <a:cubicBezTo>
                      <a:pt x="14759" y="29573"/>
                      <a:pt x="13569" y="29538"/>
                      <a:pt x="12532" y="29474"/>
                    </a:cubicBezTo>
                    <a:cubicBezTo>
                      <a:pt x="5615" y="29039"/>
                      <a:pt x="1254" y="27719"/>
                      <a:pt x="1254" y="27719"/>
                    </a:cubicBezTo>
                    <a:cubicBezTo>
                      <a:pt x="1254" y="27719"/>
                      <a:pt x="0" y="28538"/>
                      <a:pt x="368" y="29056"/>
                    </a:cubicBezTo>
                    <a:cubicBezTo>
                      <a:pt x="723" y="29535"/>
                      <a:pt x="3630" y="31368"/>
                      <a:pt x="16954" y="31368"/>
                    </a:cubicBezTo>
                    <a:cubicBezTo>
                      <a:pt x="18053" y="31368"/>
                      <a:pt x="19223" y="31355"/>
                      <a:pt x="20468" y="31328"/>
                    </a:cubicBezTo>
                    <a:cubicBezTo>
                      <a:pt x="36793" y="30978"/>
                      <a:pt x="35657" y="28572"/>
                      <a:pt x="36342" y="25932"/>
                    </a:cubicBezTo>
                    <a:cubicBezTo>
                      <a:pt x="37010" y="23308"/>
                      <a:pt x="38447" y="9273"/>
                      <a:pt x="38246" y="6182"/>
                    </a:cubicBezTo>
                    <a:cubicBezTo>
                      <a:pt x="38046" y="3091"/>
                      <a:pt x="36492" y="535"/>
                      <a:pt x="31914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4" name="Google Shape;10474;p112"/>
              <p:cNvSpPr/>
              <p:nvPr/>
            </p:nvSpPr>
            <p:spPr>
              <a:xfrm>
                <a:off x="6779122" y="1961987"/>
                <a:ext cx="599816" cy="586579"/>
              </a:xfrm>
              <a:custGeom>
                <a:avLst/>
                <a:gdLst/>
                <a:ahLst/>
                <a:cxnLst/>
                <a:rect l="l" t="t" r="r" b="b"/>
                <a:pathLst>
                  <a:path w="18715" h="18302" extrusionOk="0">
                    <a:moveTo>
                      <a:pt x="9823" y="1"/>
                    </a:moveTo>
                    <a:cubicBezTo>
                      <a:pt x="9350" y="1"/>
                      <a:pt x="8871" y="77"/>
                      <a:pt x="8405" y="235"/>
                    </a:cubicBezTo>
                    <a:lnTo>
                      <a:pt x="6701" y="1037"/>
                    </a:lnTo>
                    <a:cubicBezTo>
                      <a:pt x="6564" y="978"/>
                      <a:pt x="6424" y="950"/>
                      <a:pt x="6285" y="950"/>
                    </a:cubicBezTo>
                    <a:cubicBezTo>
                      <a:pt x="5645" y="950"/>
                      <a:pt x="5021" y="1525"/>
                      <a:pt x="4746" y="2157"/>
                    </a:cubicBezTo>
                    <a:cubicBezTo>
                      <a:pt x="4429" y="2925"/>
                      <a:pt x="4395" y="3811"/>
                      <a:pt x="4011" y="4546"/>
                    </a:cubicBezTo>
                    <a:cubicBezTo>
                      <a:pt x="3242" y="6117"/>
                      <a:pt x="1104" y="6902"/>
                      <a:pt x="903" y="8640"/>
                    </a:cubicBezTo>
                    <a:cubicBezTo>
                      <a:pt x="736" y="9926"/>
                      <a:pt x="1772" y="11196"/>
                      <a:pt x="1421" y="12449"/>
                    </a:cubicBezTo>
                    <a:cubicBezTo>
                      <a:pt x="1170" y="13285"/>
                      <a:pt x="352" y="13869"/>
                      <a:pt x="185" y="14722"/>
                    </a:cubicBezTo>
                    <a:cubicBezTo>
                      <a:pt x="1" y="15640"/>
                      <a:pt x="652" y="16526"/>
                      <a:pt x="1388" y="17094"/>
                    </a:cubicBezTo>
                    <a:cubicBezTo>
                      <a:pt x="2476" y="17896"/>
                      <a:pt x="3762" y="18302"/>
                      <a:pt x="5053" y="18302"/>
                    </a:cubicBezTo>
                    <a:cubicBezTo>
                      <a:pt x="6102" y="18302"/>
                      <a:pt x="7153" y="18034"/>
                      <a:pt x="8104" y="17495"/>
                    </a:cubicBezTo>
                    <a:cubicBezTo>
                      <a:pt x="9090" y="16910"/>
                      <a:pt x="9959" y="16025"/>
                      <a:pt x="11095" y="15824"/>
                    </a:cubicBezTo>
                    <a:cubicBezTo>
                      <a:pt x="11273" y="15791"/>
                      <a:pt x="11451" y="15775"/>
                      <a:pt x="11629" y="15775"/>
                    </a:cubicBezTo>
                    <a:cubicBezTo>
                      <a:pt x="12418" y="15775"/>
                      <a:pt x="13202" y="16076"/>
                      <a:pt x="13952" y="16376"/>
                    </a:cubicBezTo>
                    <a:cubicBezTo>
                      <a:pt x="14727" y="16685"/>
                      <a:pt x="15536" y="16995"/>
                      <a:pt x="16352" y="16995"/>
                    </a:cubicBezTo>
                    <a:cubicBezTo>
                      <a:pt x="16504" y="16995"/>
                      <a:pt x="16657" y="16984"/>
                      <a:pt x="16810" y="16960"/>
                    </a:cubicBezTo>
                    <a:cubicBezTo>
                      <a:pt x="17795" y="16810"/>
                      <a:pt x="18714" y="15908"/>
                      <a:pt x="18514" y="14939"/>
                    </a:cubicBezTo>
                    <a:cubicBezTo>
                      <a:pt x="18347" y="14120"/>
                      <a:pt x="17461" y="13585"/>
                      <a:pt x="17328" y="12767"/>
                    </a:cubicBezTo>
                    <a:cubicBezTo>
                      <a:pt x="17177" y="11881"/>
                      <a:pt x="17929" y="11096"/>
                      <a:pt x="18079" y="10227"/>
                    </a:cubicBezTo>
                    <a:cubicBezTo>
                      <a:pt x="18247" y="9275"/>
                      <a:pt x="17712" y="8356"/>
                      <a:pt x="17060" y="7654"/>
                    </a:cubicBezTo>
                    <a:cubicBezTo>
                      <a:pt x="16425" y="6952"/>
                      <a:pt x="15640" y="6367"/>
                      <a:pt x="15105" y="5582"/>
                    </a:cubicBezTo>
                    <a:cubicBezTo>
                      <a:pt x="14370" y="4462"/>
                      <a:pt x="14203" y="3042"/>
                      <a:pt x="13468" y="1923"/>
                    </a:cubicBezTo>
                    <a:cubicBezTo>
                      <a:pt x="12627" y="693"/>
                      <a:pt x="11250" y="1"/>
                      <a:pt x="9823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5" name="Google Shape;10475;p112"/>
              <p:cNvSpPr/>
              <p:nvPr/>
            </p:nvSpPr>
            <p:spPr>
              <a:xfrm>
                <a:off x="6942449" y="1973781"/>
                <a:ext cx="263515" cy="500204"/>
              </a:xfrm>
              <a:custGeom>
                <a:avLst/>
                <a:gdLst/>
                <a:ahLst/>
                <a:cxnLst/>
                <a:rect l="l" t="t" r="r" b="b"/>
                <a:pathLst>
                  <a:path w="8222" h="15607" extrusionOk="0">
                    <a:moveTo>
                      <a:pt x="4462" y="1"/>
                    </a:moveTo>
                    <a:lnTo>
                      <a:pt x="235" y="2023"/>
                    </a:lnTo>
                    <a:cubicBezTo>
                      <a:pt x="235" y="2023"/>
                      <a:pt x="1" y="7436"/>
                      <a:pt x="101" y="9775"/>
                    </a:cubicBezTo>
                    <a:cubicBezTo>
                      <a:pt x="201" y="12115"/>
                      <a:pt x="2507" y="12415"/>
                      <a:pt x="2507" y="12415"/>
                    </a:cubicBezTo>
                    <a:cubicBezTo>
                      <a:pt x="2507" y="12415"/>
                      <a:pt x="2708" y="15005"/>
                      <a:pt x="2591" y="15607"/>
                    </a:cubicBezTo>
                    <a:lnTo>
                      <a:pt x="8222" y="15573"/>
                    </a:lnTo>
                    <a:lnTo>
                      <a:pt x="8155" y="4211"/>
                    </a:lnTo>
                    <a:lnTo>
                      <a:pt x="4462" y="1"/>
                    </a:ln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6" name="Google Shape;10476;p112"/>
              <p:cNvSpPr/>
              <p:nvPr/>
            </p:nvSpPr>
            <p:spPr>
              <a:xfrm>
                <a:off x="6959596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1" y="1"/>
                    </a:moveTo>
                    <a:cubicBezTo>
                      <a:pt x="134" y="1"/>
                      <a:pt x="1" y="134"/>
                      <a:pt x="1" y="301"/>
                    </a:cubicBezTo>
                    <a:cubicBezTo>
                      <a:pt x="1" y="468"/>
                      <a:pt x="134" y="602"/>
                      <a:pt x="285" y="602"/>
                    </a:cubicBezTo>
                    <a:cubicBezTo>
                      <a:pt x="452" y="602"/>
                      <a:pt x="585" y="485"/>
                      <a:pt x="585" y="318"/>
                    </a:cubicBezTo>
                    <a:cubicBezTo>
                      <a:pt x="585" y="151"/>
                      <a:pt x="468" y="17"/>
                      <a:pt x="30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7" name="Google Shape;10477;p112"/>
              <p:cNvSpPr/>
              <p:nvPr/>
            </p:nvSpPr>
            <p:spPr>
              <a:xfrm>
                <a:off x="6953186" y="2143326"/>
                <a:ext cx="38043" cy="11634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63" extrusionOk="0">
                    <a:moveTo>
                      <a:pt x="610" y="1"/>
                    </a:moveTo>
                    <a:cubicBezTo>
                      <a:pt x="437" y="1"/>
                      <a:pt x="267" y="59"/>
                      <a:pt x="134" y="175"/>
                    </a:cubicBezTo>
                    <a:cubicBezTo>
                      <a:pt x="34" y="258"/>
                      <a:pt x="0" y="342"/>
                      <a:pt x="17" y="358"/>
                    </a:cubicBezTo>
                    <a:cubicBezTo>
                      <a:pt x="20" y="361"/>
                      <a:pt x="24" y="362"/>
                      <a:pt x="29" y="362"/>
                    </a:cubicBezTo>
                    <a:cubicBezTo>
                      <a:pt x="87" y="362"/>
                      <a:pt x="294" y="207"/>
                      <a:pt x="585" y="191"/>
                    </a:cubicBezTo>
                    <a:cubicBezTo>
                      <a:pt x="600" y="190"/>
                      <a:pt x="615" y="190"/>
                      <a:pt x="630" y="190"/>
                    </a:cubicBezTo>
                    <a:cubicBezTo>
                      <a:pt x="896" y="190"/>
                      <a:pt x="1096" y="313"/>
                      <a:pt x="1156" y="313"/>
                    </a:cubicBezTo>
                    <a:cubicBezTo>
                      <a:pt x="1162" y="313"/>
                      <a:pt x="1167" y="311"/>
                      <a:pt x="1170" y="308"/>
                    </a:cubicBezTo>
                    <a:cubicBezTo>
                      <a:pt x="1186" y="275"/>
                      <a:pt x="1153" y="208"/>
                      <a:pt x="1053" y="141"/>
                    </a:cubicBezTo>
                    <a:cubicBezTo>
                      <a:pt x="919" y="47"/>
                      <a:pt x="764" y="1"/>
                      <a:pt x="61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8" name="Google Shape;10478;p112"/>
              <p:cNvSpPr/>
              <p:nvPr/>
            </p:nvSpPr>
            <p:spPr>
              <a:xfrm>
                <a:off x="7069367" y="2161755"/>
                <a:ext cx="18781" cy="19326"/>
              </a:xfrm>
              <a:custGeom>
                <a:avLst/>
                <a:gdLst/>
                <a:ahLst/>
                <a:cxnLst/>
                <a:rect l="l" t="t" r="r" b="b"/>
                <a:pathLst>
                  <a:path w="586" h="603" extrusionOk="0">
                    <a:moveTo>
                      <a:pt x="302" y="1"/>
                    </a:moveTo>
                    <a:cubicBezTo>
                      <a:pt x="135" y="1"/>
                      <a:pt x="1" y="134"/>
                      <a:pt x="1" y="301"/>
                    </a:cubicBezTo>
                    <a:cubicBezTo>
                      <a:pt x="1" y="468"/>
                      <a:pt x="135" y="602"/>
                      <a:pt x="285" y="602"/>
                    </a:cubicBezTo>
                    <a:cubicBezTo>
                      <a:pt x="452" y="602"/>
                      <a:pt x="586" y="485"/>
                      <a:pt x="586" y="318"/>
                    </a:cubicBezTo>
                    <a:cubicBezTo>
                      <a:pt x="586" y="151"/>
                      <a:pt x="469" y="17"/>
                      <a:pt x="302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79" name="Google Shape;10479;p112"/>
              <p:cNvSpPr/>
              <p:nvPr/>
            </p:nvSpPr>
            <p:spPr>
              <a:xfrm>
                <a:off x="7065104" y="2145377"/>
                <a:ext cx="38043" cy="11346"/>
              </a:xfrm>
              <a:custGeom>
                <a:avLst/>
                <a:gdLst/>
                <a:ahLst/>
                <a:cxnLst/>
                <a:rect l="l" t="t" r="r" b="b"/>
                <a:pathLst>
                  <a:path w="1187" h="354" extrusionOk="0">
                    <a:moveTo>
                      <a:pt x="611" y="1"/>
                    </a:moveTo>
                    <a:cubicBezTo>
                      <a:pt x="436" y="1"/>
                      <a:pt x="262" y="60"/>
                      <a:pt x="117" y="177"/>
                    </a:cubicBezTo>
                    <a:cubicBezTo>
                      <a:pt x="34" y="261"/>
                      <a:pt x="0" y="328"/>
                      <a:pt x="17" y="345"/>
                    </a:cubicBezTo>
                    <a:cubicBezTo>
                      <a:pt x="21" y="350"/>
                      <a:pt x="28" y="353"/>
                      <a:pt x="37" y="353"/>
                    </a:cubicBezTo>
                    <a:cubicBezTo>
                      <a:pt x="104" y="353"/>
                      <a:pt x="305" y="209"/>
                      <a:pt x="585" y="194"/>
                    </a:cubicBezTo>
                    <a:cubicBezTo>
                      <a:pt x="600" y="193"/>
                      <a:pt x="615" y="193"/>
                      <a:pt x="630" y="193"/>
                    </a:cubicBezTo>
                    <a:cubicBezTo>
                      <a:pt x="884" y="193"/>
                      <a:pt x="1078" y="304"/>
                      <a:pt x="1147" y="304"/>
                    </a:cubicBezTo>
                    <a:cubicBezTo>
                      <a:pt x="1158" y="304"/>
                      <a:pt x="1165" y="301"/>
                      <a:pt x="1170" y="294"/>
                    </a:cubicBezTo>
                    <a:cubicBezTo>
                      <a:pt x="1187" y="278"/>
                      <a:pt x="1136" y="211"/>
                      <a:pt x="1036" y="127"/>
                    </a:cubicBezTo>
                    <a:cubicBezTo>
                      <a:pt x="906" y="43"/>
                      <a:pt x="758" y="1"/>
                      <a:pt x="61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0" name="Google Shape;10480;p112"/>
              <p:cNvSpPr/>
              <p:nvPr/>
            </p:nvSpPr>
            <p:spPr>
              <a:xfrm>
                <a:off x="7001357" y="2153165"/>
                <a:ext cx="30576" cy="91086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842" extrusionOk="0">
                    <a:moveTo>
                      <a:pt x="919" y="1"/>
                    </a:moveTo>
                    <a:cubicBezTo>
                      <a:pt x="880" y="1"/>
                      <a:pt x="599" y="747"/>
                      <a:pt x="285" y="1689"/>
                    </a:cubicBezTo>
                    <a:cubicBezTo>
                      <a:pt x="201" y="1923"/>
                      <a:pt x="135" y="2140"/>
                      <a:pt x="68" y="2357"/>
                    </a:cubicBezTo>
                    <a:cubicBezTo>
                      <a:pt x="18" y="2457"/>
                      <a:pt x="1" y="2591"/>
                      <a:pt x="34" y="2691"/>
                    </a:cubicBezTo>
                    <a:cubicBezTo>
                      <a:pt x="51" y="2758"/>
                      <a:pt x="101" y="2808"/>
                      <a:pt x="168" y="2825"/>
                    </a:cubicBezTo>
                    <a:cubicBezTo>
                      <a:pt x="201" y="2825"/>
                      <a:pt x="252" y="2842"/>
                      <a:pt x="302" y="2842"/>
                    </a:cubicBezTo>
                    <a:cubicBezTo>
                      <a:pt x="469" y="2842"/>
                      <a:pt x="653" y="2842"/>
                      <a:pt x="820" y="2808"/>
                    </a:cubicBezTo>
                    <a:cubicBezTo>
                      <a:pt x="653" y="2758"/>
                      <a:pt x="485" y="2741"/>
                      <a:pt x="302" y="2741"/>
                    </a:cubicBezTo>
                    <a:cubicBezTo>
                      <a:pt x="218" y="2725"/>
                      <a:pt x="151" y="2708"/>
                      <a:pt x="135" y="2658"/>
                    </a:cubicBezTo>
                    <a:cubicBezTo>
                      <a:pt x="135" y="2574"/>
                      <a:pt x="151" y="2474"/>
                      <a:pt x="185" y="2407"/>
                    </a:cubicBezTo>
                    <a:lnTo>
                      <a:pt x="419" y="1739"/>
                    </a:lnTo>
                    <a:cubicBezTo>
                      <a:pt x="719" y="787"/>
                      <a:pt x="953" y="18"/>
                      <a:pt x="920" y="1"/>
                    </a:cubicBezTo>
                    <a:cubicBezTo>
                      <a:pt x="919" y="1"/>
                      <a:pt x="919" y="1"/>
                      <a:pt x="91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1" name="Google Shape;10481;p112"/>
              <p:cNvSpPr/>
              <p:nvPr/>
            </p:nvSpPr>
            <p:spPr>
              <a:xfrm>
                <a:off x="7022798" y="2339536"/>
                <a:ext cx="97496" cy="50607"/>
              </a:xfrm>
              <a:custGeom>
                <a:avLst/>
                <a:gdLst/>
                <a:ahLst/>
                <a:cxnLst/>
                <a:rect l="l" t="t" r="r" b="b"/>
                <a:pathLst>
                  <a:path w="3042" h="1579" extrusionOk="0">
                    <a:moveTo>
                      <a:pt x="3041" y="1"/>
                    </a:moveTo>
                    <a:lnTo>
                      <a:pt x="3041" y="1"/>
                    </a:lnTo>
                    <a:cubicBezTo>
                      <a:pt x="2139" y="619"/>
                      <a:pt x="1086" y="970"/>
                      <a:pt x="0" y="1003"/>
                    </a:cubicBezTo>
                    <a:lnTo>
                      <a:pt x="34" y="1571"/>
                    </a:lnTo>
                    <a:cubicBezTo>
                      <a:pt x="120" y="1576"/>
                      <a:pt x="204" y="1579"/>
                      <a:pt x="286" y="1579"/>
                    </a:cubicBezTo>
                    <a:cubicBezTo>
                      <a:pt x="2376" y="1579"/>
                      <a:pt x="3041" y="1"/>
                      <a:pt x="3041" y="1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2" name="Google Shape;10482;p112"/>
              <p:cNvSpPr/>
              <p:nvPr/>
            </p:nvSpPr>
            <p:spPr>
              <a:xfrm>
                <a:off x="7030811" y="2254059"/>
                <a:ext cx="31633" cy="22659"/>
              </a:xfrm>
              <a:custGeom>
                <a:avLst/>
                <a:gdLst/>
                <a:ahLst/>
                <a:cxnLst/>
                <a:rect l="l" t="t" r="r" b="b"/>
                <a:pathLst>
                  <a:path w="987" h="707" extrusionOk="0">
                    <a:moveTo>
                      <a:pt x="565" y="0"/>
                    </a:moveTo>
                    <a:cubicBezTo>
                      <a:pt x="501" y="0"/>
                      <a:pt x="440" y="14"/>
                      <a:pt x="385" y="45"/>
                    </a:cubicBezTo>
                    <a:cubicBezTo>
                      <a:pt x="185" y="128"/>
                      <a:pt x="51" y="295"/>
                      <a:pt x="18" y="496"/>
                    </a:cubicBezTo>
                    <a:lnTo>
                      <a:pt x="1" y="512"/>
                    </a:lnTo>
                    <a:cubicBezTo>
                      <a:pt x="1" y="546"/>
                      <a:pt x="18" y="596"/>
                      <a:pt x="51" y="613"/>
                    </a:cubicBezTo>
                    <a:cubicBezTo>
                      <a:pt x="101" y="646"/>
                      <a:pt x="135" y="663"/>
                      <a:pt x="185" y="663"/>
                    </a:cubicBezTo>
                    <a:cubicBezTo>
                      <a:pt x="280" y="695"/>
                      <a:pt x="375" y="706"/>
                      <a:pt x="475" y="706"/>
                    </a:cubicBezTo>
                    <a:cubicBezTo>
                      <a:pt x="532" y="706"/>
                      <a:pt x="591" y="702"/>
                      <a:pt x="652" y="696"/>
                    </a:cubicBezTo>
                    <a:cubicBezTo>
                      <a:pt x="803" y="663"/>
                      <a:pt x="937" y="546"/>
                      <a:pt x="970" y="395"/>
                    </a:cubicBezTo>
                    <a:cubicBezTo>
                      <a:pt x="987" y="245"/>
                      <a:pt x="903" y="111"/>
                      <a:pt x="786" y="45"/>
                    </a:cubicBezTo>
                    <a:cubicBezTo>
                      <a:pt x="715" y="18"/>
                      <a:pt x="638" y="0"/>
                      <a:pt x="565" y="0"/>
                    </a:cubicBezTo>
                    <a:close/>
                  </a:path>
                </a:pathLst>
              </a:custGeom>
              <a:solidFill>
                <a:srgbClr val="EB996E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3" name="Google Shape;10483;p112"/>
              <p:cNvSpPr/>
              <p:nvPr/>
            </p:nvSpPr>
            <p:spPr>
              <a:xfrm>
                <a:off x="7024401" y="2243097"/>
                <a:ext cx="33717" cy="31697"/>
              </a:xfrm>
              <a:custGeom>
                <a:avLst/>
                <a:gdLst/>
                <a:ahLst/>
                <a:cxnLst/>
                <a:rect l="l" t="t" r="r" b="b"/>
                <a:pathLst>
                  <a:path w="1052" h="989" extrusionOk="0">
                    <a:moveTo>
                      <a:pt x="993" y="0"/>
                    </a:moveTo>
                    <a:cubicBezTo>
                      <a:pt x="991" y="0"/>
                      <a:pt x="989" y="1"/>
                      <a:pt x="986" y="2"/>
                    </a:cubicBezTo>
                    <a:cubicBezTo>
                      <a:pt x="985" y="2"/>
                      <a:pt x="985" y="2"/>
                      <a:pt x="984" y="2"/>
                    </a:cubicBezTo>
                    <a:cubicBezTo>
                      <a:pt x="953" y="2"/>
                      <a:pt x="946" y="359"/>
                      <a:pt x="669" y="637"/>
                    </a:cubicBezTo>
                    <a:cubicBezTo>
                      <a:pt x="368" y="905"/>
                      <a:pt x="0" y="871"/>
                      <a:pt x="0" y="921"/>
                    </a:cubicBezTo>
                    <a:cubicBezTo>
                      <a:pt x="0" y="955"/>
                      <a:pt x="84" y="988"/>
                      <a:pt x="234" y="988"/>
                    </a:cubicBezTo>
                    <a:cubicBezTo>
                      <a:pt x="652" y="971"/>
                      <a:pt x="1003" y="654"/>
                      <a:pt x="1036" y="236"/>
                    </a:cubicBezTo>
                    <a:cubicBezTo>
                      <a:pt x="1052" y="97"/>
                      <a:pt x="1024" y="0"/>
                      <a:pt x="993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4" name="Google Shape;10484;p112"/>
              <p:cNvSpPr/>
              <p:nvPr/>
            </p:nvSpPr>
            <p:spPr>
              <a:xfrm>
                <a:off x="6940334" y="1961634"/>
                <a:ext cx="313834" cy="304122"/>
              </a:xfrm>
              <a:custGeom>
                <a:avLst/>
                <a:gdLst/>
                <a:ahLst/>
                <a:cxnLst/>
                <a:rect l="l" t="t" r="r" b="b"/>
                <a:pathLst>
                  <a:path w="9792" h="9489" extrusionOk="0">
                    <a:moveTo>
                      <a:pt x="58" y="2388"/>
                    </a:moveTo>
                    <a:cubicBezTo>
                      <a:pt x="36" y="2464"/>
                      <a:pt x="16" y="2541"/>
                      <a:pt x="0" y="2619"/>
                    </a:cubicBezTo>
                    <a:lnTo>
                      <a:pt x="58" y="2388"/>
                    </a:lnTo>
                    <a:close/>
                    <a:moveTo>
                      <a:pt x="3765" y="1"/>
                    </a:moveTo>
                    <a:cubicBezTo>
                      <a:pt x="3641" y="1"/>
                      <a:pt x="3517" y="5"/>
                      <a:pt x="3392" y="12"/>
                    </a:cubicBezTo>
                    <a:cubicBezTo>
                      <a:pt x="2573" y="46"/>
                      <a:pt x="1771" y="330"/>
                      <a:pt x="1120" y="814"/>
                    </a:cubicBezTo>
                    <a:cubicBezTo>
                      <a:pt x="667" y="1174"/>
                      <a:pt x="320" y="1650"/>
                      <a:pt x="122" y="2192"/>
                    </a:cubicBezTo>
                    <a:lnTo>
                      <a:pt x="122" y="2192"/>
                    </a:lnTo>
                    <a:cubicBezTo>
                      <a:pt x="120" y="2178"/>
                      <a:pt x="119" y="2165"/>
                      <a:pt x="117" y="2151"/>
                    </a:cubicBezTo>
                    <a:lnTo>
                      <a:pt x="58" y="2388"/>
                    </a:lnTo>
                    <a:lnTo>
                      <a:pt x="58" y="2388"/>
                    </a:lnTo>
                    <a:cubicBezTo>
                      <a:pt x="77" y="2322"/>
                      <a:pt x="99" y="2256"/>
                      <a:pt x="122" y="2192"/>
                    </a:cubicBezTo>
                    <a:lnTo>
                      <a:pt x="122" y="2192"/>
                    </a:lnTo>
                    <a:cubicBezTo>
                      <a:pt x="308" y="3575"/>
                      <a:pt x="1501" y="4607"/>
                      <a:pt x="2891" y="4607"/>
                    </a:cubicBezTo>
                    <a:lnTo>
                      <a:pt x="2256" y="3204"/>
                    </a:lnTo>
                    <a:lnTo>
                      <a:pt x="2256" y="3204"/>
                    </a:lnTo>
                    <a:cubicBezTo>
                      <a:pt x="2824" y="3872"/>
                      <a:pt x="3409" y="4540"/>
                      <a:pt x="4194" y="4941"/>
                    </a:cubicBezTo>
                    <a:cubicBezTo>
                      <a:pt x="4561" y="5125"/>
                      <a:pt x="4986" y="5232"/>
                      <a:pt x="5400" y="5232"/>
                    </a:cubicBezTo>
                    <a:cubicBezTo>
                      <a:pt x="5853" y="5232"/>
                      <a:pt x="6293" y="5104"/>
                      <a:pt x="6633" y="4808"/>
                    </a:cubicBezTo>
                    <a:cubicBezTo>
                      <a:pt x="6851" y="5376"/>
                      <a:pt x="6851" y="6011"/>
                      <a:pt x="7051" y="6595"/>
                    </a:cubicBezTo>
                    <a:cubicBezTo>
                      <a:pt x="7248" y="7170"/>
                      <a:pt x="7687" y="9488"/>
                      <a:pt x="8289" y="9488"/>
                    </a:cubicBezTo>
                    <a:cubicBezTo>
                      <a:pt x="8300" y="9488"/>
                      <a:pt x="8310" y="9487"/>
                      <a:pt x="8321" y="9486"/>
                    </a:cubicBezTo>
                    <a:cubicBezTo>
                      <a:pt x="8872" y="9402"/>
                      <a:pt x="9273" y="6980"/>
                      <a:pt x="9407" y="6445"/>
                    </a:cubicBezTo>
                    <a:cubicBezTo>
                      <a:pt x="9791" y="4941"/>
                      <a:pt x="9307" y="3270"/>
                      <a:pt x="8304" y="2084"/>
                    </a:cubicBezTo>
                    <a:cubicBezTo>
                      <a:pt x="7166" y="759"/>
                      <a:pt x="5503" y="1"/>
                      <a:pt x="376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5" name="Google Shape;10485;p112"/>
              <p:cNvSpPr/>
              <p:nvPr/>
            </p:nvSpPr>
            <p:spPr>
              <a:xfrm>
                <a:off x="6767873" y="1993620"/>
                <a:ext cx="207812" cy="375402"/>
              </a:xfrm>
              <a:custGeom>
                <a:avLst/>
                <a:gdLst/>
                <a:ahLst/>
                <a:cxnLst/>
                <a:rect l="l" t="t" r="r" b="b"/>
                <a:pathLst>
                  <a:path w="6484" h="11713" extrusionOk="0">
                    <a:moveTo>
                      <a:pt x="6484" y="0"/>
                    </a:moveTo>
                    <a:cubicBezTo>
                      <a:pt x="6350" y="150"/>
                      <a:pt x="6200" y="301"/>
                      <a:pt x="6033" y="418"/>
                    </a:cubicBezTo>
                    <a:cubicBezTo>
                      <a:pt x="5832" y="551"/>
                      <a:pt x="5615" y="668"/>
                      <a:pt x="5398" y="769"/>
                    </a:cubicBezTo>
                    <a:cubicBezTo>
                      <a:pt x="5130" y="869"/>
                      <a:pt x="4830" y="986"/>
                      <a:pt x="4496" y="1153"/>
                    </a:cubicBezTo>
                    <a:cubicBezTo>
                      <a:pt x="3694" y="1571"/>
                      <a:pt x="3242" y="2440"/>
                      <a:pt x="3359" y="3342"/>
                    </a:cubicBezTo>
                    <a:cubicBezTo>
                      <a:pt x="3409" y="3826"/>
                      <a:pt x="3610" y="4311"/>
                      <a:pt x="3560" y="4795"/>
                    </a:cubicBezTo>
                    <a:cubicBezTo>
                      <a:pt x="3560" y="5046"/>
                      <a:pt x="3460" y="5280"/>
                      <a:pt x="3309" y="5481"/>
                    </a:cubicBezTo>
                    <a:cubicBezTo>
                      <a:pt x="3125" y="5648"/>
                      <a:pt x="2875" y="5765"/>
                      <a:pt x="2624" y="5798"/>
                    </a:cubicBezTo>
                    <a:cubicBezTo>
                      <a:pt x="2090" y="5898"/>
                      <a:pt x="1588" y="6166"/>
                      <a:pt x="1171" y="6533"/>
                    </a:cubicBezTo>
                    <a:cubicBezTo>
                      <a:pt x="786" y="6884"/>
                      <a:pt x="502" y="7302"/>
                      <a:pt x="318" y="7786"/>
                    </a:cubicBezTo>
                    <a:cubicBezTo>
                      <a:pt x="1" y="8622"/>
                      <a:pt x="84" y="9541"/>
                      <a:pt x="536" y="10293"/>
                    </a:cubicBezTo>
                    <a:cubicBezTo>
                      <a:pt x="820" y="10811"/>
                      <a:pt x="1237" y="11212"/>
                      <a:pt x="1755" y="11496"/>
                    </a:cubicBezTo>
                    <a:cubicBezTo>
                      <a:pt x="1889" y="11579"/>
                      <a:pt x="2039" y="11629"/>
                      <a:pt x="2190" y="11679"/>
                    </a:cubicBezTo>
                    <a:cubicBezTo>
                      <a:pt x="2240" y="11696"/>
                      <a:pt x="2290" y="11713"/>
                      <a:pt x="2340" y="11713"/>
                    </a:cubicBezTo>
                    <a:cubicBezTo>
                      <a:pt x="2357" y="11696"/>
                      <a:pt x="2140" y="11646"/>
                      <a:pt x="1789" y="11429"/>
                    </a:cubicBezTo>
                    <a:cubicBezTo>
                      <a:pt x="1304" y="11145"/>
                      <a:pt x="903" y="10727"/>
                      <a:pt x="636" y="10226"/>
                    </a:cubicBezTo>
                    <a:cubicBezTo>
                      <a:pt x="218" y="9507"/>
                      <a:pt x="168" y="8622"/>
                      <a:pt x="469" y="7853"/>
                    </a:cubicBezTo>
                    <a:cubicBezTo>
                      <a:pt x="836" y="6884"/>
                      <a:pt x="1655" y="6182"/>
                      <a:pt x="2674" y="5965"/>
                    </a:cubicBezTo>
                    <a:cubicBezTo>
                      <a:pt x="2958" y="5915"/>
                      <a:pt x="3226" y="5798"/>
                      <a:pt x="3426" y="5597"/>
                    </a:cubicBezTo>
                    <a:cubicBezTo>
                      <a:pt x="3610" y="5364"/>
                      <a:pt x="3727" y="5096"/>
                      <a:pt x="3727" y="4812"/>
                    </a:cubicBezTo>
                    <a:cubicBezTo>
                      <a:pt x="3777" y="4261"/>
                      <a:pt x="3560" y="3776"/>
                      <a:pt x="3510" y="3325"/>
                    </a:cubicBezTo>
                    <a:cubicBezTo>
                      <a:pt x="3460" y="2891"/>
                      <a:pt x="3543" y="2440"/>
                      <a:pt x="3760" y="2055"/>
                    </a:cubicBezTo>
                    <a:cubicBezTo>
                      <a:pt x="3944" y="1721"/>
                      <a:pt x="4228" y="1454"/>
                      <a:pt x="4562" y="1270"/>
                    </a:cubicBezTo>
                    <a:cubicBezTo>
                      <a:pt x="4863" y="1086"/>
                      <a:pt x="5181" y="969"/>
                      <a:pt x="5431" y="852"/>
                    </a:cubicBezTo>
                    <a:cubicBezTo>
                      <a:pt x="5665" y="752"/>
                      <a:pt x="5882" y="635"/>
                      <a:pt x="6083" y="485"/>
                    </a:cubicBezTo>
                    <a:cubicBezTo>
                      <a:pt x="6200" y="384"/>
                      <a:pt x="6317" y="267"/>
                      <a:pt x="6400" y="134"/>
                    </a:cubicBezTo>
                    <a:cubicBezTo>
                      <a:pt x="6434" y="100"/>
                      <a:pt x="6467" y="50"/>
                      <a:pt x="6484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6" name="Google Shape;10486;p112"/>
              <p:cNvSpPr/>
              <p:nvPr/>
            </p:nvSpPr>
            <p:spPr>
              <a:xfrm>
                <a:off x="7203272" y="2032689"/>
                <a:ext cx="192813" cy="435399"/>
              </a:xfrm>
              <a:custGeom>
                <a:avLst/>
                <a:gdLst/>
                <a:ahLst/>
                <a:cxnLst/>
                <a:rect l="l" t="t" r="r" b="b"/>
                <a:pathLst>
                  <a:path w="6016" h="13585" extrusionOk="0">
                    <a:moveTo>
                      <a:pt x="17" y="1"/>
                    </a:moveTo>
                    <a:cubicBezTo>
                      <a:pt x="0" y="68"/>
                      <a:pt x="0" y="118"/>
                      <a:pt x="0" y="185"/>
                    </a:cubicBezTo>
                    <a:cubicBezTo>
                      <a:pt x="17" y="352"/>
                      <a:pt x="50" y="519"/>
                      <a:pt x="84" y="669"/>
                    </a:cubicBezTo>
                    <a:cubicBezTo>
                      <a:pt x="284" y="1271"/>
                      <a:pt x="618" y="1789"/>
                      <a:pt x="1086" y="2206"/>
                    </a:cubicBezTo>
                    <a:cubicBezTo>
                      <a:pt x="1637" y="2758"/>
                      <a:pt x="2439" y="3242"/>
                      <a:pt x="3208" y="3877"/>
                    </a:cubicBezTo>
                    <a:cubicBezTo>
                      <a:pt x="3609" y="4211"/>
                      <a:pt x="3960" y="4612"/>
                      <a:pt x="4211" y="5080"/>
                    </a:cubicBezTo>
                    <a:cubicBezTo>
                      <a:pt x="4478" y="5565"/>
                      <a:pt x="4578" y="6133"/>
                      <a:pt x="4461" y="6668"/>
                    </a:cubicBezTo>
                    <a:cubicBezTo>
                      <a:pt x="4328" y="7219"/>
                      <a:pt x="3943" y="7720"/>
                      <a:pt x="3977" y="8322"/>
                    </a:cubicBezTo>
                    <a:cubicBezTo>
                      <a:pt x="3993" y="8906"/>
                      <a:pt x="4328" y="9424"/>
                      <a:pt x="4829" y="9692"/>
                    </a:cubicBezTo>
                    <a:cubicBezTo>
                      <a:pt x="5046" y="9792"/>
                      <a:pt x="5247" y="9942"/>
                      <a:pt x="5430" y="10093"/>
                    </a:cubicBezTo>
                    <a:cubicBezTo>
                      <a:pt x="5581" y="10243"/>
                      <a:pt x="5698" y="10444"/>
                      <a:pt x="5764" y="10661"/>
                    </a:cubicBezTo>
                    <a:cubicBezTo>
                      <a:pt x="5865" y="11045"/>
                      <a:pt x="5848" y="11463"/>
                      <a:pt x="5698" y="11847"/>
                    </a:cubicBezTo>
                    <a:cubicBezTo>
                      <a:pt x="5447" y="12399"/>
                      <a:pt x="5046" y="12866"/>
                      <a:pt x="4545" y="13201"/>
                    </a:cubicBezTo>
                    <a:cubicBezTo>
                      <a:pt x="4194" y="13451"/>
                      <a:pt x="3993" y="13568"/>
                      <a:pt x="3993" y="13585"/>
                    </a:cubicBezTo>
                    <a:cubicBezTo>
                      <a:pt x="4060" y="13551"/>
                      <a:pt x="4110" y="13535"/>
                      <a:pt x="4160" y="13501"/>
                    </a:cubicBezTo>
                    <a:cubicBezTo>
                      <a:pt x="4261" y="13451"/>
                      <a:pt x="4394" y="13368"/>
                      <a:pt x="4578" y="13251"/>
                    </a:cubicBezTo>
                    <a:cubicBezTo>
                      <a:pt x="4812" y="13100"/>
                      <a:pt x="5013" y="12933"/>
                      <a:pt x="5196" y="12749"/>
                    </a:cubicBezTo>
                    <a:cubicBezTo>
                      <a:pt x="5464" y="12516"/>
                      <a:pt x="5664" y="12215"/>
                      <a:pt x="5815" y="11897"/>
                    </a:cubicBezTo>
                    <a:cubicBezTo>
                      <a:pt x="5982" y="11496"/>
                      <a:pt x="6015" y="11045"/>
                      <a:pt x="5898" y="10611"/>
                    </a:cubicBezTo>
                    <a:cubicBezTo>
                      <a:pt x="5831" y="10377"/>
                      <a:pt x="5714" y="10160"/>
                      <a:pt x="5531" y="9976"/>
                    </a:cubicBezTo>
                    <a:cubicBezTo>
                      <a:pt x="5347" y="9809"/>
                      <a:pt x="5130" y="9675"/>
                      <a:pt x="4912" y="9558"/>
                    </a:cubicBezTo>
                    <a:cubicBezTo>
                      <a:pt x="4461" y="9307"/>
                      <a:pt x="4160" y="8840"/>
                      <a:pt x="4144" y="8322"/>
                    </a:cubicBezTo>
                    <a:cubicBezTo>
                      <a:pt x="4110" y="7787"/>
                      <a:pt x="4478" y="7302"/>
                      <a:pt x="4628" y="6718"/>
                    </a:cubicBezTo>
                    <a:cubicBezTo>
                      <a:pt x="4762" y="6133"/>
                      <a:pt x="4662" y="5515"/>
                      <a:pt x="4361" y="4997"/>
                    </a:cubicBezTo>
                    <a:cubicBezTo>
                      <a:pt x="4094" y="4529"/>
                      <a:pt x="3743" y="4094"/>
                      <a:pt x="3308" y="3760"/>
                    </a:cubicBezTo>
                    <a:cubicBezTo>
                      <a:pt x="2523" y="3109"/>
                      <a:pt x="1721" y="2657"/>
                      <a:pt x="1170" y="2123"/>
                    </a:cubicBezTo>
                    <a:cubicBezTo>
                      <a:pt x="718" y="1722"/>
                      <a:pt x="368" y="1221"/>
                      <a:pt x="150" y="652"/>
                    </a:cubicBezTo>
                    <a:cubicBezTo>
                      <a:pt x="84" y="435"/>
                      <a:pt x="50" y="218"/>
                      <a:pt x="17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7" name="Google Shape;10487;p112"/>
              <p:cNvSpPr/>
              <p:nvPr/>
            </p:nvSpPr>
            <p:spPr>
              <a:xfrm>
                <a:off x="6937097" y="2036792"/>
                <a:ext cx="30576" cy="87497"/>
              </a:xfrm>
              <a:custGeom>
                <a:avLst/>
                <a:gdLst/>
                <a:ahLst/>
                <a:cxnLst/>
                <a:rect l="l" t="t" r="r" b="b"/>
                <a:pathLst>
                  <a:path w="954" h="2730" extrusionOk="0">
                    <a:moveTo>
                      <a:pt x="779" y="1"/>
                    </a:moveTo>
                    <a:cubicBezTo>
                      <a:pt x="679" y="1"/>
                      <a:pt x="596" y="102"/>
                      <a:pt x="552" y="190"/>
                    </a:cubicBezTo>
                    <a:cubicBezTo>
                      <a:pt x="135" y="976"/>
                      <a:pt x="1" y="1861"/>
                      <a:pt x="135" y="2730"/>
                    </a:cubicBezTo>
                    <a:lnTo>
                      <a:pt x="218" y="2663"/>
                    </a:lnTo>
                    <a:lnTo>
                      <a:pt x="135" y="2613"/>
                    </a:lnTo>
                    <a:cubicBezTo>
                      <a:pt x="469" y="2346"/>
                      <a:pt x="686" y="1961"/>
                      <a:pt x="786" y="1560"/>
                    </a:cubicBezTo>
                    <a:cubicBezTo>
                      <a:pt x="886" y="1143"/>
                      <a:pt x="937" y="725"/>
                      <a:pt x="937" y="307"/>
                    </a:cubicBezTo>
                    <a:cubicBezTo>
                      <a:pt x="953" y="190"/>
                      <a:pt x="937" y="23"/>
                      <a:pt x="820" y="7"/>
                    </a:cubicBezTo>
                    <a:cubicBezTo>
                      <a:pt x="806" y="3"/>
                      <a:pt x="792" y="1"/>
                      <a:pt x="77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8" name="Google Shape;10488;p112"/>
              <p:cNvSpPr/>
              <p:nvPr/>
            </p:nvSpPr>
            <p:spPr>
              <a:xfrm>
                <a:off x="6655441" y="2453378"/>
                <a:ext cx="856825" cy="895092"/>
              </a:xfrm>
              <a:custGeom>
                <a:avLst/>
                <a:gdLst/>
                <a:ahLst/>
                <a:cxnLst/>
                <a:rect l="l" t="t" r="r" b="b"/>
                <a:pathLst>
                  <a:path w="26734" h="27928" extrusionOk="0">
                    <a:moveTo>
                      <a:pt x="11462" y="0"/>
                    </a:moveTo>
                    <a:cubicBezTo>
                      <a:pt x="10160" y="0"/>
                      <a:pt x="7551" y="281"/>
                      <a:pt x="5748" y="2314"/>
                    </a:cubicBezTo>
                    <a:cubicBezTo>
                      <a:pt x="3175" y="5221"/>
                      <a:pt x="0" y="8646"/>
                      <a:pt x="0" y="8646"/>
                    </a:cubicBezTo>
                    <a:lnTo>
                      <a:pt x="2423" y="14728"/>
                    </a:lnTo>
                    <a:lnTo>
                      <a:pt x="8137" y="10016"/>
                    </a:lnTo>
                    <a:lnTo>
                      <a:pt x="8137" y="10016"/>
                    </a:lnTo>
                    <a:cubicBezTo>
                      <a:pt x="7669" y="10852"/>
                      <a:pt x="7402" y="11787"/>
                      <a:pt x="7385" y="12756"/>
                    </a:cubicBezTo>
                    <a:cubicBezTo>
                      <a:pt x="7385" y="14360"/>
                      <a:pt x="9056" y="15112"/>
                      <a:pt x="9056" y="15112"/>
                    </a:cubicBezTo>
                    <a:lnTo>
                      <a:pt x="9574" y="20008"/>
                    </a:lnTo>
                    <a:lnTo>
                      <a:pt x="7870" y="27928"/>
                    </a:lnTo>
                    <a:lnTo>
                      <a:pt x="25631" y="27209"/>
                    </a:lnTo>
                    <a:cubicBezTo>
                      <a:pt x="25330" y="24569"/>
                      <a:pt x="24445" y="22013"/>
                      <a:pt x="23008" y="19757"/>
                    </a:cubicBezTo>
                    <a:lnTo>
                      <a:pt x="23342" y="11470"/>
                    </a:lnTo>
                    <a:lnTo>
                      <a:pt x="26734" y="11470"/>
                    </a:lnTo>
                    <a:lnTo>
                      <a:pt x="25531" y="5421"/>
                    </a:lnTo>
                    <a:cubicBezTo>
                      <a:pt x="24645" y="476"/>
                      <a:pt x="17711" y="141"/>
                      <a:pt x="17711" y="141"/>
                    </a:cubicBezTo>
                    <a:lnTo>
                      <a:pt x="12264" y="41"/>
                    </a:lnTo>
                    <a:cubicBezTo>
                      <a:pt x="12264" y="41"/>
                      <a:pt x="11958" y="0"/>
                      <a:pt x="11462" y="0"/>
                    </a:cubicBez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89" name="Google Shape;10489;p112"/>
              <p:cNvSpPr/>
              <p:nvPr/>
            </p:nvSpPr>
            <p:spPr>
              <a:xfrm>
                <a:off x="7267532" y="2603564"/>
                <a:ext cx="57850" cy="318096"/>
              </a:xfrm>
              <a:custGeom>
                <a:avLst/>
                <a:gdLst/>
                <a:ahLst/>
                <a:cxnLst/>
                <a:rect l="l" t="t" r="r" b="b"/>
                <a:pathLst>
                  <a:path w="1805" h="9925" extrusionOk="0">
                    <a:moveTo>
                      <a:pt x="17" y="0"/>
                    </a:moveTo>
                    <a:cubicBezTo>
                      <a:pt x="0" y="134"/>
                      <a:pt x="17" y="267"/>
                      <a:pt x="33" y="401"/>
                    </a:cubicBezTo>
                    <a:cubicBezTo>
                      <a:pt x="67" y="652"/>
                      <a:pt x="117" y="1019"/>
                      <a:pt x="184" y="1470"/>
                    </a:cubicBezTo>
                    <a:cubicBezTo>
                      <a:pt x="334" y="2373"/>
                      <a:pt x="551" y="3626"/>
                      <a:pt x="819" y="4979"/>
                    </a:cubicBezTo>
                    <a:lnTo>
                      <a:pt x="1487" y="8488"/>
                    </a:lnTo>
                    <a:lnTo>
                      <a:pt x="1704" y="9541"/>
                    </a:lnTo>
                    <a:cubicBezTo>
                      <a:pt x="1721" y="9674"/>
                      <a:pt x="1754" y="9808"/>
                      <a:pt x="1788" y="9925"/>
                    </a:cubicBezTo>
                    <a:cubicBezTo>
                      <a:pt x="1805" y="9791"/>
                      <a:pt x="1788" y="9658"/>
                      <a:pt x="1771" y="9541"/>
                    </a:cubicBezTo>
                    <a:cubicBezTo>
                      <a:pt x="1738" y="9273"/>
                      <a:pt x="1688" y="8922"/>
                      <a:pt x="1621" y="8471"/>
                    </a:cubicBezTo>
                    <a:cubicBezTo>
                      <a:pt x="1470" y="7569"/>
                      <a:pt x="1253" y="6316"/>
                      <a:pt x="986" y="4946"/>
                    </a:cubicBezTo>
                    <a:lnTo>
                      <a:pt x="318" y="1454"/>
                    </a:lnTo>
                    <a:lnTo>
                      <a:pt x="100" y="401"/>
                    </a:lnTo>
                    <a:cubicBezTo>
                      <a:pt x="84" y="267"/>
                      <a:pt x="50" y="134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0" name="Google Shape;10490;p112"/>
              <p:cNvSpPr/>
              <p:nvPr/>
            </p:nvSpPr>
            <p:spPr>
              <a:xfrm>
                <a:off x="7304999" y="2808107"/>
                <a:ext cx="209960" cy="5929"/>
              </a:xfrm>
              <a:custGeom>
                <a:avLst/>
                <a:gdLst/>
                <a:ahLst/>
                <a:cxnLst/>
                <a:rect l="l" t="t" r="r" b="b"/>
                <a:pathLst>
                  <a:path w="6551" h="185" extrusionOk="0">
                    <a:moveTo>
                      <a:pt x="3276" y="1"/>
                    </a:moveTo>
                    <a:cubicBezTo>
                      <a:pt x="1454" y="17"/>
                      <a:pt x="1" y="51"/>
                      <a:pt x="1" y="101"/>
                    </a:cubicBezTo>
                    <a:cubicBezTo>
                      <a:pt x="1" y="151"/>
                      <a:pt x="1454" y="185"/>
                      <a:pt x="3276" y="185"/>
                    </a:cubicBezTo>
                    <a:cubicBezTo>
                      <a:pt x="5097" y="168"/>
                      <a:pt x="6550" y="134"/>
                      <a:pt x="6550" y="84"/>
                    </a:cubicBezTo>
                    <a:cubicBezTo>
                      <a:pt x="6550" y="34"/>
                      <a:pt x="5080" y="1"/>
                      <a:pt x="3276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1" name="Google Shape;10491;p112"/>
              <p:cNvSpPr/>
              <p:nvPr/>
            </p:nvSpPr>
            <p:spPr>
              <a:xfrm>
                <a:off x="6603488" y="2814004"/>
                <a:ext cx="975185" cy="343961"/>
              </a:xfrm>
              <a:custGeom>
                <a:avLst/>
                <a:gdLst/>
                <a:ahLst/>
                <a:cxnLst/>
                <a:rect l="l" t="t" r="r" b="b"/>
                <a:pathLst>
                  <a:path w="30427" h="10732" extrusionOk="0">
                    <a:moveTo>
                      <a:pt x="22006" y="1"/>
                    </a:moveTo>
                    <a:cubicBezTo>
                      <a:pt x="22006" y="1"/>
                      <a:pt x="22791" y="3676"/>
                      <a:pt x="22624" y="4529"/>
                    </a:cubicBezTo>
                    <a:cubicBezTo>
                      <a:pt x="22473" y="5280"/>
                      <a:pt x="10276" y="5765"/>
                      <a:pt x="7102" y="5815"/>
                    </a:cubicBezTo>
                    <a:cubicBezTo>
                      <a:pt x="7055" y="5781"/>
                      <a:pt x="7002" y="5771"/>
                      <a:pt x="6945" y="5771"/>
                    </a:cubicBezTo>
                    <a:cubicBezTo>
                      <a:pt x="6856" y="5771"/>
                      <a:pt x="6758" y="5796"/>
                      <a:pt x="6657" y="5796"/>
                    </a:cubicBezTo>
                    <a:cubicBezTo>
                      <a:pt x="6565" y="5796"/>
                      <a:pt x="6472" y="5775"/>
                      <a:pt x="6383" y="5698"/>
                    </a:cubicBezTo>
                    <a:cubicBezTo>
                      <a:pt x="6166" y="5514"/>
                      <a:pt x="5999" y="5280"/>
                      <a:pt x="5848" y="5030"/>
                    </a:cubicBezTo>
                    <a:cubicBezTo>
                      <a:pt x="5665" y="4729"/>
                      <a:pt x="5514" y="4395"/>
                      <a:pt x="5414" y="4044"/>
                    </a:cubicBezTo>
                    <a:cubicBezTo>
                      <a:pt x="5374" y="3856"/>
                      <a:pt x="5218" y="3750"/>
                      <a:pt x="5069" y="3750"/>
                    </a:cubicBezTo>
                    <a:cubicBezTo>
                      <a:pt x="4966" y="3750"/>
                      <a:pt x="4867" y="3801"/>
                      <a:pt x="4812" y="3910"/>
                    </a:cubicBezTo>
                    <a:cubicBezTo>
                      <a:pt x="4679" y="4178"/>
                      <a:pt x="4829" y="5097"/>
                      <a:pt x="5431" y="5966"/>
                    </a:cubicBezTo>
                    <a:cubicBezTo>
                      <a:pt x="5706" y="6363"/>
                      <a:pt x="5523" y="6484"/>
                      <a:pt x="5188" y="6484"/>
                    </a:cubicBezTo>
                    <a:cubicBezTo>
                      <a:pt x="4793" y="6484"/>
                      <a:pt x="4185" y="6314"/>
                      <a:pt x="3877" y="6233"/>
                    </a:cubicBezTo>
                    <a:cubicBezTo>
                      <a:pt x="3382" y="6106"/>
                      <a:pt x="2001" y="5799"/>
                      <a:pt x="1477" y="5799"/>
                    </a:cubicBezTo>
                    <a:cubicBezTo>
                      <a:pt x="1382" y="5799"/>
                      <a:pt x="1315" y="5809"/>
                      <a:pt x="1287" y="5832"/>
                    </a:cubicBezTo>
                    <a:cubicBezTo>
                      <a:pt x="1020" y="6049"/>
                      <a:pt x="1187" y="6383"/>
                      <a:pt x="1772" y="6517"/>
                    </a:cubicBezTo>
                    <a:cubicBezTo>
                      <a:pt x="2356" y="6667"/>
                      <a:pt x="4077" y="7219"/>
                      <a:pt x="3977" y="7519"/>
                    </a:cubicBezTo>
                    <a:cubicBezTo>
                      <a:pt x="3961" y="7570"/>
                      <a:pt x="3873" y="7591"/>
                      <a:pt x="3736" y="7591"/>
                    </a:cubicBezTo>
                    <a:cubicBezTo>
                      <a:pt x="3018" y="7591"/>
                      <a:pt x="953" y="7001"/>
                      <a:pt x="953" y="7001"/>
                    </a:cubicBezTo>
                    <a:cubicBezTo>
                      <a:pt x="953" y="7001"/>
                      <a:pt x="723" y="6893"/>
                      <a:pt x="516" y="6893"/>
                    </a:cubicBezTo>
                    <a:cubicBezTo>
                      <a:pt x="388" y="6893"/>
                      <a:pt x="269" y="6934"/>
                      <a:pt x="218" y="7068"/>
                    </a:cubicBezTo>
                    <a:cubicBezTo>
                      <a:pt x="0" y="7703"/>
                      <a:pt x="3192" y="8355"/>
                      <a:pt x="3493" y="8405"/>
                    </a:cubicBezTo>
                    <a:cubicBezTo>
                      <a:pt x="3695" y="8452"/>
                      <a:pt x="3636" y="8744"/>
                      <a:pt x="3439" y="8744"/>
                    </a:cubicBezTo>
                    <a:cubicBezTo>
                      <a:pt x="3424" y="8744"/>
                      <a:pt x="3408" y="8743"/>
                      <a:pt x="3392" y="8739"/>
                    </a:cubicBezTo>
                    <a:cubicBezTo>
                      <a:pt x="3223" y="8703"/>
                      <a:pt x="1768" y="8244"/>
                      <a:pt x="894" y="8244"/>
                    </a:cubicBezTo>
                    <a:cubicBezTo>
                      <a:pt x="563" y="8244"/>
                      <a:pt x="315" y="8310"/>
                      <a:pt x="251" y="8488"/>
                    </a:cubicBezTo>
                    <a:cubicBezTo>
                      <a:pt x="84" y="8990"/>
                      <a:pt x="2874" y="9040"/>
                      <a:pt x="3342" y="9541"/>
                    </a:cubicBezTo>
                    <a:cubicBezTo>
                      <a:pt x="3463" y="9671"/>
                      <a:pt x="3367" y="9712"/>
                      <a:pt x="3159" y="9712"/>
                    </a:cubicBezTo>
                    <a:cubicBezTo>
                      <a:pt x="2798" y="9712"/>
                      <a:pt x="2098" y="9588"/>
                      <a:pt x="1606" y="9588"/>
                    </a:cubicBezTo>
                    <a:cubicBezTo>
                      <a:pt x="1324" y="9588"/>
                      <a:pt x="1110" y="9629"/>
                      <a:pt x="1070" y="9758"/>
                    </a:cubicBezTo>
                    <a:cubicBezTo>
                      <a:pt x="1020" y="9925"/>
                      <a:pt x="2089" y="10009"/>
                      <a:pt x="3626" y="10226"/>
                    </a:cubicBezTo>
                    <a:cubicBezTo>
                      <a:pt x="4677" y="10371"/>
                      <a:pt x="6364" y="10403"/>
                      <a:pt x="7459" y="10403"/>
                    </a:cubicBezTo>
                    <a:cubicBezTo>
                      <a:pt x="7879" y="10403"/>
                      <a:pt x="8212" y="10398"/>
                      <a:pt x="8388" y="10393"/>
                    </a:cubicBezTo>
                    <a:cubicBezTo>
                      <a:pt x="11070" y="10544"/>
                      <a:pt x="18836" y="10732"/>
                      <a:pt x="23694" y="10732"/>
                    </a:cubicBezTo>
                    <a:cubicBezTo>
                      <a:pt x="25313" y="10732"/>
                      <a:pt x="26609" y="10711"/>
                      <a:pt x="27286" y="10661"/>
                    </a:cubicBezTo>
                    <a:cubicBezTo>
                      <a:pt x="30427" y="10443"/>
                      <a:pt x="29240" y="6367"/>
                      <a:pt x="29123" y="5381"/>
                    </a:cubicBezTo>
                    <a:cubicBezTo>
                      <a:pt x="28773" y="2473"/>
                      <a:pt x="28305" y="1"/>
                      <a:pt x="28305" y="1"/>
                    </a:cubicBezTo>
                    <a:close/>
                  </a:path>
                </a:pathLst>
              </a:custGeom>
              <a:solidFill>
                <a:srgbClr val="FFBE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2" name="Google Shape;10492;p112"/>
              <p:cNvSpPr/>
              <p:nvPr/>
            </p:nvSpPr>
            <p:spPr>
              <a:xfrm>
                <a:off x="6896393" y="2649075"/>
                <a:ext cx="32178" cy="177269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5531" extrusionOk="0">
                    <a:moveTo>
                      <a:pt x="385" y="0"/>
                    </a:moveTo>
                    <a:cubicBezTo>
                      <a:pt x="385" y="268"/>
                      <a:pt x="419" y="552"/>
                      <a:pt x="486" y="836"/>
                    </a:cubicBezTo>
                    <a:lnTo>
                      <a:pt x="636" y="1738"/>
                    </a:lnTo>
                    <a:lnTo>
                      <a:pt x="736" y="2256"/>
                    </a:lnTo>
                    <a:cubicBezTo>
                      <a:pt x="786" y="2440"/>
                      <a:pt x="820" y="2640"/>
                      <a:pt x="820" y="2824"/>
                    </a:cubicBezTo>
                    <a:cubicBezTo>
                      <a:pt x="836" y="2908"/>
                      <a:pt x="820" y="2991"/>
                      <a:pt x="786" y="3075"/>
                    </a:cubicBezTo>
                    <a:cubicBezTo>
                      <a:pt x="770" y="3158"/>
                      <a:pt x="719" y="3242"/>
                      <a:pt x="686" y="3342"/>
                    </a:cubicBezTo>
                    <a:cubicBezTo>
                      <a:pt x="603" y="3509"/>
                      <a:pt x="536" y="3676"/>
                      <a:pt x="486" y="3843"/>
                    </a:cubicBezTo>
                    <a:cubicBezTo>
                      <a:pt x="369" y="4177"/>
                      <a:pt x="285" y="4462"/>
                      <a:pt x="202" y="4712"/>
                    </a:cubicBezTo>
                    <a:cubicBezTo>
                      <a:pt x="118" y="4979"/>
                      <a:pt x="34" y="5247"/>
                      <a:pt x="1" y="5531"/>
                    </a:cubicBezTo>
                    <a:cubicBezTo>
                      <a:pt x="135" y="5280"/>
                      <a:pt x="252" y="5030"/>
                      <a:pt x="318" y="4762"/>
                    </a:cubicBezTo>
                    <a:lnTo>
                      <a:pt x="636" y="3893"/>
                    </a:lnTo>
                    <a:cubicBezTo>
                      <a:pt x="703" y="3743"/>
                      <a:pt x="770" y="3576"/>
                      <a:pt x="836" y="3409"/>
                    </a:cubicBezTo>
                    <a:cubicBezTo>
                      <a:pt x="870" y="3325"/>
                      <a:pt x="920" y="3242"/>
                      <a:pt x="953" y="3142"/>
                    </a:cubicBezTo>
                    <a:cubicBezTo>
                      <a:pt x="987" y="3025"/>
                      <a:pt x="1004" y="2924"/>
                      <a:pt x="1004" y="2824"/>
                    </a:cubicBezTo>
                    <a:cubicBezTo>
                      <a:pt x="987" y="2624"/>
                      <a:pt x="953" y="2423"/>
                      <a:pt x="903" y="2223"/>
                    </a:cubicBezTo>
                    <a:lnTo>
                      <a:pt x="803" y="1705"/>
                    </a:lnTo>
                    <a:lnTo>
                      <a:pt x="603" y="802"/>
                    </a:lnTo>
                    <a:cubicBezTo>
                      <a:pt x="569" y="535"/>
                      <a:pt x="486" y="251"/>
                      <a:pt x="38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3" name="Google Shape;10493;p112"/>
              <p:cNvSpPr/>
              <p:nvPr/>
            </p:nvSpPr>
            <p:spPr>
              <a:xfrm>
                <a:off x="7119717" y="2091084"/>
                <a:ext cx="204062" cy="423829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13224" extrusionOk="0">
                    <a:moveTo>
                      <a:pt x="351" y="0"/>
                    </a:moveTo>
                    <a:lnTo>
                      <a:pt x="351" y="0"/>
                    </a:lnTo>
                    <a:cubicBezTo>
                      <a:pt x="836" y="618"/>
                      <a:pt x="1354" y="1337"/>
                      <a:pt x="1270" y="2122"/>
                    </a:cubicBezTo>
                    <a:cubicBezTo>
                      <a:pt x="1187" y="2807"/>
                      <a:pt x="635" y="3425"/>
                      <a:pt x="719" y="4110"/>
                    </a:cubicBezTo>
                    <a:cubicBezTo>
                      <a:pt x="836" y="4896"/>
                      <a:pt x="1738" y="5414"/>
                      <a:pt x="1788" y="6216"/>
                    </a:cubicBezTo>
                    <a:cubicBezTo>
                      <a:pt x="1822" y="6867"/>
                      <a:pt x="1254" y="7385"/>
                      <a:pt x="853" y="7903"/>
                    </a:cubicBezTo>
                    <a:cubicBezTo>
                      <a:pt x="268" y="8672"/>
                      <a:pt x="0" y="9641"/>
                      <a:pt x="117" y="10593"/>
                    </a:cubicBezTo>
                    <a:cubicBezTo>
                      <a:pt x="251" y="11546"/>
                      <a:pt x="819" y="12398"/>
                      <a:pt x="1655" y="12882"/>
                    </a:cubicBezTo>
                    <a:cubicBezTo>
                      <a:pt x="2069" y="13110"/>
                      <a:pt x="2528" y="13223"/>
                      <a:pt x="2987" y="13223"/>
                    </a:cubicBezTo>
                    <a:cubicBezTo>
                      <a:pt x="3472" y="13223"/>
                      <a:pt x="3958" y="13098"/>
                      <a:pt x="4395" y="12849"/>
                    </a:cubicBezTo>
                    <a:cubicBezTo>
                      <a:pt x="5147" y="12398"/>
                      <a:pt x="5598" y="11579"/>
                      <a:pt x="5899" y="10744"/>
                    </a:cubicBezTo>
                    <a:cubicBezTo>
                      <a:pt x="6266" y="9658"/>
                      <a:pt x="6366" y="8371"/>
                      <a:pt x="5732" y="7435"/>
                    </a:cubicBezTo>
                    <a:cubicBezTo>
                      <a:pt x="5464" y="7051"/>
                      <a:pt x="5080" y="6717"/>
                      <a:pt x="4996" y="6266"/>
                    </a:cubicBezTo>
                    <a:cubicBezTo>
                      <a:pt x="4896" y="5681"/>
                      <a:pt x="5297" y="5130"/>
                      <a:pt x="5364" y="4545"/>
                    </a:cubicBezTo>
                    <a:cubicBezTo>
                      <a:pt x="5464" y="3759"/>
                      <a:pt x="4913" y="3041"/>
                      <a:pt x="4311" y="2540"/>
                    </a:cubicBezTo>
                    <a:cubicBezTo>
                      <a:pt x="3710" y="2022"/>
                      <a:pt x="3008" y="1604"/>
                      <a:pt x="2557" y="952"/>
                    </a:cubicBezTo>
                    <a:lnTo>
                      <a:pt x="351" y="0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4" name="Google Shape;10494;p112"/>
              <p:cNvSpPr/>
              <p:nvPr/>
            </p:nvSpPr>
            <p:spPr>
              <a:xfrm>
                <a:off x="7274487" y="2656030"/>
                <a:ext cx="59453" cy="315981"/>
              </a:xfrm>
              <a:custGeom>
                <a:avLst/>
                <a:gdLst/>
                <a:ahLst/>
                <a:cxnLst/>
                <a:rect l="l" t="t" r="r" b="b"/>
                <a:pathLst>
                  <a:path w="1855" h="985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17" y="3376"/>
                      <a:pt x="351" y="6483"/>
                      <a:pt x="418" y="9859"/>
                    </a:cubicBezTo>
                    <a:cubicBezTo>
                      <a:pt x="919" y="9808"/>
                      <a:pt x="1387" y="9708"/>
                      <a:pt x="1688" y="9458"/>
                    </a:cubicBezTo>
                    <a:cubicBezTo>
                      <a:pt x="1855" y="8021"/>
                      <a:pt x="769" y="3643"/>
                      <a:pt x="0" y="1"/>
                    </a:cubicBez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5" name="Google Shape;10495;p112"/>
              <p:cNvSpPr/>
              <p:nvPr/>
            </p:nvSpPr>
            <p:spPr>
              <a:xfrm>
                <a:off x="7009946" y="2560104"/>
                <a:ext cx="16634" cy="46697"/>
              </a:xfrm>
              <a:custGeom>
                <a:avLst/>
                <a:gdLst/>
                <a:ahLst/>
                <a:cxnLst/>
                <a:rect l="l" t="t" r="r" b="b"/>
                <a:pathLst>
                  <a:path w="519" h="1457" extrusionOk="0">
                    <a:moveTo>
                      <a:pt x="462" y="0"/>
                    </a:moveTo>
                    <a:cubicBezTo>
                      <a:pt x="416" y="0"/>
                      <a:pt x="245" y="291"/>
                      <a:pt x="134" y="688"/>
                    </a:cubicBezTo>
                    <a:cubicBezTo>
                      <a:pt x="17" y="1089"/>
                      <a:pt x="0" y="1440"/>
                      <a:pt x="50" y="1456"/>
                    </a:cubicBezTo>
                    <a:cubicBezTo>
                      <a:pt x="100" y="1456"/>
                      <a:pt x="184" y="1139"/>
                      <a:pt x="301" y="738"/>
                    </a:cubicBezTo>
                    <a:cubicBezTo>
                      <a:pt x="418" y="337"/>
                      <a:pt x="518" y="19"/>
                      <a:pt x="468" y="3"/>
                    </a:cubicBezTo>
                    <a:cubicBezTo>
                      <a:pt x="466" y="1"/>
                      <a:pt x="464" y="0"/>
                      <a:pt x="46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6" name="Google Shape;10496;p112"/>
              <p:cNvSpPr/>
              <p:nvPr/>
            </p:nvSpPr>
            <p:spPr>
              <a:xfrm>
                <a:off x="6869086" y="2581033"/>
                <a:ext cx="28973" cy="25416"/>
              </a:xfrm>
              <a:custGeom>
                <a:avLst/>
                <a:gdLst/>
                <a:ahLst/>
                <a:cxnLst/>
                <a:rect l="l" t="t" r="r" b="b"/>
                <a:pathLst>
                  <a:path w="904" h="793" extrusionOk="0">
                    <a:moveTo>
                      <a:pt x="57" y="0"/>
                    </a:moveTo>
                    <a:cubicBezTo>
                      <a:pt x="54" y="0"/>
                      <a:pt x="53" y="1"/>
                      <a:pt x="51" y="1"/>
                    </a:cubicBezTo>
                    <a:cubicBezTo>
                      <a:pt x="1" y="35"/>
                      <a:pt x="135" y="269"/>
                      <a:pt x="368" y="486"/>
                    </a:cubicBezTo>
                    <a:cubicBezTo>
                      <a:pt x="576" y="679"/>
                      <a:pt x="783" y="792"/>
                      <a:pt x="851" y="792"/>
                    </a:cubicBezTo>
                    <a:cubicBezTo>
                      <a:pt x="860" y="792"/>
                      <a:pt x="866" y="790"/>
                      <a:pt x="870" y="787"/>
                    </a:cubicBezTo>
                    <a:cubicBezTo>
                      <a:pt x="903" y="753"/>
                      <a:pt x="719" y="569"/>
                      <a:pt x="485" y="352"/>
                    </a:cubicBezTo>
                    <a:cubicBezTo>
                      <a:pt x="278" y="161"/>
                      <a:pt x="102" y="0"/>
                      <a:pt x="57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7" name="Google Shape;10497;p112"/>
              <p:cNvSpPr/>
              <p:nvPr/>
            </p:nvSpPr>
            <p:spPr>
              <a:xfrm>
                <a:off x="6873381" y="2706348"/>
                <a:ext cx="15576" cy="39165"/>
              </a:xfrm>
              <a:custGeom>
                <a:avLst/>
                <a:gdLst/>
                <a:ahLst/>
                <a:cxnLst/>
                <a:rect l="l" t="t" r="r" b="b"/>
                <a:pathLst>
                  <a:path w="486" h="1222" extrusionOk="0">
                    <a:moveTo>
                      <a:pt x="431" y="0"/>
                    </a:moveTo>
                    <a:cubicBezTo>
                      <a:pt x="391" y="0"/>
                      <a:pt x="231" y="246"/>
                      <a:pt x="117" y="586"/>
                    </a:cubicBezTo>
                    <a:cubicBezTo>
                      <a:pt x="17" y="920"/>
                      <a:pt x="1" y="1221"/>
                      <a:pt x="51" y="1221"/>
                    </a:cubicBezTo>
                    <a:cubicBezTo>
                      <a:pt x="52" y="1221"/>
                      <a:pt x="54" y="1222"/>
                      <a:pt x="55" y="1222"/>
                    </a:cubicBezTo>
                    <a:cubicBezTo>
                      <a:pt x="106" y="1222"/>
                      <a:pt x="188" y="960"/>
                      <a:pt x="301" y="636"/>
                    </a:cubicBezTo>
                    <a:cubicBezTo>
                      <a:pt x="402" y="302"/>
                      <a:pt x="485" y="18"/>
                      <a:pt x="435" y="1"/>
                    </a:cubicBezTo>
                    <a:cubicBezTo>
                      <a:pt x="434" y="1"/>
                      <a:pt x="433" y="0"/>
                      <a:pt x="431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8" name="Google Shape;10498;p112"/>
              <p:cNvSpPr/>
              <p:nvPr/>
            </p:nvSpPr>
            <p:spPr>
              <a:xfrm>
                <a:off x="6936039" y="2498376"/>
                <a:ext cx="36441" cy="5737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79" extrusionOk="0">
                    <a:moveTo>
                      <a:pt x="791" y="1"/>
                    </a:moveTo>
                    <a:cubicBezTo>
                      <a:pt x="723" y="1"/>
                      <a:pt x="648" y="3"/>
                      <a:pt x="569" y="7"/>
                    </a:cubicBezTo>
                    <a:cubicBezTo>
                      <a:pt x="251" y="7"/>
                      <a:pt x="0" y="57"/>
                      <a:pt x="0" y="107"/>
                    </a:cubicBezTo>
                    <a:cubicBezTo>
                      <a:pt x="0" y="149"/>
                      <a:pt x="170" y="179"/>
                      <a:pt x="407" y="179"/>
                    </a:cubicBezTo>
                    <a:cubicBezTo>
                      <a:pt x="458" y="179"/>
                      <a:pt x="512" y="177"/>
                      <a:pt x="569" y="174"/>
                    </a:cubicBezTo>
                    <a:cubicBezTo>
                      <a:pt x="886" y="158"/>
                      <a:pt x="1137" y="107"/>
                      <a:pt x="1137" y="57"/>
                    </a:cubicBezTo>
                    <a:cubicBezTo>
                      <a:pt x="1137" y="20"/>
                      <a:pt x="996" y="1"/>
                      <a:pt x="79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499" name="Google Shape;10499;p112"/>
              <p:cNvSpPr/>
              <p:nvPr/>
            </p:nvSpPr>
            <p:spPr>
              <a:xfrm>
                <a:off x="6970845" y="2670484"/>
                <a:ext cx="22531" cy="40319"/>
              </a:xfrm>
              <a:custGeom>
                <a:avLst/>
                <a:gdLst/>
                <a:ahLst/>
                <a:cxnLst/>
                <a:rect l="l" t="t" r="r" b="b"/>
                <a:pathLst>
                  <a:path w="703" h="1258" extrusionOk="0">
                    <a:moveTo>
                      <a:pt x="51" y="1"/>
                    </a:moveTo>
                    <a:lnTo>
                      <a:pt x="51" y="1"/>
                    </a:lnTo>
                    <a:cubicBezTo>
                      <a:pt x="17" y="17"/>
                      <a:pt x="0" y="352"/>
                      <a:pt x="184" y="719"/>
                    </a:cubicBezTo>
                    <a:cubicBezTo>
                      <a:pt x="355" y="1060"/>
                      <a:pt x="612" y="1257"/>
                      <a:pt x="661" y="1257"/>
                    </a:cubicBezTo>
                    <a:cubicBezTo>
                      <a:pt x="665" y="1257"/>
                      <a:pt x="668" y="1256"/>
                      <a:pt x="669" y="1254"/>
                    </a:cubicBezTo>
                    <a:cubicBezTo>
                      <a:pt x="702" y="1220"/>
                      <a:pt x="518" y="986"/>
                      <a:pt x="351" y="636"/>
                    </a:cubicBezTo>
                    <a:cubicBezTo>
                      <a:pt x="168" y="301"/>
                      <a:pt x="101" y="1"/>
                      <a:pt x="51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0" name="Google Shape;10500;p112"/>
              <p:cNvSpPr/>
              <p:nvPr/>
            </p:nvSpPr>
            <p:spPr>
              <a:xfrm>
                <a:off x="7146479" y="2665549"/>
                <a:ext cx="38588" cy="31890"/>
              </a:xfrm>
              <a:custGeom>
                <a:avLst/>
                <a:gdLst/>
                <a:ahLst/>
                <a:cxnLst/>
                <a:rect l="l" t="t" r="r" b="b"/>
                <a:pathLst>
                  <a:path w="1204" h="995" extrusionOk="0">
                    <a:moveTo>
                      <a:pt x="1159" y="1"/>
                    </a:moveTo>
                    <a:cubicBezTo>
                      <a:pt x="1098" y="1"/>
                      <a:pt x="847" y="192"/>
                      <a:pt x="552" y="455"/>
                    </a:cubicBezTo>
                    <a:cubicBezTo>
                      <a:pt x="235" y="723"/>
                      <a:pt x="1" y="957"/>
                      <a:pt x="18" y="990"/>
                    </a:cubicBezTo>
                    <a:cubicBezTo>
                      <a:pt x="20" y="993"/>
                      <a:pt x="25" y="994"/>
                      <a:pt x="32" y="994"/>
                    </a:cubicBezTo>
                    <a:cubicBezTo>
                      <a:pt x="102" y="994"/>
                      <a:pt x="379" y="834"/>
                      <a:pt x="669" y="589"/>
                    </a:cubicBezTo>
                    <a:cubicBezTo>
                      <a:pt x="987" y="305"/>
                      <a:pt x="1204" y="38"/>
                      <a:pt x="1171" y="4"/>
                    </a:cubicBezTo>
                    <a:cubicBezTo>
                      <a:pt x="1168" y="2"/>
                      <a:pt x="1164" y="1"/>
                      <a:pt x="1159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1" name="Google Shape;10501;p112"/>
              <p:cNvSpPr/>
              <p:nvPr/>
            </p:nvSpPr>
            <p:spPr>
              <a:xfrm>
                <a:off x="7058117" y="2635518"/>
                <a:ext cx="32178" cy="22884"/>
              </a:xfrm>
              <a:custGeom>
                <a:avLst/>
                <a:gdLst/>
                <a:ahLst/>
                <a:cxnLst/>
                <a:rect l="l" t="t" r="r" b="b"/>
                <a:pathLst>
                  <a:path w="1004" h="714" extrusionOk="0">
                    <a:moveTo>
                      <a:pt x="953" y="0"/>
                    </a:moveTo>
                    <a:cubicBezTo>
                      <a:pt x="888" y="0"/>
                      <a:pt x="677" y="125"/>
                      <a:pt x="452" y="290"/>
                    </a:cubicBezTo>
                    <a:cubicBezTo>
                      <a:pt x="185" y="490"/>
                      <a:pt x="1" y="674"/>
                      <a:pt x="34" y="707"/>
                    </a:cubicBezTo>
                    <a:cubicBezTo>
                      <a:pt x="38" y="711"/>
                      <a:pt x="45" y="713"/>
                      <a:pt x="53" y="713"/>
                    </a:cubicBezTo>
                    <a:cubicBezTo>
                      <a:pt x="121" y="713"/>
                      <a:pt x="330" y="601"/>
                      <a:pt x="552" y="423"/>
                    </a:cubicBezTo>
                    <a:cubicBezTo>
                      <a:pt x="820" y="240"/>
                      <a:pt x="1004" y="56"/>
                      <a:pt x="970" y="6"/>
                    </a:cubicBezTo>
                    <a:cubicBezTo>
                      <a:pt x="967" y="2"/>
                      <a:pt x="961" y="0"/>
                      <a:pt x="953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2" name="Google Shape;10502;p112"/>
              <p:cNvSpPr/>
              <p:nvPr/>
            </p:nvSpPr>
            <p:spPr>
              <a:xfrm>
                <a:off x="7095616" y="2524753"/>
                <a:ext cx="40736" cy="34005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1061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6"/>
                      <a:pt x="184" y="354"/>
                      <a:pt x="535" y="655"/>
                    </a:cubicBezTo>
                    <a:cubicBezTo>
                      <a:pt x="851" y="925"/>
                      <a:pt x="1167" y="1061"/>
                      <a:pt x="1239" y="1061"/>
                    </a:cubicBezTo>
                    <a:cubicBezTo>
                      <a:pt x="1247" y="1061"/>
                      <a:pt x="1252" y="1059"/>
                      <a:pt x="1254" y="1056"/>
                    </a:cubicBezTo>
                    <a:cubicBezTo>
                      <a:pt x="1270" y="1005"/>
                      <a:pt x="986" y="805"/>
                      <a:pt x="652" y="521"/>
                    </a:cubicBezTo>
                    <a:cubicBezTo>
                      <a:pt x="337" y="253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3" name="Google Shape;10503;p112"/>
              <p:cNvSpPr/>
              <p:nvPr/>
            </p:nvSpPr>
            <p:spPr>
              <a:xfrm>
                <a:off x="7212887" y="2527894"/>
                <a:ext cx="32691" cy="23909"/>
              </a:xfrm>
              <a:custGeom>
                <a:avLst/>
                <a:gdLst/>
                <a:ahLst/>
                <a:cxnLst/>
                <a:rect l="l" t="t" r="r" b="b"/>
                <a:pathLst>
                  <a:path w="1020" h="746" extrusionOk="0">
                    <a:moveTo>
                      <a:pt x="974" y="0"/>
                    </a:moveTo>
                    <a:cubicBezTo>
                      <a:pt x="918" y="0"/>
                      <a:pt x="692" y="126"/>
                      <a:pt x="452" y="306"/>
                    </a:cubicBezTo>
                    <a:cubicBezTo>
                      <a:pt x="201" y="506"/>
                      <a:pt x="1" y="707"/>
                      <a:pt x="34" y="740"/>
                    </a:cubicBezTo>
                    <a:cubicBezTo>
                      <a:pt x="38" y="744"/>
                      <a:pt x="43" y="746"/>
                      <a:pt x="51" y="746"/>
                    </a:cubicBezTo>
                    <a:cubicBezTo>
                      <a:pt x="116" y="746"/>
                      <a:pt x="329" y="619"/>
                      <a:pt x="569" y="440"/>
                    </a:cubicBezTo>
                    <a:cubicBezTo>
                      <a:pt x="836" y="239"/>
                      <a:pt x="1020" y="55"/>
                      <a:pt x="987" y="5"/>
                    </a:cubicBezTo>
                    <a:cubicBezTo>
                      <a:pt x="985" y="2"/>
                      <a:pt x="981" y="0"/>
                      <a:pt x="97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4" name="Google Shape;10504;p112"/>
              <p:cNvSpPr/>
              <p:nvPr/>
            </p:nvSpPr>
            <p:spPr>
              <a:xfrm>
                <a:off x="7334452" y="2525907"/>
                <a:ext cx="12884" cy="45575"/>
              </a:xfrm>
              <a:custGeom>
                <a:avLst/>
                <a:gdLst/>
                <a:ahLst/>
                <a:cxnLst/>
                <a:rect l="l" t="t" r="r" b="b"/>
                <a:pathLst>
                  <a:path w="402" h="1422" extrusionOk="0">
                    <a:moveTo>
                      <a:pt x="318" y="0"/>
                    </a:moveTo>
                    <a:cubicBezTo>
                      <a:pt x="285" y="0"/>
                      <a:pt x="218" y="318"/>
                      <a:pt x="151" y="702"/>
                    </a:cubicBezTo>
                    <a:cubicBezTo>
                      <a:pt x="67" y="1086"/>
                      <a:pt x="1" y="1404"/>
                      <a:pt x="34" y="1421"/>
                    </a:cubicBezTo>
                    <a:cubicBezTo>
                      <a:pt x="35" y="1421"/>
                      <a:pt x="37" y="1421"/>
                      <a:pt x="38" y="1421"/>
                    </a:cubicBezTo>
                    <a:cubicBezTo>
                      <a:pt x="92" y="1421"/>
                      <a:pt x="237" y="1126"/>
                      <a:pt x="318" y="736"/>
                    </a:cubicBezTo>
                    <a:cubicBezTo>
                      <a:pt x="402" y="335"/>
                      <a:pt x="368" y="0"/>
                      <a:pt x="31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5" name="Google Shape;10505;p112"/>
              <p:cNvSpPr/>
              <p:nvPr/>
            </p:nvSpPr>
            <p:spPr>
              <a:xfrm>
                <a:off x="7310896" y="2638691"/>
                <a:ext cx="41793" cy="36761"/>
              </a:xfrm>
              <a:custGeom>
                <a:avLst/>
                <a:gdLst/>
                <a:ahLst/>
                <a:cxnLst/>
                <a:rect l="l" t="t" r="r" b="b"/>
                <a:pathLst>
                  <a:path w="1304" h="1147" extrusionOk="0">
                    <a:moveTo>
                      <a:pt x="49" y="0"/>
                    </a:moveTo>
                    <a:cubicBezTo>
                      <a:pt x="42" y="0"/>
                      <a:pt x="37" y="2"/>
                      <a:pt x="34" y="7"/>
                    </a:cubicBezTo>
                    <a:cubicBezTo>
                      <a:pt x="0" y="40"/>
                      <a:pt x="251" y="324"/>
                      <a:pt x="602" y="642"/>
                    </a:cubicBezTo>
                    <a:cubicBezTo>
                      <a:pt x="915" y="923"/>
                      <a:pt x="1213" y="1146"/>
                      <a:pt x="1263" y="1146"/>
                    </a:cubicBezTo>
                    <a:cubicBezTo>
                      <a:pt x="1267" y="1146"/>
                      <a:pt x="1269" y="1145"/>
                      <a:pt x="1270" y="1143"/>
                    </a:cubicBezTo>
                    <a:cubicBezTo>
                      <a:pt x="1304" y="1110"/>
                      <a:pt x="1053" y="826"/>
                      <a:pt x="719" y="508"/>
                    </a:cubicBezTo>
                    <a:cubicBezTo>
                      <a:pt x="400" y="220"/>
                      <a:pt x="123" y="0"/>
                      <a:pt x="4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6" name="Google Shape;10506;p112"/>
              <p:cNvSpPr/>
              <p:nvPr/>
            </p:nvSpPr>
            <p:spPr>
              <a:xfrm>
                <a:off x="7326953" y="2737341"/>
                <a:ext cx="31088" cy="38236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193" extrusionOk="0">
                    <a:moveTo>
                      <a:pt x="42" y="0"/>
                    </a:moveTo>
                    <a:cubicBezTo>
                      <a:pt x="39" y="0"/>
                      <a:pt x="36" y="1"/>
                      <a:pt x="34" y="3"/>
                    </a:cubicBezTo>
                    <a:cubicBezTo>
                      <a:pt x="1" y="37"/>
                      <a:pt x="168" y="321"/>
                      <a:pt x="402" y="638"/>
                    </a:cubicBezTo>
                    <a:cubicBezTo>
                      <a:pt x="637" y="952"/>
                      <a:pt x="858" y="1193"/>
                      <a:pt x="912" y="1193"/>
                    </a:cubicBezTo>
                    <a:cubicBezTo>
                      <a:pt x="915" y="1193"/>
                      <a:pt x="918" y="1192"/>
                      <a:pt x="920" y="1190"/>
                    </a:cubicBezTo>
                    <a:cubicBezTo>
                      <a:pt x="970" y="1156"/>
                      <a:pt x="803" y="872"/>
                      <a:pt x="552" y="538"/>
                    </a:cubicBezTo>
                    <a:cubicBezTo>
                      <a:pt x="317" y="240"/>
                      <a:pt x="96" y="0"/>
                      <a:pt x="42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7" name="Google Shape;10507;p112"/>
              <p:cNvSpPr/>
              <p:nvPr/>
            </p:nvSpPr>
            <p:spPr>
              <a:xfrm>
                <a:off x="7218239" y="2772179"/>
                <a:ext cx="40191" cy="56857"/>
              </a:xfrm>
              <a:custGeom>
                <a:avLst/>
                <a:gdLst/>
                <a:ahLst/>
                <a:cxnLst/>
                <a:rect l="l" t="t" r="r" b="b"/>
                <a:pathLst>
                  <a:path w="1254" h="1774" extrusionOk="0">
                    <a:moveTo>
                      <a:pt x="1214" y="0"/>
                    </a:moveTo>
                    <a:cubicBezTo>
                      <a:pt x="1155" y="0"/>
                      <a:pt x="821" y="326"/>
                      <a:pt x="502" y="804"/>
                    </a:cubicBezTo>
                    <a:cubicBezTo>
                      <a:pt x="168" y="1289"/>
                      <a:pt x="1" y="1740"/>
                      <a:pt x="34" y="1773"/>
                    </a:cubicBezTo>
                    <a:cubicBezTo>
                      <a:pt x="35" y="1774"/>
                      <a:pt x="36" y="1774"/>
                      <a:pt x="38" y="1774"/>
                    </a:cubicBezTo>
                    <a:cubicBezTo>
                      <a:pt x="95" y="1774"/>
                      <a:pt x="341" y="1379"/>
                      <a:pt x="652" y="905"/>
                    </a:cubicBezTo>
                    <a:cubicBezTo>
                      <a:pt x="970" y="420"/>
                      <a:pt x="1254" y="36"/>
                      <a:pt x="1221" y="2"/>
                    </a:cubicBezTo>
                    <a:cubicBezTo>
                      <a:pt x="1219" y="1"/>
                      <a:pt x="1217" y="0"/>
                      <a:pt x="1214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8" name="Google Shape;10508;p112"/>
              <p:cNvSpPr/>
              <p:nvPr/>
            </p:nvSpPr>
            <p:spPr>
              <a:xfrm>
                <a:off x="7094013" y="2766314"/>
                <a:ext cx="28428" cy="52562"/>
              </a:xfrm>
              <a:custGeom>
                <a:avLst/>
                <a:gdLst/>
                <a:ahLst/>
                <a:cxnLst/>
                <a:rect l="l" t="t" r="r" b="b"/>
                <a:pathLst>
                  <a:path w="887" h="1640" extrusionOk="0">
                    <a:moveTo>
                      <a:pt x="53" y="1"/>
                    </a:moveTo>
                    <a:cubicBezTo>
                      <a:pt x="52" y="1"/>
                      <a:pt x="51" y="1"/>
                      <a:pt x="51" y="2"/>
                    </a:cubicBezTo>
                    <a:cubicBezTo>
                      <a:pt x="0" y="35"/>
                      <a:pt x="151" y="419"/>
                      <a:pt x="368" y="870"/>
                    </a:cubicBezTo>
                    <a:cubicBezTo>
                      <a:pt x="580" y="1295"/>
                      <a:pt x="793" y="1640"/>
                      <a:pt x="833" y="1640"/>
                    </a:cubicBezTo>
                    <a:cubicBezTo>
                      <a:pt x="834" y="1640"/>
                      <a:pt x="835" y="1639"/>
                      <a:pt x="836" y="1639"/>
                    </a:cubicBezTo>
                    <a:cubicBezTo>
                      <a:pt x="886" y="1622"/>
                      <a:pt x="736" y="1238"/>
                      <a:pt x="518" y="787"/>
                    </a:cubicBezTo>
                    <a:cubicBezTo>
                      <a:pt x="306" y="346"/>
                      <a:pt x="94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09" name="Google Shape;10509;p112"/>
              <p:cNvSpPr/>
              <p:nvPr/>
            </p:nvSpPr>
            <p:spPr>
              <a:xfrm>
                <a:off x="6946744" y="2789806"/>
                <a:ext cx="50895" cy="43075"/>
              </a:xfrm>
              <a:custGeom>
                <a:avLst/>
                <a:gdLst/>
                <a:ahLst/>
                <a:cxnLst/>
                <a:rect l="l" t="t" r="r" b="b"/>
                <a:pathLst>
                  <a:path w="1588" h="1344" extrusionOk="0">
                    <a:moveTo>
                      <a:pt x="1548" y="1"/>
                    </a:moveTo>
                    <a:cubicBezTo>
                      <a:pt x="1496" y="1"/>
                      <a:pt x="1146" y="258"/>
                      <a:pt x="736" y="605"/>
                    </a:cubicBezTo>
                    <a:cubicBezTo>
                      <a:pt x="318" y="973"/>
                      <a:pt x="1" y="1307"/>
                      <a:pt x="34" y="1340"/>
                    </a:cubicBezTo>
                    <a:cubicBezTo>
                      <a:pt x="36" y="1342"/>
                      <a:pt x="39" y="1343"/>
                      <a:pt x="43" y="1343"/>
                    </a:cubicBezTo>
                    <a:cubicBezTo>
                      <a:pt x="109" y="1343"/>
                      <a:pt x="459" y="1086"/>
                      <a:pt x="853" y="739"/>
                    </a:cubicBezTo>
                    <a:cubicBezTo>
                      <a:pt x="1287" y="371"/>
                      <a:pt x="1588" y="37"/>
                      <a:pt x="1555" y="4"/>
                    </a:cubicBezTo>
                    <a:cubicBezTo>
                      <a:pt x="1554" y="2"/>
                      <a:pt x="1551" y="1"/>
                      <a:pt x="1548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0" name="Google Shape;10510;p112"/>
              <p:cNvSpPr/>
              <p:nvPr/>
            </p:nvSpPr>
            <p:spPr>
              <a:xfrm>
                <a:off x="7000844" y="2881918"/>
                <a:ext cx="44453" cy="43043"/>
              </a:xfrm>
              <a:custGeom>
                <a:avLst/>
                <a:gdLst/>
                <a:ahLst/>
                <a:cxnLst/>
                <a:rect l="l" t="t" r="r" b="b"/>
                <a:pathLst>
                  <a:path w="1387" h="1343" extrusionOk="0">
                    <a:moveTo>
                      <a:pt x="28" y="0"/>
                    </a:moveTo>
                    <a:cubicBezTo>
                      <a:pt x="23" y="0"/>
                      <a:pt x="19" y="1"/>
                      <a:pt x="17" y="4"/>
                    </a:cubicBezTo>
                    <a:cubicBezTo>
                      <a:pt x="0" y="54"/>
                      <a:pt x="301" y="321"/>
                      <a:pt x="669" y="689"/>
                    </a:cubicBezTo>
                    <a:cubicBezTo>
                      <a:pt x="1002" y="1038"/>
                      <a:pt x="1276" y="1343"/>
                      <a:pt x="1345" y="1343"/>
                    </a:cubicBezTo>
                    <a:cubicBezTo>
                      <a:pt x="1348" y="1343"/>
                      <a:pt x="1351" y="1342"/>
                      <a:pt x="1354" y="1340"/>
                    </a:cubicBezTo>
                    <a:cubicBezTo>
                      <a:pt x="1387" y="1307"/>
                      <a:pt x="1153" y="939"/>
                      <a:pt x="785" y="572"/>
                    </a:cubicBezTo>
                    <a:cubicBezTo>
                      <a:pt x="443" y="213"/>
                      <a:pt x="100" y="0"/>
                      <a:pt x="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1" name="Google Shape;10511;p112"/>
              <p:cNvSpPr/>
              <p:nvPr/>
            </p:nvSpPr>
            <p:spPr>
              <a:xfrm>
                <a:off x="7129365" y="2879258"/>
                <a:ext cx="31088" cy="49934"/>
              </a:xfrm>
              <a:custGeom>
                <a:avLst/>
                <a:gdLst/>
                <a:ahLst/>
                <a:cxnLst/>
                <a:rect l="l" t="t" r="r" b="b"/>
                <a:pathLst>
                  <a:path w="970" h="1558" extrusionOk="0">
                    <a:moveTo>
                      <a:pt x="928" y="0"/>
                    </a:moveTo>
                    <a:cubicBezTo>
                      <a:pt x="871" y="0"/>
                      <a:pt x="588" y="277"/>
                      <a:pt x="351" y="688"/>
                    </a:cubicBezTo>
                    <a:cubicBezTo>
                      <a:pt x="100" y="1139"/>
                      <a:pt x="0" y="1540"/>
                      <a:pt x="50" y="1557"/>
                    </a:cubicBezTo>
                    <a:cubicBezTo>
                      <a:pt x="51" y="1557"/>
                      <a:pt x="53" y="1557"/>
                      <a:pt x="54" y="1557"/>
                    </a:cubicBezTo>
                    <a:cubicBezTo>
                      <a:pt x="107" y="1557"/>
                      <a:pt x="256" y="1196"/>
                      <a:pt x="501" y="772"/>
                    </a:cubicBezTo>
                    <a:cubicBezTo>
                      <a:pt x="735" y="354"/>
                      <a:pt x="969" y="36"/>
                      <a:pt x="936" y="3"/>
                    </a:cubicBezTo>
                    <a:cubicBezTo>
                      <a:pt x="934" y="1"/>
                      <a:pt x="932" y="0"/>
                      <a:pt x="928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2" name="Google Shape;10512;p112"/>
              <p:cNvSpPr/>
              <p:nvPr/>
            </p:nvSpPr>
            <p:spPr>
              <a:xfrm>
                <a:off x="7201637" y="2900667"/>
                <a:ext cx="51985" cy="41985"/>
              </a:xfrm>
              <a:custGeom>
                <a:avLst/>
                <a:gdLst/>
                <a:ahLst/>
                <a:cxnLst/>
                <a:rect l="l" t="t" r="r" b="b"/>
                <a:pathLst>
                  <a:path w="1622" h="1310" extrusionOk="0">
                    <a:moveTo>
                      <a:pt x="43" y="1"/>
                    </a:moveTo>
                    <a:cubicBezTo>
                      <a:pt x="39" y="1"/>
                      <a:pt x="36" y="1"/>
                      <a:pt x="34" y="3"/>
                    </a:cubicBezTo>
                    <a:cubicBezTo>
                      <a:pt x="1" y="53"/>
                      <a:pt x="335" y="371"/>
                      <a:pt x="753" y="722"/>
                    </a:cubicBezTo>
                    <a:cubicBezTo>
                      <a:pt x="1161" y="1067"/>
                      <a:pt x="1511" y="1310"/>
                      <a:pt x="1579" y="1310"/>
                    </a:cubicBezTo>
                    <a:cubicBezTo>
                      <a:pt x="1583" y="1310"/>
                      <a:pt x="1586" y="1309"/>
                      <a:pt x="1588" y="1307"/>
                    </a:cubicBezTo>
                    <a:cubicBezTo>
                      <a:pt x="1622" y="1273"/>
                      <a:pt x="1304" y="956"/>
                      <a:pt x="870" y="588"/>
                    </a:cubicBezTo>
                    <a:cubicBezTo>
                      <a:pt x="460" y="257"/>
                      <a:pt x="110" y="1"/>
                      <a:pt x="4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3" name="Google Shape;10513;p112"/>
              <p:cNvSpPr/>
              <p:nvPr/>
            </p:nvSpPr>
            <p:spPr>
              <a:xfrm>
                <a:off x="7200580" y="2592186"/>
                <a:ext cx="42338" cy="29935"/>
              </a:xfrm>
              <a:custGeom>
                <a:avLst/>
                <a:gdLst/>
                <a:ahLst/>
                <a:cxnLst/>
                <a:rect l="l" t="t" r="r" b="b"/>
                <a:pathLst>
                  <a:path w="1321" h="934" extrusionOk="0">
                    <a:moveTo>
                      <a:pt x="44" y="1"/>
                    </a:moveTo>
                    <a:cubicBezTo>
                      <a:pt x="40" y="1"/>
                      <a:pt x="36" y="2"/>
                      <a:pt x="34" y="4"/>
                    </a:cubicBezTo>
                    <a:cubicBezTo>
                      <a:pt x="0" y="38"/>
                      <a:pt x="234" y="322"/>
                      <a:pt x="585" y="589"/>
                    </a:cubicBezTo>
                    <a:cubicBezTo>
                      <a:pt x="887" y="805"/>
                      <a:pt x="1176" y="934"/>
                      <a:pt x="1262" y="934"/>
                    </a:cubicBezTo>
                    <a:cubicBezTo>
                      <a:pt x="1276" y="934"/>
                      <a:pt x="1285" y="930"/>
                      <a:pt x="1287" y="923"/>
                    </a:cubicBezTo>
                    <a:cubicBezTo>
                      <a:pt x="1320" y="890"/>
                      <a:pt x="1020" y="689"/>
                      <a:pt x="686" y="439"/>
                    </a:cubicBezTo>
                    <a:cubicBezTo>
                      <a:pt x="359" y="205"/>
                      <a:pt x="104" y="1"/>
                      <a:pt x="44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4" name="Google Shape;10514;p112"/>
              <p:cNvSpPr/>
              <p:nvPr/>
            </p:nvSpPr>
            <p:spPr>
              <a:xfrm>
                <a:off x="7028695" y="3174182"/>
                <a:ext cx="37499" cy="27146"/>
              </a:xfrm>
              <a:custGeom>
                <a:avLst/>
                <a:gdLst/>
                <a:ahLst/>
                <a:cxnLst/>
                <a:rect l="l" t="t" r="r" b="b"/>
                <a:pathLst>
                  <a:path w="1170" h="847" extrusionOk="0">
                    <a:moveTo>
                      <a:pt x="1129" y="0"/>
                    </a:moveTo>
                    <a:cubicBezTo>
                      <a:pt x="1047" y="0"/>
                      <a:pt x="774" y="90"/>
                      <a:pt x="501" y="291"/>
                    </a:cubicBezTo>
                    <a:cubicBezTo>
                      <a:pt x="167" y="525"/>
                      <a:pt x="0" y="809"/>
                      <a:pt x="33" y="843"/>
                    </a:cubicBezTo>
                    <a:cubicBezTo>
                      <a:pt x="36" y="845"/>
                      <a:pt x="39" y="846"/>
                      <a:pt x="43" y="846"/>
                    </a:cubicBezTo>
                    <a:cubicBezTo>
                      <a:pt x="99" y="846"/>
                      <a:pt x="321" y="643"/>
                      <a:pt x="602" y="425"/>
                    </a:cubicBezTo>
                    <a:cubicBezTo>
                      <a:pt x="902" y="208"/>
                      <a:pt x="1170" y="58"/>
                      <a:pt x="1153" y="7"/>
                    </a:cubicBezTo>
                    <a:cubicBezTo>
                      <a:pt x="1151" y="3"/>
                      <a:pt x="1142" y="0"/>
                      <a:pt x="1129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5" name="Google Shape;10515;p112"/>
              <p:cNvSpPr/>
              <p:nvPr/>
            </p:nvSpPr>
            <p:spPr>
              <a:xfrm>
                <a:off x="7177023" y="3179727"/>
                <a:ext cx="20384" cy="48267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506" extrusionOk="0">
                    <a:moveTo>
                      <a:pt x="53" y="1"/>
                    </a:moveTo>
                    <a:cubicBezTo>
                      <a:pt x="52" y="1"/>
                      <a:pt x="51" y="1"/>
                      <a:pt x="50" y="1"/>
                    </a:cubicBezTo>
                    <a:cubicBezTo>
                      <a:pt x="0" y="18"/>
                      <a:pt x="84" y="369"/>
                      <a:pt x="234" y="787"/>
                    </a:cubicBezTo>
                    <a:cubicBezTo>
                      <a:pt x="381" y="1194"/>
                      <a:pt x="543" y="1506"/>
                      <a:pt x="598" y="1506"/>
                    </a:cubicBezTo>
                    <a:cubicBezTo>
                      <a:pt x="599" y="1506"/>
                      <a:pt x="601" y="1506"/>
                      <a:pt x="602" y="1505"/>
                    </a:cubicBezTo>
                    <a:cubicBezTo>
                      <a:pt x="635" y="1489"/>
                      <a:pt x="552" y="1138"/>
                      <a:pt x="401" y="720"/>
                    </a:cubicBezTo>
                    <a:cubicBezTo>
                      <a:pt x="255" y="313"/>
                      <a:pt x="92" y="1"/>
                      <a:pt x="53" y="1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6" name="Google Shape;10516;p112"/>
              <p:cNvSpPr/>
              <p:nvPr/>
            </p:nvSpPr>
            <p:spPr>
              <a:xfrm>
                <a:off x="7292691" y="3181265"/>
                <a:ext cx="36441" cy="35576"/>
              </a:xfrm>
              <a:custGeom>
                <a:avLst/>
                <a:gdLst/>
                <a:ahLst/>
                <a:cxnLst/>
                <a:rect l="l" t="t" r="r" b="b"/>
                <a:pathLst>
                  <a:path w="1137" h="1110" extrusionOk="0">
                    <a:moveTo>
                      <a:pt x="1090" y="0"/>
                    </a:moveTo>
                    <a:cubicBezTo>
                      <a:pt x="1019" y="0"/>
                      <a:pt x="782" y="209"/>
                      <a:pt x="502" y="505"/>
                    </a:cubicBezTo>
                    <a:cubicBezTo>
                      <a:pt x="201" y="806"/>
                      <a:pt x="0" y="1073"/>
                      <a:pt x="34" y="1106"/>
                    </a:cubicBezTo>
                    <a:cubicBezTo>
                      <a:pt x="36" y="1109"/>
                      <a:pt x="39" y="1110"/>
                      <a:pt x="44" y="1110"/>
                    </a:cubicBezTo>
                    <a:cubicBezTo>
                      <a:pt x="104" y="1110"/>
                      <a:pt x="355" y="902"/>
                      <a:pt x="635" y="622"/>
                    </a:cubicBezTo>
                    <a:cubicBezTo>
                      <a:pt x="919" y="321"/>
                      <a:pt x="1137" y="37"/>
                      <a:pt x="1103" y="4"/>
                    </a:cubicBezTo>
                    <a:cubicBezTo>
                      <a:pt x="1100" y="1"/>
                      <a:pt x="1095" y="0"/>
                      <a:pt x="1090" y="0"/>
                    </a:cubicBezTo>
                    <a:close/>
                  </a:path>
                </a:pathLst>
              </a:custGeom>
              <a:solidFill>
                <a:srgbClr val="FAFAF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7" name="Google Shape;10517;p112"/>
              <p:cNvSpPr/>
              <p:nvPr/>
            </p:nvSpPr>
            <p:spPr>
              <a:xfrm>
                <a:off x="6945141" y="3150305"/>
                <a:ext cx="507704" cy="63747"/>
              </a:xfrm>
              <a:custGeom>
                <a:avLst/>
                <a:gdLst/>
                <a:ahLst/>
                <a:cxnLst/>
                <a:rect l="l" t="t" r="r" b="b"/>
                <a:pathLst>
                  <a:path w="15841" h="1989" extrusionOk="0">
                    <a:moveTo>
                      <a:pt x="151" y="1"/>
                    </a:moveTo>
                    <a:lnTo>
                      <a:pt x="0" y="719"/>
                    </a:lnTo>
                    <a:lnTo>
                      <a:pt x="15840" y="1989"/>
                    </a:lnTo>
                    <a:lnTo>
                      <a:pt x="15172" y="234"/>
                    </a:lnTo>
                    <a:lnTo>
                      <a:pt x="151" y="1"/>
                    </a:lnTo>
                    <a:close/>
                  </a:path>
                </a:pathLst>
              </a:custGeom>
              <a:solidFill>
                <a:srgbClr val="263238">
                  <a:alpha val="317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8" name="Google Shape;10518;p112"/>
              <p:cNvSpPr/>
              <p:nvPr/>
            </p:nvSpPr>
            <p:spPr>
              <a:xfrm>
                <a:off x="5326840" y="3068898"/>
                <a:ext cx="2992444" cy="1600128"/>
              </a:xfrm>
              <a:custGeom>
                <a:avLst/>
                <a:gdLst/>
                <a:ahLst/>
                <a:cxnLst/>
                <a:rect l="l" t="t" r="r" b="b"/>
                <a:pathLst>
                  <a:path w="93368" h="49926" extrusionOk="0">
                    <a:moveTo>
                      <a:pt x="0" y="1"/>
                    </a:moveTo>
                    <a:lnTo>
                      <a:pt x="0" y="2490"/>
                    </a:lnTo>
                    <a:lnTo>
                      <a:pt x="4996" y="2490"/>
                    </a:lnTo>
                    <a:lnTo>
                      <a:pt x="2423" y="49842"/>
                    </a:lnTo>
                    <a:lnTo>
                      <a:pt x="3843" y="49926"/>
                    </a:lnTo>
                    <a:lnTo>
                      <a:pt x="6416" y="2490"/>
                    </a:lnTo>
                    <a:lnTo>
                      <a:pt x="88272" y="2490"/>
                    </a:lnTo>
                    <a:lnTo>
                      <a:pt x="90460" y="49876"/>
                    </a:lnTo>
                    <a:lnTo>
                      <a:pt x="91897" y="49876"/>
                    </a:lnTo>
                    <a:lnTo>
                      <a:pt x="89692" y="2490"/>
                    </a:lnTo>
                    <a:lnTo>
                      <a:pt x="93368" y="2490"/>
                    </a:lnTo>
                    <a:lnTo>
                      <a:pt x="93368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19" name="Google Shape;10519;p112"/>
              <p:cNvSpPr/>
              <p:nvPr/>
            </p:nvSpPr>
            <p:spPr>
              <a:xfrm>
                <a:off x="6199722" y="2596577"/>
                <a:ext cx="917335" cy="485205"/>
              </a:xfrm>
              <a:custGeom>
                <a:avLst/>
                <a:gdLst/>
                <a:ahLst/>
                <a:cxnLst/>
                <a:rect l="l" t="t" r="r" b="b"/>
                <a:pathLst>
                  <a:path w="28622" h="15139" extrusionOk="0">
                    <a:moveTo>
                      <a:pt x="14603" y="1"/>
                    </a:moveTo>
                    <a:lnTo>
                      <a:pt x="0" y="18"/>
                    </a:lnTo>
                    <a:lnTo>
                      <a:pt x="5180" y="15139"/>
                    </a:lnTo>
                    <a:lnTo>
                      <a:pt x="28622" y="15139"/>
                    </a:lnTo>
                    <a:lnTo>
                      <a:pt x="28438" y="14354"/>
                    </a:lnTo>
                    <a:lnTo>
                      <a:pt x="18964" y="14069"/>
                    </a:lnTo>
                    <a:lnTo>
                      <a:pt x="14603" y="1"/>
                    </a:ln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0" name="Google Shape;10520;p112"/>
              <p:cNvSpPr/>
              <p:nvPr/>
            </p:nvSpPr>
            <p:spPr>
              <a:xfrm>
                <a:off x="6471763" y="2795511"/>
                <a:ext cx="65895" cy="73427"/>
              </a:xfrm>
              <a:custGeom>
                <a:avLst/>
                <a:gdLst/>
                <a:ahLst/>
                <a:cxnLst/>
                <a:rect l="l" t="t" r="r" b="b"/>
                <a:pathLst>
                  <a:path w="2056" h="2291" extrusionOk="0">
                    <a:moveTo>
                      <a:pt x="925" y="0"/>
                    </a:moveTo>
                    <a:cubicBezTo>
                      <a:pt x="862" y="0"/>
                      <a:pt x="798" y="9"/>
                      <a:pt x="735" y="26"/>
                    </a:cubicBezTo>
                    <a:cubicBezTo>
                      <a:pt x="251" y="143"/>
                      <a:pt x="0" y="761"/>
                      <a:pt x="150" y="1380"/>
                    </a:cubicBezTo>
                    <a:cubicBezTo>
                      <a:pt x="281" y="1917"/>
                      <a:pt x="690" y="2291"/>
                      <a:pt x="1114" y="2291"/>
                    </a:cubicBezTo>
                    <a:cubicBezTo>
                      <a:pt x="1177" y="2291"/>
                      <a:pt x="1240" y="2283"/>
                      <a:pt x="1303" y="2265"/>
                    </a:cubicBezTo>
                    <a:cubicBezTo>
                      <a:pt x="1788" y="2131"/>
                      <a:pt x="2055" y="1530"/>
                      <a:pt x="1888" y="912"/>
                    </a:cubicBezTo>
                    <a:cubicBezTo>
                      <a:pt x="1757" y="374"/>
                      <a:pt x="1348" y="0"/>
                      <a:pt x="92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1" name="Google Shape;10521;p112"/>
              <p:cNvSpPr/>
              <p:nvPr/>
            </p:nvSpPr>
            <p:spPr>
              <a:xfrm>
                <a:off x="6600796" y="4512109"/>
                <a:ext cx="336878" cy="154128"/>
              </a:xfrm>
              <a:custGeom>
                <a:avLst/>
                <a:gdLst/>
                <a:ahLst/>
                <a:cxnLst/>
                <a:rect l="l" t="t" r="r" b="b"/>
                <a:pathLst>
                  <a:path w="10511" h="4809" extrusionOk="0">
                    <a:moveTo>
                      <a:pt x="10377" y="0"/>
                    </a:moveTo>
                    <a:lnTo>
                      <a:pt x="4713" y="151"/>
                    </a:lnTo>
                    <a:lnTo>
                      <a:pt x="4780" y="3175"/>
                    </a:lnTo>
                    <a:cubicBezTo>
                      <a:pt x="4780" y="3175"/>
                      <a:pt x="1" y="4378"/>
                      <a:pt x="1170" y="4712"/>
                    </a:cubicBezTo>
                    <a:cubicBezTo>
                      <a:pt x="1428" y="4781"/>
                      <a:pt x="2003" y="4809"/>
                      <a:pt x="2748" y="4809"/>
                    </a:cubicBezTo>
                    <a:cubicBezTo>
                      <a:pt x="5054" y="4809"/>
                      <a:pt x="8985" y="4546"/>
                      <a:pt x="10160" y="4445"/>
                    </a:cubicBezTo>
                    <a:lnTo>
                      <a:pt x="10511" y="4411"/>
                    </a:lnTo>
                    <a:lnTo>
                      <a:pt x="10377" y="0"/>
                    </a:lnTo>
                    <a:close/>
                  </a:path>
                </a:pathLst>
              </a:custGeom>
              <a:solidFill>
                <a:srgbClr val="19B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2" name="Google Shape;10522;p112"/>
              <p:cNvSpPr/>
              <p:nvPr/>
            </p:nvSpPr>
            <p:spPr>
              <a:xfrm>
                <a:off x="6871779" y="4600407"/>
                <a:ext cx="65350" cy="53652"/>
              </a:xfrm>
              <a:custGeom>
                <a:avLst/>
                <a:gdLst/>
                <a:ahLst/>
                <a:cxnLst/>
                <a:rect l="l" t="t" r="r" b="b"/>
                <a:pathLst>
                  <a:path w="2039" h="1674" extrusionOk="0">
                    <a:moveTo>
                      <a:pt x="1933" y="1"/>
                    </a:moveTo>
                    <a:cubicBezTo>
                      <a:pt x="1474" y="1"/>
                      <a:pt x="1035" y="152"/>
                      <a:pt x="685" y="453"/>
                    </a:cubicBezTo>
                    <a:cubicBezTo>
                      <a:pt x="318" y="754"/>
                      <a:pt x="67" y="1188"/>
                      <a:pt x="0" y="1673"/>
                    </a:cubicBezTo>
                    <a:lnTo>
                      <a:pt x="2039" y="1573"/>
                    </a:lnTo>
                    <a:lnTo>
                      <a:pt x="2005" y="2"/>
                    </a:lnTo>
                    <a:cubicBezTo>
                      <a:pt x="1981" y="1"/>
                      <a:pt x="1957" y="1"/>
                      <a:pt x="193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3" name="Google Shape;10523;p112"/>
              <p:cNvSpPr/>
              <p:nvPr/>
            </p:nvSpPr>
            <p:spPr>
              <a:xfrm>
                <a:off x="6625442" y="4635277"/>
                <a:ext cx="312231" cy="30223"/>
              </a:xfrm>
              <a:custGeom>
                <a:avLst/>
                <a:gdLst/>
                <a:ahLst/>
                <a:cxnLst/>
                <a:rect l="l" t="t" r="r" b="b"/>
                <a:pathLst>
                  <a:path w="9742" h="943" extrusionOk="0">
                    <a:moveTo>
                      <a:pt x="1671" y="0"/>
                    </a:moveTo>
                    <a:cubicBezTo>
                      <a:pt x="1671" y="0"/>
                      <a:pt x="0" y="535"/>
                      <a:pt x="218" y="802"/>
                    </a:cubicBezTo>
                    <a:cubicBezTo>
                      <a:pt x="292" y="900"/>
                      <a:pt x="1105" y="942"/>
                      <a:pt x="2255" y="942"/>
                    </a:cubicBezTo>
                    <a:cubicBezTo>
                      <a:pt x="4451" y="942"/>
                      <a:pt x="7877" y="788"/>
                      <a:pt x="9742" y="568"/>
                    </a:cubicBezTo>
                    <a:lnTo>
                      <a:pt x="9725" y="451"/>
                    </a:lnTo>
                    <a:lnTo>
                      <a:pt x="2189" y="719"/>
                    </a:lnTo>
                    <a:cubicBezTo>
                      <a:pt x="2189" y="719"/>
                      <a:pt x="2005" y="17"/>
                      <a:pt x="167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4" name="Google Shape;10524;p112"/>
              <p:cNvSpPr/>
              <p:nvPr/>
            </p:nvSpPr>
            <p:spPr>
              <a:xfrm>
                <a:off x="6632397" y="4649187"/>
                <a:ext cx="307968" cy="9871"/>
              </a:xfrm>
              <a:custGeom>
                <a:avLst/>
                <a:gdLst/>
                <a:ahLst/>
                <a:cxnLst/>
                <a:rect l="l" t="t" r="r" b="b"/>
                <a:pathLst>
                  <a:path w="9609" h="308" extrusionOk="0">
                    <a:moveTo>
                      <a:pt x="9508" y="1"/>
                    </a:moveTo>
                    <a:cubicBezTo>
                      <a:pt x="9424" y="17"/>
                      <a:pt x="9324" y="17"/>
                      <a:pt x="9224" y="17"/>
                    </a:cubicBezTo>
                    <a:cubicBezTo>
                      <a:pt x="8940" y="34"/>
                      <a:pt x="8606" y="51"/>
                      <a:pt x="8188" y="67"/>
                    </a:cubicBezTo>
                    <a:cubicBezTo>
                      <a:pt x="7319" y="118"/>
                      <a:pt x="6133" y="168"/>
                      <a:pt x="4796" y="201"/>
                    </a:cubicBezTo>
                    <a:cubicBezTo>
                      <a:pt x="3476" y="235"/>
                      <a:pt x="2273" y="251"/>
                      <a:pt x="1404" y="268"/>
                    </a:cubicBezTo>
                    <a:lnTo>
                      <a:pt x="101" y="268"/>
                    </a:lnTo>
                    <a:cubicBezTo>
                      <a:pt x="68" y="268"/>
                      <a:pt x="34" y="268"/>
                      <a:pt x="1" y="285"/>
                    </a:cubicBezTo>
                    <a:lnTo>
                      <a:pt x="101" y="285"/>
                    </a:lnTo>
                    <a:cubicBezTo>
                      <a:pt x="184" y="285"/>
                      <a:pt x="268" y="285"/>
                      <a:pt x="368" y="301"/>
                    </a:cubicBezTo>
                    <a:lnTo>
                      <a:pt x="1404" y="301"/>
                    </a:lnTo>
                    <a:cubicBezTo>
                      <a:pt x="1637" y="306"/>
                      <a:pt x="1894" y="308"/>
                      <a:pt x="2170" y="308"/>
                    </a:cubicBezTo>
                    <a:cubicBezTo>
                      <a:pt x="2926" y="308"/>
                      <a:pt x="3830" y="292"/>
                      <a:pt x="4796" y="268"/>
                    </a:cubicBezTo>
                    <a:cubicBezTo>
                      <a:pt x="6133" y="235"/>
                      <a:pt x="7336" y="168"/>
                      <a:pt x="8205" y="118"/>
                    </a:cubicBezTo>
                    <a:lnTo>
                      <a:pt x="9224" y="51"/>
                    </a:lnTo>
                    <a:cubicBezTo>
                      <a:pt x="9324" y="34"/>
                      <a:pt x="9424" y="34"/>
                      <a:pt x="9508" y="17"/>
                    </a:cubicBezTo>
                    <a:cubicBezTo>
                      <a:pt x="9541" y="17"/>
                      <a:pt x="9575" y="17"/>
                      <a:pt x="960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5" name="Google Shape;10525;p112"/>
              <p:cNvSpPr/>
              <p:nvPr/>
            </p:nvSpPr>
            <p:spPr>
              <a:xfrm>
                <a:off x="6677908" y="4633130"/>
                <a:ext cx="18236" cy="27883"/>
              </a:xfrm>
              <a:custGeom>
                <a:avLst/>
                <a:gdLst/>
                <a:ahLst/>
                <a:cxnLst/>
                <a:rect l="l" t="t" r="r" b="b"/>
                <a:pathLst>
                  <a:path w="569" h="870" extrusionOk="0">
                    <a:moveTo>
                      <a:pt x="1" y="0"/>
                    </a:moveTo>
                    <a:cubicBezTo>
                      <a:pt x="285" y="218"/>
                      <a:pt x="485" y="518"/>
                      <a:pt x="552" y="869"/>
                    </a:cubicBezTo>
                    <a:cubicBezTo>
                      <a:pt x="569" y="502"/>
                      <a:pt x="352" y="151"/>
                      <a:pt x="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6" name="Google Shape;10526;p112"/>
              <p:cNvSpPr/>
              <p:nvPr/>
            </p:nvSpPr>
            <p:spPr>
              <a:xfrm>
                <a:off x="6737906" y="4617554"/>
                <a:ext cx="11282" cy="15064"/>
              </a:xfrm>
              <a:custGeom>
                <a:avLst/>
                <a:gdLst/>
                <a:ahLst/>
                <a:cxnLst/>
                <a:rect l="l" t="t" r="r" b="b"/>
                <a:pathLst>
                  <a:path w="352" h="470" extrusionOk="0">
                    <a:moveTo>
                      <a:pt x="22" y="0"/>
                    </a:moveTo>
                    <a:cubicBezTo>
                      <a:pt x="20" y="0"/>
                      <a:pt x="18" y="1"/>
                      <a:pt x="17" y="2"/>
                    </a:cubicBezTo>
                    <a:cubicBezTo>
                      <a:pt x="0" y="19"/>
                      <a:pt x="67" y="119"/>
                      <a:pt x="151" y="252"/>
                    </a:cubicBezTo>
                    <a:cubicBezTo>
                      <a:pt x="234" y="386"/>
                      <a:pt x="318" y="470"/>
                      <a:pt x="334" y="470"/>
                    </a:cubicBezTo>
                    <a:cubicBezTo>
                      <a:pt x="351" y="453"/>
                      <a:pt x="301" y="336"/>
                      <a:pt x="201" y="219"/>
                    </a:cubicBezTo>
                    <a:cubicBezTo>
                      <a:pt x="123" y="95"/>
                      <a:pt x="46" y="0"/>
                      <a:pt x="22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7" name="Google Shape;10527;p112"/>
              <p:cNvSpPr/>
              <p:nvPr/>
            </p:nvSpPr>
            <p:spPr>
              <a:xfrm>
                <a:off x="6751271" y="4614317"/>
                <a:ext cx="12371" cy="10288"/>
              </a:xfrm>
              <a:custGeom>
                <a:avLst/>
                <a:gdLst/>
                <a:ahLst/>
                <a:cxnLst/>
                <a:rect l="l" t="t" r="r" b="b"/>
                <a:pathLst>
                  <a:path w="386" h="321" extrusionOk="0">
                    <a:moveTo>
                      <a:pt x="9" y="0"/>
                    </a:moveTo>
                    <a:cubicBezTo>
                      <a:pt x="5" y="0"/>
                      <a:pt x="3" y="1"/>
                      <a:pt x="1" y="3"/>
                    </a:cubicBezTo>
                    <a:cubicBezTo>
                      <a:pt x="1" y="19"/>
                      <a:pt x="68" y="103"/>
                      <a:pt x="168" y="186"/>
                    </a:cubicBezTo>
                    <a:cubicBezTo>
                      <a:pt x="268" y="270"/>
                      <a:pt x="352" y="320"/>
                      <a:pt x="369" y="320"/>
                    </a:cubicBezTo>
                    <a:cubicBezTo>
                      <a:pt x="385" y="303"/>
                      <a:pt x="318" y="220"/>
                      <a:pt x="218" y="136"/>
                    </a:cubicBezTo>
                    <a:cubicBezTo>
                      <a:pt x="128" y="61"/>
                      <a:pt x="39" y="0"/>
                      <a:pt x="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8" name="Google Shape;10528;p112"/>
              <p:cNvSpPr/>
              <p:nvPr/>
            </p:nvSpPr>
            <p:spPr>
              <a:xfrm>
                <a:off x="6753418" y="4594574"/>
                <a:ext cx="21474" cy="3782"/>
              </a:xfrm>
              <a:custGeom>
                <a:avLst/>
                <a:gdLst/>
                <a:ahLst/>
                <a:cxnLst/>
                <a:rect l="l" t="t" r="r" b="b"/>
                <a:pathLst>
                  <a:path w="670" h="118" extrusionOk="0">
                    <a:moveTo>
                      <a:pt x="669" y="0"/>
                    </a:moveTo>
                    <a:cubicBezTo>
                      <a:pt x="552" y="17"/>
                      <a:pt x="435" y="17"/>
                      <a:pt x="335" y="51"/>
                    </a:cubicBezTo>
                    <a:cubicBezTo>
                      <a:pt x="218" y="51"/>
                      <a:pt x="101" y="51"/>
                      <a:pt x="1" y="84"/>
                    </a:cubicBezTo>
                    <a:cubicBezTo>
                      <a:pt x="75" y="107"/>
                      <a:pt x="154" y="118"/>
                      <a:pt x="233" y="118"/>
                    </a:cubicBezTo>
                    <a:cubicBezTo>
                      <a:pt x="384" y="118"/>
                      <a:pt x="537" y="77"/>
                      <a:pt x="66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29" name="Google Shape;10529;p112"/>
              <p:cNvSpPr/>
              <p:nvPr/>
            </p:nvSpPr>
            <p:spPr>
              <a:xfrm>
                <a:off x="6707362" y="4601240"/>
                <a:ext cx="34838" cy="19070"/>
              </a:xfrm>
              <a:custGeom>
                <a:avLst/>
                <a:gdLst/>
                <a:ahLst/>
                <a:cxnLst/>
                <a:rect l="l" t="t" r="r" b="b"/>
                <a:pathLst>
                  <a:path w="1087" h="595" extrusionOk="0">
                    <a:moveTo>
                      <a:pt x="366" y="64"/>
                    </a:moveTo>
                    <a:cubicBezTo>
                      <a:pt x="425" y="64"/>
                      <a:pt x="483" y="73"/>
                      <a:pt x="536" y="93"/>
                    </a:cubicBezTo>
                    <a:cubicBezTo>
                      <a:pt x="669" y="127"/>
                      <a:pt x="769" y="193"/>
                      <a:pt x="853" y="277"/>
                    </a:cubicBezTo>
                    <a:cubicBezTo>
                      <a:pt x="907" y="342"/>
                      <a:pt x="947" y="406"/>
                      <a:pt x="982" y="475"/>
                    </a:cubicBezTo>
                    <a:lnTo>
                      <a:pt x="982" y="475"/>
                    </a:lnTo>
                    <a:cubicBezTo>
                      <a:pt x="917" y="469"/>
                      <a:pt x="826" y="460"/>
                      <a:pt x="719" y="444"/>
                    </a:cubicBezTo>
                    <a:cubicBezTo>
                      <a:pt x="602" y="427"/>
                      <a:pt x="469" y="394"/>
                      <a:pt x="352" y="360"/>
                    </a:cubicBezTo>
                    <a:cubicBezTo>
                      <a:pt x="268" y="344"/>
                      <a:pt x="201" y="310"/>
                      <a:pt x="135" y="277"/>
                    </a:cubicBezTo>
                    <a:cubicBezTo>
                      <a:pt x="68" y="244"/>
                      <a:pt x="51" y="177"/>
                      <a:pt x="101" y="127"/>
                    </a:cubicBezTo>
                    <a:cubicBezTo>
                      <a:pt x="182" y="86"/>
                      <a:pt x="275" y="64"/>
                      <a:pt x="366" y="64"/>
                    </a:cubicBezTo>
                    <a:close/>
                    <a:moveTo>
                      <a:pt x="370" y="1"/>
                    </a:moveTo>
                    <a:cubicBezTo>
                      <a:pt x="268" y="1"/>
                      <a:pt x="165" y="25"/>
                      <a:pt x="68" y="76"/>
                    </a:cubicBezTo>
                    <a:cubicBezTo>
                      <a:pt x="18" y="110"/>
                      <a:pt x="1" y="177"/>
                      <a:pt x="18" y="227"/>
                    </a:cubicBezTo>
                    <a:cubicBezTo>
                      <a:pt x="34" y="277"/>
                      <a:pt x="68" y="310"/>
                      <a:pt x="101" y="327"/>
                    </a:cubicBezTo>
                    <a:cubicBezTo>
                      <a:pt x="168" y="377"/>
                      <a:pt x="252" y="394"/>
                      <a:pt x="335" y="427"/>
                    </a:cubicBezTo>
                    <a:cubicBezTo>
                      <a:pt x="452" y="461"/>
                      <a:pt x="586" y="477"/>
                      <a:pt x="719" y="494"/>
                    </a:cubicBezTo>
                    <a:cubicBezTo>
                      <a:pt x="778" y="503"/>
                      <a:pt x="840" y="507"/>
                      <a:pt x="903" y="507"/>
                    </a:cubicBezTo>
                    <a:cubicBezTo>
                      <a:pt x="934" y="507"/>
                      <a:pt x="965" y="506"/>
                      <a:pt x="996" y="504"/>
                    </a:cubicBezTo>
                    <a:lnTo>
                      <a:pt x="996" y="504"/>
                    </a:lnTo>
                    <a:cubicBezTo>
                      <a:pt x="1010" y="533"/>
                      <a:pt x="1023" y="563"/>
                      <a:pt x="1037" y="594"/>
                    </a:cubicBezTo>
                    <a:cubicBezTo>
                      <a:pt x="1037" y="563"/>
                      <a:pt x="1037" y="532"/>
                      <a:pt x="1023" y="501"/>
                    </a:cubicBezTo>
                    <a:lnTo>
                      <a:pt x="1023" y="501"/>
                    </a:lnTo>
                    <a:cubicBezTo>
                      <a:pt x="1045" y="500"/>
                      <a:pt x="1066" y="497"/>
                      <a:pt x="1087" y="494"/>
                    </a:cubicBezTo>
                    <a:cubicBezTo>
                      <a:pt x="1087" y="487"/>
                      <a:pt x="1061" y="483"/>
                      <a:pt x="1015" y="478"/>
                    </a:cubicBezTo>
                    <a:lnTo>
                      <a:pt x="1015" y="478"/>
                    </a:lnTo>
                    <a:cubicBezTo>
                      <a:pt x="983" y="387"/>
                      <a:pt x="950" y="323"/>
                      <a:pt x="886" y="244"/>
                    </a:cubicBezTo>
                    <a:cubicBezTo>
                      <a:pt x="755" y="90"/>
                      <a:pt x="565" y="1"/>
                      <a:pt x="370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0" name="Google Shape;10530;p112"/>
              <p:cNvSpPr/>
              <p:nvPr/>
            </p:nvSpPr>
            <p:spPr>
              <a:xfrm>
                <a:off x="6736816" y="4594574"/>
                <a:ext cx="17179" cy="23044"/>
              </a:xfrm>
              <a:custGeom>
                <a:avLst/>
                <a:gdLst/>
                <a:ahLst/>
                <a:cxnLst/>
                <a:rect l="l" t="t" r="r" b="b"/>
                <a:pathLst>
                  <a:path w="536" h="719" extrusionOk="0">
                    <a:moveTo>
                      <a:pt x="419" y="0"/>
                    </a:moveTo>
                    <a:cubicBezTo>
                      <a:pt x="285" y="17"/>
                      <a:pt x="168" y="84"/>
                      <a:pt x="118" y="201"/>
                    </a:cubicBezTo>
                    <a:cubicBezTo>
                      <a:pt x="68" y="284"/>
                      <a:pt x="34" y="368"/>
                      <a:pt x="18" y="468"/>
                    </a:cubicBezTo>
                    <a:cubicBezTo>
                      <a:pt x="1" y="552"/>
                      <a:pt x="18" y="635"/>
                      <a:pt x="68" y="719"/>
                    </a:cubicBezTo>
                    <a:cubicBezTo>
                      <a:pt x="68" y="635"/>
                      <a:pt x="68" y="552"/>
                      <a:pt x="68" y="468"/>
                    </a:cubicBezTo>
                    <a:cubicBezTo>
                      <a:pt x="84" y="385"/>
                      <a:pt x="118" y="301"/>
                      <a:pt x="168" y="234"/>
                    </a:cubicBezTo>
                    <a:cubicBezTo>
                      <a:pt x="218" y="151"/>
                      <a:pt x="302" y="67"/>
                      <a:pt x="402" y="67"/>
                    </a:cubicBezTo>
                    <a:cubicBezTo>
                      <a:pt x="485" y="84"/>
                      <a:pt x="469" y="218"/>
                      <a:pt x="419" y="301"/>
                    </a:cubicBezTo>
                    <a:cubicBezTo>
                      <a:pt x="368" y="385"/>
                      <a:pt x="318" y="452"/>
                      <a:pt x="268" y="518"/>
                    </a:cubicBezTo>
                    <a:cubicBezTo>
                      <a:pt x="168" y="635"/>
                      <a:pt x="101" y="702"/>
                      <a:pt x="101" y="702"/>
                    </a:cubicBezTo>
                    <a:cubicBezTo>
                      <a:pt x="185" y="669"/>
                      <a:pt x="251" y="619"/>
                      <a:pt x="302" y="552"/>
                    </a:cubicBezTo>
                    <a:cubicBezTo>
                      <a:pt x="368" y="485"/>
                      <a:pt x="419" y="418"/>
                      <a:pt x="469" y="335"/>
                    </a:cubicBezTo>
                    <a:cubicBezTo>
                      <a:pt x="502" y="284"/>
                      <a:pt x="519" y="218"/>
                      <a:pt x="519" y="167"/>
                    </a:cubicBezTo>
                    <a:cubicBezTo>
                      <a:pt x="536" y="84"/>
                      <a:pt x="485" y="17"/>
                      <a:pt x="419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1" name="Google Shape;10531;p112"/>
              <p:cNvSpPr/>
              <p:nvPr/>
            </p:nvSpPr>
            <p:spPr>
              <a:xfrm>
                <a:off x="6871779" y="4598997"/>
                <a:ext cx="63235" cy="53972"/>
              </a:xfrm>
              <a:custGeom>
                <a:avLst/>
                <a:gdLst/>
                <a:ahLst/>
                <a:cxnLst/>
                <a:rect l="l" t="t" r="r" b="b"/>
                <a:pathLst>
                  <a:path w="1973" h="1684" extrusionOk="0">
                    <a:moveTo>
                      <a:pt x="1705" y="0"/>
                    </a:moveTo>
                    <a:cubicBezTo>
                      <a:pt x="1655" y="0"/>
                      <a:pt x="1604" y="4"/>
                      <a:pt x="1554" y="13"/>
                    </a:cubicBezTo>
                    <a:cubicBezTo>
                      <a:pt x="836" y="80"/>
                      <a:pt x="251" y="581"/>
                      <a:pt x="51" y="1266"/>
                    </a:cubicBezTo>
                    <a:cubicBezTo>
                      <a:pt x="34" y="1366"/>
                      <a:pt x="17" y="1466"/>
                      <a:pt x="0" y="1567"/>
                    </a:cubicBezTo>
                    <a:cubicBezTo>
                      <a:pt x="0" y="1600"/>
                      <a:pt x="0" y="1650"/>
                      <a:pt x="0" y="1684"/>
                    </a:cubicBezTo>
                    <a:cubicBezTo>
                      <a:pt x="17" y="1684"/>
                      <a:pt x="17" y="1517"/>
                      <a:pt x="101" y="1283"/>
                    </a:cubicBezTo>
                    <a:cubicBezTo>
                      <a:pt x="318" y="631"/>
                      <a:pt x="869" y="146"/>
                      <a:pt x="1554" y="46"/>
                    </a:cubicBezTo>
                    <a:cubicBezTo>
                      <a:pt x="1647" y="34"/>
                      <a:pt x="1728" y="31"/>
                      <a:pt x="1794" y="31"/>
                    </a:cubicBezTo>
                    <a:cubicBezTo>
                      <a:pt x="1865" y="31"/>
                      <a:pt x="1918" y="34"/>
                      <a:pt x="1947" y="34"/>
                    </a:cubicBezTo>
                    <a:cubicBezTo>
                      <a:pt x="1963" y="34"/>
                      <a:pt x="1972" y="33"/>
                      <a:pt x="1972" y="29"/>
                    </a:cubicBezTo>
                    <a:cubicBezTo>
                      <a:pt x="1939" y="13"/>
                      <a:pt x="1905" y="13"/>
                      <a:pt x="1855" y="13"/>
                    </a:cubicBezTo>
                    <a:cubicBezTo>
                      <a:pt x="1805" y="4"/>
                      <a:pt x="1755" y="0"/>
                      <a:pt x="1705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2" name="Google Shape;10532;p112"/>
              <p:cNvSpPr/>
              <p:nvPr/>
            </p:nvSpPr>
            <p:spPr>
              <a:xfrm>
                <a:off x="6913540" y="4524961"/>
                <a:ext cx="4327" cy="74452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323" extrusionOk="0">
                    <a:moveTo>
                      <a:pt x="17" y="0"/>
                    </a:moveTo>
                    <a:lnTo>
                      <a:pt x="17" y="0"/>
                    </a:lnTo>
                    <a:cubicBezTo>
                      <a:pt x="1" y="385"/>
                      <a:pt x="1" y="769"/>
                      <a:pt x="34" y="1170"/>
                    </a:cubicBezTo>
                    <a:cubicBezTo>
                      <a:pt x="34" y="1554"/>
                      <a:pt x="68" y="1938"/>
                      <a:pt x="118" y="2323"/>
                    </a:cubicBezTo>
                    <a:cubicBezTo>
                      <a:pt x="134" y="1554"/>
                      <a:pt x="101" y="769"/>
                      <a:pt x="17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3" name="Google Shape;10533;p112"/>
              <p:cNvSpPr/>
              <p:nvPr/>
            </p:nvSpPr>
            <p:spPr>
              <a:xfrm>
                <a:off x="6795724" y="4636720"/>
                <a:ext cx="53043" cy="3590"/>
              </a:xfrm>
              <a:custGeom>
                <a:avLst/>
                <a:gdLst/>
                <a:ahLst/>
                <a:cxnLst/>
                <a:rect l="l" t="t" r="r" b="b"/>
                <a:pathLst>
                  <a:path w="1655" h="112" extrusionOk="0">
                    <a:moveTo>
                      <a:pt x="1609" y="1"/>
                    </a:moveTo>
                    <a:cubicBezTo>
                      <a:pt x="1495" y="1"/>
                      <a:pt x="1184" y="25"/>
                      <a:pt x="820" y="39"/>
                    </a:cubicBezTo>
                    <a:cubicBezTo>
                      <a:pt x="368" y="55"/>
                      <a:pt x="1" y="55"/>
                      <a:pt x="1" y="72"/>
                    </a:cubicBezTo>
                    <a:cubicBezTo>
                      <a:pt x="213" y="98"/>
                      <a:pt x="426" y="111"/>
                      <a:pt x="638" y="111"/>
                    </a:cubicBezTo>
                    <a:cubicBezTo>
                      <a:pt x="977" y="111"/>
                      <a:pt x="1316" y="77"/>
                      <a:pt x="1655" y="5"/>
                    </a:cubicBezTo>
                    <a:cubicBezTo>
                      <a:pt x="1652" y="2"/>
                      <a:pt x="1636" y="1"/>
                      <a:pt x="160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4" name="Google Shape;10534;p112"/>
              <p:cNvSpPr/>
              <p:nvPr/>
            </p:nvSpPr>
            <p:spPr>
              <a:xfrm>
                <a:off x="6878734" y="4635694"/>
                <a:ext cx="5929" cy="10865"/>
              </a:xfrm>
              <a:custGeom>
                <a:avLst/>
                <a:gdLst/>
                <a:ahLst/>
                <a:cxnLst/>
                <a:rect l="l" t="t" r="r" b="b"/>
                <a:pathLst>
                  <a:path w="185" h="339" extrusionOk="0">
                    <a:moveTo>
                      <a:pt x="159" y="1"/>
                    </a:moveTo>
                    <a:cubicBezTo>
                      <a:pt x="134" y="1"/>
                      <a:pt x="78" y="50"/>
                      <a:pt x="34" y="138"/>
                    </a:cubicBezTo>
                    <a:cubicBezTo>
                      <a:pt x="1" y="238"/>
                      <a:pt x="17" y="338"/>
                      <a:pt x="34" y="338"/>
                    </a:cubicBezTo>
                    <a:cubicBezTo>
                      <a:pt x="51" y="338"/>
                      <a:pt x="67" y="255"/>
                      <a:pt x="101" y="171"/>
                    </a:cubicBezTo>
                    <a:cubicBezTo>
                      <a:pt x="134" y="87"/>
                      <a:pt x="184" y="21"/>
                      <a:pt x="168" y="4"/>
                    </a:cubicBezTo>
                    <a:cubicBezTo>
                      <a:pt x="166" y="2"/>
                      <a:pt x="163" y="1"/>
                      <a:pt x="159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5" name="Google Shape;10535;p112"/>
              <p:cNvSpPr/>
              <p:nvPr/>
            </p:nvSpPr>
            <p:spPr>
              <a:xfrm>
                <a:off x="6889983" y="4618676"/>
                <a:ext cx="7532" cy="7532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35" extrusionOk="0">
                    <a:moveTo>
                      <a:pt x="218" y="0"/>
                    </a:moveTo>
                    <a:cubicBezTo>
                      <a:pt x="201" y="0"/>
                      <a:pt x="151" y="34"/>
                      <a:pt x="84" y="101"/>
                    </a:cubicBezTo>
                    <a:cubicBezTo>
                      <a:pt x="34" y="151"/>
                      <a:pt x="0" y="217"/>
                      <a:pt x="17" y="234"/>
                    </a:cubicBezTo>
                    <a:cubicBezTo>
                      <a:pt x="34" y="234"/>
                      <a:pt x="84" y="201"/>
                      <a:pt x="134" y="134"/>
                    </a:cubicBezTo>
                    <a:cubicBezTo>
                      <a:pt x="201" y="84"/>
                      <a:pt x="234" y="17"/>
                      <a:pt x="2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6" name="Google Shape;10536;p112"/>
              <p:cNvSpPr/>
              <p:nvPr/>
            </p:nvSpPr>
            <p:spPr>
              <a:xfrm>
                <a:off x="6905527" y="4609637"/>
                <a:ext cx="10576" cy="4872"/>
              </a:xfrm>
              <a:custGeom>
                <a:avLst/>
                <a:gdLst/>
                <a:ahLst/>
                <a:cxnLst/>
                <a:rect l="l" t="t" r="r" b="b"/>
                <a:pathLst>
                  <a:path w="330" h="152" extrusionOk="0">
                    <a:moveTo>
                      <a:pt x="231" y="1"/>
                    </a:moveTo>
                    <a:cubicBezTo>
                      <a:pt x="203" y="1"/>
                      <a:pt x="170" y="5"/>
                      <a:pt x="134" y="15"/>
                    </a:cubicBezTo>
                    <a:cubicBezTo>
                      <a:pt x="33" y="65"/>
                      <a:pt x="0" y="132"/>
                      <a:pt x="0" y="149"/>
                    </a:cubicBezTo>
                    <a:cubicBezTo>
                      <a:pt x="2" y="151"/>
                      <a:pt x="6" y="152"/>
                      <a:pt x="10" y="152"/>
                    </a:cubicBezTo>
                    <a:cubicBezTo>
                      <a:pt x="35" y="152"/>
                      <a:pt x="95" y="111"/>
                      <a:pt x="167" y="82"/>
                    </a:cubicBezTo>
                    <a:cubicBezTo>
                      <a:pt x="251" y="48"/>
                      <a:pt x="318" y="48"/>
                      <a:pt x="318" y="32"/>
                    </a:cubicBezTo>
                    <a:cubicBezTo>
                      <a:pt x="329" y="20"/>
                      <a:pt x="293" y="1"/>
                      <a:pt x="231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7" name="Google Shape;10537;p112"/>
              <p:cNvSpPr/>
              <p:nvPr/>
            </p:nvSpPr>
            <p:spPr>
              <a:xfrm>
                <a:off x="6923732" y="4606497"/>
                <a:ext cx="5897" cy="2981"/>
              </a:xfrm>
              <a:custGeom>
                <a:avLst/>
                <a:gdLst/>
                <a:ahLst/>
                <a:cxnLst/>
                <a:rect l="l" t="t" r="r" b="b"/>
                <a:pathLst>
                  <a:path w="184" h="93" extrusionOk="0">
                    <a:moveTo>
                      <a:pt x="146" y="0"/>
                    </a:moveTo>
                    <a:cubicBezTo>
                      <a:pt x="130" y="0"/>
                      <a:pt x="109" y="4"/>
                      <a:pt x="84" y="13"/>
                    </a:cubicBezTo>
                    <a:cubicBezTo>
                      <a:pt x="34" y="29"/>
                      <a:pt x="0" y="63"/>
                      <a:pt x="17" y="80"/>
                    </a:cubicBezTo>
                    <a:cubicBezTo>
                      <a:pt x="17" y="88"/>
                      <a:pt x="29" y="92"/>
                      <a:pt x="48" y="92"/>
                    </a:cubicBezTo>
                    <a:cubicBezTo>
                      <a:pt x="67" y="92"/>
                      <a:pt x="92" y="88"/>
                      <a:pt x="117" y="80"/>
                    </a:cubicBezTo>
                    <a:cubicBezTo>
                      <a:pt x="151" y="63"/>
                      <a:pt x="184" y="29"/>
                      <a:pt x="184" y="13"/>
                    </a:cubicBezTo>
                    <a:cubicBezTo>
                      <a:pt x="176" y="4"/>
                      <a:pt x="163" y="0"/>
                      <a:pt x="146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8" name="Google Shape;10538;p112"/>
              <p:cNvSpPr/>
              <p:nvPr/>
            </p:nvSpPr>
            <p:spPr>
              <a:xfrm>
                <a:off x="6257540" y="3173765"/>
                <a:ext cx="1259020" cy="975826"/>
              </a:xfrm>
              <a:custGeom>
                <a:avLst/>
                <a:gdLst/>
                <a:ahLst/>
                <a:cxnLst/>
                <a:rect l="l" t="t" r="r" b="b"/>
                <a:pathLst>
                  <a:path w="39283" h="30447" extrusionOk="0">
                    <a:moveTo>
                      <a:pt x="13861" y="0"/>
                    </a:moveTo>
                    <a:cubicBezTo>
                      <a:pt x="13268" y="0"/>
                      <a:pt x="12839" y="48"/>
                      <a:pt x="12616" y="154"/>
                    </a:cubicBezTo>
                    <a:cubicBezTo>
                      <a:pt x="10360" y="1207"/>
                      <a:pt x="1" y="26854"/>
                      <a:pt x="1" y="26854"/>
                    </a:cubicBezTo>
                    <a:lnTo>
                      <a:pt x="8338" y="30447"/>
                    </a:lnTo>
                    <a:lnTo>
                      <a:pt x="17344" y="8659"/>
                    </a:lnTo>
                    <a:cubicBezTo>
                      <a:pt x="17344" y="8659"/>
                      <a:pt x="32074" y="14048"/>
                      <a:pt x="35942" y="14048"/>
                    </a:cubicBezTo>
                    <a:cubicBezTo>
                      <a:pt x="36138" y="14048"/>
                      <a:pt x="36305" y="14034"/>
                      <a:pt x="36442" y="14005"/>
                    </a:cubicBezTo>
                    <a:cubicBezTo>
                      <a:pt x="39283" y="13421"/>
                      <a:pt x="38096" y="3947"/>
                      <a:pt x="38096" y="3947"/>
                    </a:cubicBezTo>
                    <a:cubicBezTo>
                      <a:pt x="38096" y="3947"/>
                      <a:pt x="19245" y="0"/>
                      <a:pt x="13861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39" name="Google Shape;10539;p112"/>
              <p:cNvSpPr/>
              <p:nvPr/>
            </p:nvSpPr>
            <p:spPr>
              <a:xfrm>
                <a:off x="6643102" y="3344175"/>
                <a:ext cx="782437" cy="1239726"/>
              </a:xfrm>
              <a:custGeom>
                <a:avLst/>
                <a:gdLst/>
                <a:ahLst/>
                <a:cxnLst/>
                <a:rect l="l" t="t" r="r" b="b"/>
                <a:pathLst>
                  <a:path w="24413" h="38681" extrusionOk="0">
                    <a:moveTo>
                      <a:pt x="15690" y="0"/>
                    </a:moveTo>
                    <a:cubicBezTo>
                      <a:pt x="15339" y="117"/>
                      <a:pt x="1889" y="5647"/>
                      <a:pt x="937" y="7419"/>
                    </a:cubicBezTo>
                    <a:cubicBezTo>
                      <a:pt x="1" y="9190"/>
                      <a:pt x="2323" y="38680"/>
                      <a:pt x="2323" y="38680"/>
                    </a:cubicBezTo>
                    <a:lnTo>
                      <a:pt x="9976" y="38680"/>
                    </a:lnTo>
                    <a:lnTo>
                      <a:pt x="9491" y="12465"/>
                    </a:lnTo>
                    <a:lnTo>
                      <a:pt x="24412" y="8688"/>
                    </a:lnTo>
                    <a:lnTo>
                      <a:pt x="15690" y="0"/>
                    </a:ln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0" name="Google Shape;10540;p112"/>
              <p:cNvSpPr/>
              <p:nvPr/>
            </p:nvSpPr>
            <p:spPr>
              <a:xfrm>
                <a:off x="6761463" y="3422345"/>
                <a:ext cx="666736" cy="202460"/>
              </a:xfrm>
              <a:custGeom>
                <a:avLst/>
                <a:gdLst/>
                <a:ahLst/>
                <a:cxnLst/>
                <a:rect l="l" t="t" r="r" b="b"/>
                <a:pathLst>
                  <a:path w="20803" h="6317" extrusionOk="0">
                    <a:moveTo>
                      <a:pt x="0" y="0"/>
                    </a:moveTo>
                    <a:lnTo>
                      <a:pt x="0" y="0"/>
                    </a:lnTo>
                    <a:cubicBezTo>
                      <a:pt x="67" y="34"/>
                      <a:pt x="134" y="67"/>
                      <a:pt x="201" y="101"/>
                    </a:cubicBezTo>
                    <a:lnTo>
                      <a:pt x="769" y="385"/>
                    </a:lnTo>
                    <a:cubicBezTo>
                      <a:pt x="1020" y="518"/>
                      <a:pt x="1320" y="652"/>
                      <a:pt x="1671" y="819"/>
                    </a:cubicBezTo>
                    <a:cubicBezTo>
                      <a:pt x="2039" y="986"/>
                      <a:pt x="2440" y="1170"/>
                      <a:pt x="2891" y="1354"/>
                    </a:cubicBezTo>
                    <a:cubicBezTo>
                      <a:pt x="3810" y="1738"/>
                      <a:pt x="4913" y="2139"/>
                      <a:pt x="6132" y="2590"/>
                    </a:cubicBezTo>
                    <a:cubicBezTo>
                      <a:pt x="7369" y="3008"/>
                      <a:pt x="8739" y="3442"/>
                      <a:pt x="10176" y="3860"/>
                    </a:cubicBezTo>
                    <a:cubicBezTo>
                      <a:pt x="13083" y="4696"/>
                      <a:pt x="15740" y="5314"/>
                      <a:pt x="17661" y="5715"/>
                    </a:cubicBezTo>
                    <a:cubicBezTo>
                      <a:pt x="18630" y="5915"/>
                      <a:pt x="19416" y="6082"/>
                      <a:pt x="19950" y="6183"/>
                    </a:cubicBezTo>
                    <a:lnTo>
                      <a:pt x="20585" y="6283"/>
                    </a:lnTo>
                    <a:cubicBezTo>
                      <a:pt x="20652" y="6300"/>
                      <a:pt x="20719" y="6316"/>
                      <a:pt x="20803" y="6316"/>
                    </a:cubicBezTo>
                    <a:cubicBezTo>
                      <a:pt x="20736" y="6283"/>
                      <a:pt x="20652" y="6266"/>
                      <a:pt x="20585" y="6249"/>
                    </a:cubicBezTo>
                    <a:lnTo>
                      <a:pt x="19967" y="6116"/>
                    </a:lnTo>
                    <a:lnTo>
                      <a:pt x="17695" y="5598"/>
                    </a:lnTo>
                    <a:cubicBezTo>
                      <a:pt x="15773" y="5163"/>
                      <a:pt x="13117" y="4528"/>
                      <a:pt x="10226" y="3693"/>
                    </a:cubicBezTo>
                    <a:cubicBezTo>
                      <a:pt x="8789" y="3275"/>
                      <a:pt x="7419" y="2841"/>
                      <a:pt x="6183" y="2423"/>
                    </a:cubicBezTo>
                    <a:cubicBezTo>
                      <a:pt x="4963" y="2005"/>
                      <a:pt x="3860" y="1604"/>
                      <a:pt x="2941" y="1237"/>
                    </a:cubicBezTo>
                    <a:cubicBezTo>
                      <a:pt x="2490" y="1053"/>
                      <a:pt x="2072" y="886"/>
                      <a:pt x="1721" y="736"/>
                    </a:cubicBezTo>
                    <a:cubicBezTo>
                      <a:pt x="1354" y="585"/>
                      <a:pt x="1053" y="452"/>
                      <a:pt x="802" y="335"/>
                    </a:cubicBezTo>
                    <a:lnTo>
                      <a:pt x="218" y="67"/>
                    </a:lnTo>
                    <a:cubicBezTo>
                      <a:pt x="151" y="34"/>
                      <a:pt x="84" y="17"/>
                      <a:pt x="0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1" name="Google Shape;10541;p112"/>
              <p:cNvSpPr/>
              <p:nvPr/>
            </p:nvSpPr>
            <p:spPr>
              <a:xfrm>
                <a:off x="6657044" y="3505867"/>
                <a:ext cx="139802" cy="292969"/>
              </a:xfrm>
              <a:custGeom>
                <a:avLst/>
                <a:gdLst/>
                <a:ahLst/>
                <a:cxnLst/>
                <a:rect l="l" t="t" r="r" b="b"/>
                <a:pathLst>
                  <a:path w="4362" h="9141" extrusionOk="0">
                    <a:moveTo>
                      <a:pt x="4344" y="1"/>
                    </a:moveTo>
                    <a:lnTo>
                      <a:pt x="4344" y="1"/>
                    </a:lnTo>
                    <a:cubicBezTo>
                      <a:pt x="4211" y="18"/>
                      <a:pt x="4060" y="68"/>
                      <a:pt x="3927" y="118"/>
                    </a:cubicBezTo>
                    <a:cubicBezTo>
                      <a:pt x="3542" y="252"/>
                      <a:pt x="3158" y="402"/>
                      <a:pt x="2791" y="569"/>
                    </a:cubicBezTo>
                    <a:cubicBezTo>
                      <a:pt x="2223" y="820"/>
                      <a:pt x="1721" y="1154"/>
                      <a:pt x="1253" y="1555"/>
                    </a:cubicBezTo>
                    <a:cubicBezTo>
                      <a:pt x="685" y="2056"/>
                      <a:pt x="301" y="2724"/>
                      <a:pt x="151" y="3476"/>
                    </a:cubicBezTo>
                    <a:cubicBezTo>
                      <a:pt x="0" y="4262"/>
                      <a:pt x="84" y="5030"/>
                      <a:pt x="151" y="5699"/>
                    </a:cubicBezTo>
                    <a:lnTo>
                      <a:pt x="318" y="7503"/>
                    </a:lnTo>
                    <a:lnTo>
                      <a:pt x="435" y="8706"/>
                    </a:lnTo>
                    <a:cubicBezTo>
                      <a:pt x="451" y="8856"/>
                      <a:pt x="468" y="9007"/>
                      <a:pt x="518" y="9141"/>
                    </a:cubicBezTo>
                    <a:cubicBezTo>
                      <a:pt x="518" y="8990"/>
                      <a:pt x="518" y="8840"/>
                      <a:pt x="502" y="8706"/>
                    </a:cubicBezTo>
                    <a:cubicBezTo>
                      <a:pt x="485" y="8372"/>
                      <a:pt x="468" y="7971"/>
                      <a:pt x="435" y="7486"/>
                    </a:cubicBezTo>
                    <a:lnTo>
                      <a:pt x="301" y="5682"/>
                    </a:lnTo>
                    <a:cubicBezTo>
                      <a:pt x="268" y="5014"/>
                      <a:pt x="167" y="4262"/>
                      <a:pt x="318" y="3510"/>
                    </a:cubicBezTo>
                    <a:cubicBezTo>
                      <a:pt x="451" y="2791"/>
                      <a:pt x="836" y="2156"/>
                      <a:pt x="1370" y="1672"/>
                    </a:cubicBezTo>
                    <a:cubicBezTo>
                      <a:pt x="1805" y="1271"/>
                      <a:pt x="2306" y="937"/>
                      <a:pt x="2841" y="686"/>
                    </a:cubicBezTo>
                    <a:cubicBezTo>
                      <a:pt x="3760" y="235"/>
                      <a:pt x="4361" y="34"/>
                      <a:pt x="43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2" name="Google Shape;10542;p112"/>
              <p:cNvSpPr/>
              <p:nvPr/>
            </p:nvSpPr>
            <p:spPr>
              <a:xfrm>
                <a:off x="6887836" y="3717622"/>
                <a:ext cx="58940" cy="25832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806" extrusionOk="0">
                    <a:moveTo>
                      <a:pt x="44" y="1"/>
                    </a:moveTo>
                    <a:cubicBezTo>
                      <a:pt x="29" y="1"/>
                      <a:pt x="20" y="4"/>
                      <a:pt x="17" y="11"/>
                    </a:cubicBezTo>
                    <a:cubicBezTo>
                      <a:pt x="1" y="44"/>
                      <a:pt x="385" y="261"/>
                      <a:pt x="886" y="478"/>
                    </a:cubicBezTo>
                    <a:cubicBezTo>
                      <a:pt x="1322" y="667"/>
                      <a:pt x="1695" y="806"/>
                      <a:pt x="1796" y="806"/>
                    </a:cubicBezTo>
                    <a:cubicBezTo>
                      <a:pt x="1811" y="806"/>
                      <a:pt x="1820" y="802"/>
                      <a:pt x="1822" y="796"/>
                    </a:cubicBezTo>
                    <a:cubicBezTo>
                      <a:pt x="1839" y="762"/>
                      <a:pt x="1454" y="545"/>
                      <a:pt x="953" y="328"/>
                    </a:cubicBezTo>
                    <a:cubicBezTo>
                      <a:pt x="517" y="139"/>
                      <a:pt x="145" y="1"/>
                      <a:pt x="4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3" name="Google Shape;10543;p112"/>
              <p:cNvSpPr/>
              <p:nvPr/>
            </p:nvSpPr>
            <p:spPr>
              <a:xfrm>
                <a:off x="6908732" y="3691693"/>
                <a:ext cx="42851" cy="54229"/>
              </a:xfrm>
              <a:custGeom>
                <a:avLst/>
                <a:gdLst/>
                <a:ahLst/>
                <a:cxnLst/>
                <a:rect l="l" t="t" r="r" b="b"/>
                <a:pathLst>
                  <a:path w="1337" h="1692" extrusionOk="0">
                    <a:moveTo>
                      <a:pt x="37" y="0"/>
                    </a:moveTo>
                    <a:cubicBezTo>
                      <a:pt x="36" y="0"/>
                      <a:pt x="35" y="1"/>
                      <a:pt x="34" y="1"/>
                    </a:cubicBezTo>
                    <a:cubicBezTo>
                      <a:pt x="0" y="18"/>
                      <a:pt x="151" y="502"/>
                      <a:pt x="502" y="970"/>
                    </a:cubicBezTo>
                    <a:cubicBezTo>
                      <a:pt x="849" y="1427"/>
                      <a:pt x="1240" y="1691"/>
                      <a:pt x="1297" y="1691"/>
                    </a:cubicBezTo>
                    <a:cubicBezTo>
                      <a:pt x="1300" y="1691"/>
                      <a:pt x="1303" y="1690"/>
                      <a:pt x="1304" y="1688"/>
                    </a:cubicBezTo>
                    <a:cubicBezTo>
                      <a:pt x="1337" y="1655"/>
                      <a:pt x="986" y="1338"/>
                      <a:pt x="652" y="870"/>
                    </a:cubicBezTo>
                    <a:cubicBezTo>
                      <a:pt x="308" y="427"/>
                      <a:pt x="92" y="0"/>
                      <a:pt x="37" y="0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544" name="Google Shape;10544;p112"/>
              <p:cNvSpPr/>
              <p:nvPr/>
            </p:nvSpPr>
            <p:spPr>
              <a:xfrm>
                <a:off x="6947833" y="3730794"/>
                <a:ext cx="56248" cy="88939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2775" extrusionOk="0">
                    <a:moveTo>
                      <a:pt x="1754" y="1"/>
                    </a:moveTo>
                    <a:cubicBezTo>
                      <a:pt x="1615" y="70"/>
                      <a:pt x="1453" y="105"/>
                      <a:pt x="1286" y="105"/>
                    </a:cubicBezTo>
                    <a:cubicBezTo>
                      <a:pt x="1253" y="105"/>
                      <a:pt x="1220" y="104"/>
                      <a:pt x="1186" y="101"/>
                    </a:cubicBezTo>
                    <a:cubicBezTo>
                      <a:pt x="1059" y="81"/>
                      <a:pt x="932" y="73"/>
                      <a:pt x="805" y="73"/>
                    </a:cubicBezTo>
                    <a:cubicBezTo>
                      <a:pt x="715" y="73"/>
                      <a:pt x="625" y="77"/>
                      <a:pt x="535" y="84"/>
                    </a:cubicBezTo>
                    <a:cubicBezTo>
                      <a:pt x="384" y="101"/>
                      <a:pt x="251" y="168"/>
                      <a:pt x="150" y="285"/>
                    </a:cubicBezTo>
                    <a:cubicBezTo>
                      <a:pt x="50" y="402"/>
                      <a:pt x="0" y="552"/>
                      <a:pt x="0" y="719"/>
                    </a:cubicBezTo>
                    <a:cubicBezTo>
                      <a:pt x="0" y="1855"/>
                      <a:pt x="33" y="2757"/>
                      <a:pt x="84" y="2774"/>
                    </a:cubicBezTo>
                    <a:cubicBezTo>
                      <a:pt x="134" y="2774"/>
                      <a:pt x="167" y="1838"/>
                      <a:pt x="184" y="719"/>
                    </a:cubicBezTo>
                    <a:cubicBezTo>
                      <a:pt x="150" y="485"/>
                      <a:pt x="317" y="268"/>
                      <a:pt x="551" y="234"/>
                    </a:cubicBezTo>
                    <a:cubicBezTo>
                      <a:pt x="769" y="218"/>
                      <a:pt x="986" y="218"/>
                      <a:pt x="1186" y="218"/>
                    </a:cubicBezTo>
                    <a:cubicBezTo>
                      <a:pt x="1208" y="220"/>
                      <a:pt x="1230" y="221"/>
                      <a:pt x="1251" y="221"/>
                    </a:cubicBezTo>
                    <a:cubicBezTo>
                      <a:pt x="1393" y="221"/>
                      <a:pt x="1521" y="176"/>
                      <a:pt x="1637" y="118"/>
                    </a:cubicBezTo>
                    <a:cubicBezTo>
                      <a:pt x="1738" y="67"/>
                      <a:pt x="1754" y="1"/>
                      <a:pt x="1754" y="1"/>
                    </a:cubicBezTo>
                    <a:close/>
                  </a:path>
                </a:pathLst>
              </a:custGeom>
              <a:solidFill>
                <a:srgbClr val="045A6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cxnSp>
        <p:nvCxnSpPr>
          <p:cNvPr id="10545" name="Google Shape;10545;p112"/>
          <p:cNvCxnSpPr/>
          <p:nvPr/>
        </p:nvCxnSpPr>
        <p:spPr>
          <a:xfrm rot="10800000">
            <a:off x="3033200" y="4216375"/>
            <a:ext cx="1333500" cy="0"/>
          </a:xfrm>
          <a:prstGeom prst="straightConnector1">
            <a:avLst/>
          </a:prstGeom>
          <a:noFill/>
          <a:ln w="28575" cap="flat" cmpd="sng">
            <a:solidFill>
              <a:srgbClr val="0B53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546" name="Google Shape;10546;p112"/>
          <p:cNvSpPr txBox="1"/>
          <p:nvPr/>
        </p:nvSpPr>
        <p:spPr>
          <a:xfrm>
            <a:off x="3033200" y="3654450"/>
            <a:ext cx="171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b="1" dirty="0">
                <a:latin typeface="Josefin Sans"/>
                <a:ea typeface="Josefin Sans"/>
                <a:cs typeface="Josefin Sans"/>
                <a:sym typeface="Josefin Sans"/>
              </a:rPr>
              <a:t>5. Check and </a:t>
            </a:r>
            <a:r>
              <a:rPr lang="en" sz="1100" b="1" dirty="0" smtClean="0">
                <a:latin typeface="Josefin Sans"/>
                <a:ea typeface="Josefin Sans"/>
                <a:cs typeface="Josefin Sans"/>
                <a:sym typeface="Josefin Sans"/>
              </a:rPr>
              <a:t>confirm </a:t>
            </a:r>
            <a:r>
              <a:rPr lang="en" sz="1100" b="1" dirty="0">
                <a:latin typeface="Josefin Sans"/>
                <a:ea typeface="Josefin Sans"/>
                <a:cs typeface="Josefin Sans"/>
                <a:sym typeface="Josefin Sans"/>
              </a:rPr>
              <a:t>b</a:t>
            </a:r>
            <a:r>
              <a:rPr lang="en" sz="1100" b="1" dirty="0" smtClean="0">
                <a:latin typeface="Josefin Sans"/>
                <a:ea typeface="Josefin Sans"/>
                <a:cs typeface="Josefin Sans"/>
                <a:sym typeface="Josefin Sans"/>
              </a:rPr>
              <a:t>orrow</a:t>
            </a:r>
            <a:endParaRPr sz="1100" b="1"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pic>
        <p:nvPicPr>
          <p:cNvPr id="10547" name="Google Shape;10547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3700" y="2923038"/>
            <a:ext cx="1293350" cy="129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39"/>
          <p:cNvSpPr txBox="1"/>
          <p:nvPr/>
        </p:nvSpPr>
        <p:spPr>
          <a:xfrm>
            <a:off x="825725" y="1543788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Using drone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grpSp>
        <p:nvGrpSpPr>
          <p:cNvPr id="1497" name="Google Shape;1497;p39"/>
          <p:cNvGrpSpPr/>
          <p:nvPr/>
        </p:nvGrpSpPr>
        <p:grpSpPr>
          <a:xfrm>
            <a:off x="359776" y="2879819"/>
            <a:ext cx="630104" cy="630104"/>
            <a:chOff x="2190776" y="2499219"/>
            <a:chExt cx="630104" cy="630104"/>
          </a:xfrm>
        </p:grpSpPr>
        <p:sp>
          <p:nvSpPr>
            <p:cNvPr id="1498" name="Google Shape;1498;p39"/>
            <p:cNvSpPr/>
            <p:nvPr/>
          </p:nvSpPr>
          <p:spPr>
            <a:xfrm>
              <a:off x="2236321" y="2544765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0"/>
                  </a:moveTo>
                  <a:cubicBezTo>
                    <a:pt x="4529" y="0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0"/>
                    <a:pt x="10103" y="0"/>
                  </a:cubicBezTo>
                  <a:close/>
                </a:path>
              </a:pathLst>
            </a:custGeom>
            <a:solidFill>
              <a:srgbClr val="F2A36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99" name="Google Shape;1499;p39"/>
            <p:cNvSpPr/>
            <p:nvPr/>
          </p:nvSpPr>
          <p:spPr>
            <a:xfrm>
              <a:off x="2434539" y="2737069"/>
              <a:ext cx="91118" cy="91118"/>
            </a:xfrm>
            <a:custGeom>
              <a:avLst/>
              <a:gdLst/>
              <a:ahLst/>
              <a:cxnLst/>
              <a:rect l="l" t="t" r="r" b="b"/>
              <a:pathLst>
                <a:path w="3421" h="3421" extrusionOk="0">
                  <a:moveTo>
                    <a:pt x="1711" y="1"/>
                  </a:moveTo>
                  <a:cubicBezTo>
                    <a:pt x="1584" y="1"/>
                    <a:pt x="1489" y="96"/>
                    <a:pt x="1489" y="222"/>
                  </a:cubicBezTo>
                  <a:lnTo>
                    <a:pt x="1489" y="1521"/>
                  </a:lnTo>
                  <a:lnTo>
                    <a:pt x="222" y="1521"/>
                  </a:lnTo>
                  <a:cubicBezTo>
                    <a:pt x="95" y="1521"/>
                    <a:pt x="0" y="1616"/>
                    <a:pt x="0" y="1711"/>
                  </a:cubicBezTo>
                  <a:cubicBezTo>
                    <a:pt x="0" y="1838"/>
                    <a:pt x="95" y="1933"/>
                    <a:pt x="222" y="1933"/>
                  </a:cubicBezTo>
                  <a:lnTo>
                    <a:pt x="1489" y="1933"/>
                  </a:lnTo>
                  <a:lnTo>
                    <a:pt x="1489" y="3231"/>
                  </a:lnTo>
                  <a:cubicBezTo>
                    <a:pt x="1489" y="3326"/>
                    <a:pt x="1584" y="3421"/>
                    <a:pt x="1711" y="3421"/>
                  </a:cubicBezTo>
                  <a:cubicBezTo>
                    <a:pt x="1837" y="3421"/>
                    <a:pt x="1932" y="3326"/>
                    <a:pt x="1932" y="3231"/>
                  </a:cubicBezTo>
                  <a:lnTo>
                    <a:pt x="1932" y="1933"/>
                  </a:lnTo>
                  <a:lnTo>
                    <a:pt x="3199" y="1933"/>
                  </a:lnTo>
                  <a:cubicBezTo>
                    <a:pt x="3326" y="1933"/>
                    <a:pt x="3421" y="1838"/>
                    <a:pt x="3421" y="1711"/>
                  </a:cubicBezTo>
                  <a:cubicBezTo>
                    <a:pt x="3421" y="1616"/>
                    <a:pt x="3326" y="1521"/>
                    <a:pt x="3199" y="1521"/>
                  </a:cubicBezTo>
                  <a:lnTo>
                    <a:pt x="1932" y="1521"/>
                  </a:lnTo>
                  <a:lnTo>
                    <a:pt x="1932" y="222"/>
                  </a:lnTo>
                  <a:cubicBezTo>
                    <a:pt x="1932" y="96"/>
                    <a:pt x="1837" y="1"/>
                    <a:pt x="17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0" name="Google Shape;1500;p39"/>
            <p:cNvSpPr/>
            <p:nvPr/>
          </p:nvSpPr>
          <p:spPr>
            <a:xfrm>
              <a:off x="2360307" y="2662838"/>
              <a:ext cx="291893" cy="302014"/>
            </a:xfrm>
            <a:custGeom>
              <a:avLst/>
              <a:gdLst/>
              <a:ahLst/>
              <a:cxnLst/>
              <a:rect l="l" t="t" r="r" b="b"/>
              <a:pathLst>
                <a:path w="10959" h="11339" extrusionOk="0">
                  <a:moveTo>
                    <a:pt x="4498" y="444"/>
                  </a:moveTo>
                  <a:cubicBezTo>
                    <a:pt x="6746" y="444"/>
                    <a:pt x="8583" y="2249"/>
                    <a:pt x="8583" y="4498"/>
                  </a:cubicBezTo>
                  <a:cubicBezTo>
                    <a:pt x="8583" y="6746"/>
                    <a:pt x="6746" y="8583"/>
                    <a:pt x="4498" y="8583"/>
                  </a:cubicBezTo>
                  <a:cubicBezTo>
                    <a:pt x="2249" y="8583"/>
                    <a:pt x="444" y="6746"/>
                    <a:pt x="444" y="4498"/>
                  </a:cubicBezTo>
                  <a:cubicBezTo>
                    <a:pt x="444" y="2249"/>
                    <a:pt x="2249" y="444"/>
                    <a:pt x="4498" y="444"/>
                  </a:cubicBezTo>
                  <a:close/>
                  <a:moveTo>
                    <a:pt x="4498" y="1"/>
                  </a:moveTo>
                  <a:cubicBezTo>
                    <a:pt x="2027" y="1"/>
                    <a:pt x="1" y="2028"/>
                    <a:pt x="1" y="4498"/>
                  </a:cubicBezTo>
                  <a:cubicBezTo>
                    <a:pt x="1" y="7000"/>
                    <a:pt x="2027" y="8995"/>
                    <a:pt x="4498" y="8995"/>
                  </a:cubicBezTo>
                  <a:cubicBezTo>
                    <a:pt x="5574" y="8995"/>
                    <a:pt x="6588" y="8615"/>
                    <a:pt x="7379" y="7981"/>
                  </a:cubicBezTo>
                  <a:lnTo>
                    <a:pt x="10546" y="11275"/>
                  </a:lnTo>
                  <a:cubicBezTo>
                    <a:pt x="10610" y="11338"/>
                    <a:pt x="10641" y="11338"/>
                    <a:pt x="10705" y="11338"/>
                  </a:cubicBezTo>
                  <a:cubicBezTo>
                    <a:pt x="10768" y="11338"/>
                    <a:pt x="10831" y="11338"/>
                    <a:pt x="10863" y="11275"/>
                  </a:cubicBezTo>
                  <a:cubicBezTo>
                    <a:pt x="10958" y="11212"/>
                    <a:pt x="10958" y="11085"/>
                    <a:pt x="10863" y="10990"/>
                  </a:cubicBezTo>
                  <a:lnTo>
                    <a:pt x="7696" y="7696"/>
                  </a:lnTo>
                  <a:cubicBezTo>
                    <a:pt x="8488" y="6873"/>
                    <a:pt x="8995" y="5733"/>
                    <a:pt x="8995" y="4498"/>
                  </a:cubicBezTo>
                  <a:cubicBezTo>
                    <a:pt x="8995" y="2028"/>
                    <a:pt x="6968" y="1"/>
                    <a:pt x="449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1" name="Google Shape;1501;p39"/>
            <p:cNvSpPr/>
            <p:nvPr/>
          </p:nvSpPr>
          <p:spPr>
            <a:xfrm>
              <a:off x="2190776" y="2499219"/>
              <a:ext cx="420087" cy="535630"/>
            </a:xfrm>
            <a:custGeom>
              <a:avLst/>
              <a:gdLst/>
              <a:ahLst/>
              <a:cxnLst/>
              <a:rect l="l" t="t" r="r" b="b"/>
              <a:pathLst>
                <a:path w="15772" h="20110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3"/>
                    <a:pt x="15771" y="697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02" name="Google Shape;1502;p39"/>
            <p:cNvSpPr/>
            <p:nvPr/>
          </p:nvSpPr>
          <p:spPr>
            <a:xfrm>
              <a:off x="2505388" y="25843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1"/>
                  </a:moveTo>
                  <a:cubicBezTo>
                    <a:pt x="10388" y="2154"/>
                    <a:pt x="11845" y="5226"/>
                    <a:pt x="11845" y="8615"/>
                  </a:cubicBezTo>
                  <a:cubicBezTo>
                    <a:pt x="11845" y="15138"/>
                    <a:pt x="6556" y="20459"/>
                    <a:pt x="1" y="20459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03" name="Google Shape;1503;p39"/>
          <p:cNvGrpSpPr/>
          <p:nvPr/>
        </p:nvGrpSpPr>
        <p:grpSpPr>
          <a:xfrm>
            <a:off x="3735132" y="1205547"/>
            <a:ext cx="1831816" cy="2207569"/>
            <a:chOff x="2560680" y="1060212"/>
            <a:chExt cx="2027467" cy="2207569"/>
          </a:xfrm>
        </p:grpSpPr>
        <p:sp>
          <p:nvSpPr>
            <p:cNvPr id="1504" name="Google Shape;1504;p39"/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39"/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39"/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39"/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39"/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39"/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10" name="Google Shape;151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47113" y="1843888"/>
            <a:ext cx="1510400" cy="1221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1" name="Google Shape;1511;p39"/>
          <p:cNvGrpSpPr/>
          <p:nvPr/>
        </p:nvGrpSpPr>
        <p:grpSpPr>
          <a:xfrm flipH="1">
            <a:off x="8138396" y="2839480"/>
            <a:ext cx="630104" cy="630131"/>
            <a:chOff x="2190776" y="3637093"/>
            <a:chExt cx="630104" cy="630131"/>
          </a:xfrm>
        </p:grpSpPr>
        <p:sp>
          <p:nvSpPr>
            <p:cNvPr id="1512" name="Google Shape;1512;p39"/>
            <p:cNvSpPr/>
            <p:nvPr/>
          </p:nvSpPr>
          <p:spPr>
            <a:xfrm>
              <a:off x="2236321" y="3682639"/>
              <a:ext cx="539012" cy="539012"/>
            </a:xfrm>
            <a:custGeom>
              <a:avLst/>
              <a:gdLst/>
              <a:ahLst/>
              <a:cxnLst/>
              <a:rect l="l" t="t" r="r" b="b"/>
              <a:pathLst>
                <a:path w="20237" h="20237" extrusionOk="0">
                  <a:moveTo>
                    <a:pt x="10103" y="1"/>
                  </a:moveTo>
                  <a:cubicBezTo>
                    <a:pt x="4529" y="1"/>
                    <a:pt x="0" y="4529"/>
                    <a:pt x="0" y="10103"/>
                  </a:cubicBezTo>
                  <a:cubicBezTo>
                    <a:pt x="0" y="15708"/>
                    <a:pt x="4529" y="20237"/>
                    <a:pt x="10103" y="20237"/>
                  </a:cubicBezTo>
                  <a:cubicBezTo>
                    <a:pt x="15708" y="20237"/>
                    <a:pt x="20237" y="15708"/>
                    <a:pt x="20237" y="10103"/>
                  </a:cubicBezTo>
                  <a:cubicBezTo>
                    <a:pt x="20237" y="4529"/>
                    <a:pt x="15708" y="1"/>
                    <a:pt x="10103" y="1"/>
                  </a:cubicBezTo>
                  <a:close/>
                </a:path>
              </a:pathLst>
            </a:custGeom>
            <a:solidFill>
              <a:srgbClr val="7AC6E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3" name="Google Shape;1513;p39"/>
            <p:cNvSpPr/>
            <p:nvPr/>
          </p:nvSpPr>
          <p:spPr>
            <a:xfrm>
              <a:off x="2190776" y="3637093"/>
              <a:ext cx="420087" cy="535656"/>
            </a:xfrm>
            <a:custGeom>
              <a:avLst/>
              <a:gdLst/>
              <a:ahLst/>
              <a:cxnLst/>
              <a:rect l="l" t="t" r="r" b="b"/>
              <a:pathLst>
                <a:path w="15772" h="20111" fill="none" extrusionOk="0">
                  <a:moveTo>
                    <a:pt x="3389" y="20110"/>
                  </a:moveTo>
                  <a:cubicBezTo>
                    <a:pt x="1298" y="17988"/>
                    <a:pt x="0" y="15043"/>
                    <a:pt x="0" y="11813"/>
                  </a:cubicBezTo>
                  <a:cubicBezTo>
                    <a:pt x="0" y="5289"/>
                    <a:pt x="5289" y="0"/>
                    <a:pt x="11813" y="0"/>
                  </a:cubicBezTo>
                  <a:cubicBezTo>
                    <a:pt x="13206" y="0"/>
                    <a:pt x="14536" y="254"/>
                    <a:pt x="15771" y="666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514" name="Google Shape;1514;p39"/>
            <p:cNvSpPr/>
            <p:nvPr/>
          </p:nvSpPr>
          <p:spPr>
            <a:xfrm>
              <a:off x="2505388" y="3722298"/>
              <a:ext cx="315492" cy="544925"/>
            </a:xfrm>
            <a:custGeom>
              <a:avLst/>
              <a:gdLst/>
              <a:ahLst/>
              <a:cxnLst/>
              <a:rect l="l" t="t" r="r" b="b"/>
              <a:pathLst>
                <a:path w="11845" h="20459" fill="none" extrusionOk="0">
                  <a:moveTo>
                    <a:pt x="8108" y="0"/>
                  </a:moveTo>
                  <a:cubicBezTo>
                    <a:pt x="10388" y="2154"/>
                    <a:pt x="11845" y="5225"/>
                    <a:pt x="11845" y="8614"/>
                  </a:cubicBezTo>
                  <a:cubicBezTo>
                    <a:pt x="11845" y="15138"/>
                    <a:pt x="6556" y="20458"/>
                    <a:pt x="1" y="20458"/>
                  </a:cubicBezTo>
                </a:path>
              </a:pathLst>
            </a:custGeom>
            <a:noFill/>
            <a:ln w="7925" cap="flat" cmpd="sng">
              <a:solidFill>
                <a:srgbClr val="CECECE"/>
              </a:solidFill>
              <a:prstDash val="solid"/>
              <a:miter lim="3166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1515" name="Google Shape;1515;p39"/>
          <p:cNvGrpSpPr/>
          <p:nvPr/>
        </p:nvGrpSpPr>
        <p:grpSpPr>
          <a:xfrm>
            <a:off x="2745224" y="1393780"/>
            <a:ext cx="1510405" cy="3426812"/>
            <a:chOff x="1418399" y="1248430"/>
            <a:chExt cx="1510405" cy="3426812"/>
          </a:xfrm>
        </p:grpSpPr>
        <p:sp>
          <p:nvSpPr>
            <p:cNvPr id="1516" name="Google Shape;1516;p39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39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39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39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39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39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39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39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39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39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39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39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39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39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39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39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39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39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39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39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39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39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39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39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39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39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39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39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39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39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39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39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39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39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39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39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39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39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39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39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39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39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39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39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39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39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39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39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39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39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39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39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39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39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39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39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39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39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39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39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39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39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39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39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80" name="Google Shape;158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8303900" y="2974388"/>
            <a:ext cx="299100" cy="29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1" name="Google Shape;1581;p39"/>
          <p:cNvSpPr txBox="1"/>
          <p:nvPr/>
        </p:nvSpPr>
        <p:spPr>
          <a:xfrm>
            <a:off x="924075" y="3036550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Detect barcode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582" name="Google Shape;158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775" y="1296737"/>
            <a:ext cx="729599" cy="7295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39"/>
          <p:cNvSpPr txBox="1">
            <a:spLocks noGrp="1"/>
          </p:cNvSpPr>
          <p:nvPr>
            <p:ph type="title" idx="4294967295"/>
          </p:nvPr>
        </p:nvSpPr>
        <p:spPr>
          <a:xfrm>
            <a:off x="2970138" y="1418438"/>
            <a:ext cx="3361800" cy="4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2200"/>
              <a:t>PAPV System</a:t>
            </a:r>
            <a:endParaRPr sz="2200" dirty="0"/>
          </a:p>
        </p:txBody>
      </p:sp>
      <p:sp>
        <p:nvSpPr>
          <p:cNvPr id="1584" name="Google Shape;1584;p39"/>
          <p:cNvSpPr txBox="1"/>
          <p:nvPr/>
        </p:nvSpPr>
        <p:spPr>
          <a:xfrm>
            <a:off x="6010975" y="1551863"/>
            <a:ext cx="20955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Book Management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pic>
        <p:nvPicPr>
          <p:cNvPr id="1585" name="Google Shape;1585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26499" y="1346412"/>
            <a:ext cx="630125" cy="63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586" name="Google Shape;1586;p39"/>
          <p:cNvSpPr txBox="1"/>
          <p:nvPr/>
        </p:nvSpPr>
        <p:spPr>
          <a:xfrm flipH="1">
            <a:off x="6665751" y="3029725"/>
            <a:ext cx="16368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Notification</a:t>
            </a:r>
            <a:endParaRPr sz="1300" dirty="0">
              <a:latin typeface="Fira Sans Medium"/>
              <a:ea typeface="Fira Sans Medium"/>
              <a:cs typeface="Fira Sans Medium"/>
              <a:sym typeface="Fira Sans Medium"/>
            </a:endParaRPr>
          </a:p>
        </p:txBody>
      </p:sp>
      <p:sp>
        <p:nvSpPr>
          <p:cNvPr id="1587" name="Google Shape;1587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sp>
        <p:nvSpPr>
          <p:cNvPr id="1588" name="Google Shape;1588;p39"/>
          <p:cNvSpPr txBox="1"/>
          <p:nvPr/>
        </p:nvSpPr>
        <p:spPr>
          <a:xfrm>
            <a:off x="2430900" y="106775"/>
            <a:ext cx="42822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solidFill>
                  <a:schemeClr val="dk1"/>
                </a:solidFill>
                <a:latin typeface="Lilita One"/>
                <a:ea typeface="Lilita One"/>
                <a:cs typeface="Lilita One"/>
                <a:sym typeface="Lilita One"/>
              </a:rPr>
              <a:t>INTRODUCTION</a:t>
            </a:r>
            <a:endParaRPr sz="3700" dirty="0">
              <a:solidFill>
                <a:schemeClr val="dk1"/>
              </a:solidFill>
              <a:latin typeface="Lilita One"/>
              <a:ea typeface="Lilita One"/>
              <a:cs typeface="Lilita One"/>
              <a:sym typeface="Lilita On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52" name="Google Shape;10552;p113"/>
          <p:cNvGrpSpPr/>
          <p:nvPr/>
        </p:nvGrpSpPr>
        <p:grpSpPr>
          <a:xfrm>
            <a:off x="1903780" y="1060212"/>
            <a:ext cx="2027467" cy="2207569"/>
            <a:chOff x="2560680" y="1060212"/>
            <a:chExt cx="2027467" cy="2207569"/>
          </a:xfrm>
        </p:grpSpPr>
        <p:sp>
          <p:nvSpPr>
            <p:cNvPr id="10553" name="Google Shape;10553;p113"/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4" name="Google Shape;10554;p113"/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5" name="Google Shape;10555;p113"/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6" name="Google Shape;10556;p113"/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7" name="Google Shape;10557;p113"/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8" name="Google Shape;10558;p113"/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59" name="Google Shape;10559;p1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2313" y="1279825"/>
            <a:ext cx="1510400" cy="12211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60" name="Google Shape;10560;p113"/>
          <p:cNvGrpSpPr/>
          <p:nvPr/>
        </p:nvGrpSpPr>
        <p:grpSpPr>
          <a:xfrm>
            <a:off x="913899" y="1248430"/>
            <a:ext cx="1510405" cy="3426812"/>
            <a:chOff x="1418399" y="1248430"/>
            <a:chExt cx="1510405" cy="3426812"/>
          </a:xfrm>
        </p:grpSpPr>
        <p:sp>
          <p:nvSpPr>
            <p:cNvPr id="10561" name="Google Shape;10561;p113"/>
            <p:cNvSpPr/>
            <p:nvPr/>
          </p:nvSpPr>
          <p:spPr>
            <a:xfrm>
              <a:off x="1705583" y="4527315"/>
              <a:ext cx="333277" cy="147927"/>
            </a:xfrm>
            <a:custGeom>
              <a:avLst/>
              <a:gdLst/>
              <a:ahLst/>
              <a:cxnLst/>
              <a:rect l="l" t="t" r="r" b="b"/>
              <a:pathLst>
                <a:path w="10224" h="4538" extrusionOk="0">
                  <a:moveTo>
                    <a:pt x="49" y="1"/>
                  </a:moveTo>
                  <a:lnTo>
                    <a:pt x="0" y="4307"/>
                  </a:lnTo>
                  <a:lnTo>
                    <a:pt x="345" y="4324"/>
                  </a:lnTo>
                  <a:cubicBezTo>
                    <a:pt x="1362" y="4390"/>
                    <a:pt x="4503" y="4538"/>
                    <a:pt x="6762" y="4538"/>
                  </a:cubicBezTo>
                  <a:cubicBezTo>
                    <a:pt x="7864" y="4538"/>
                    <a:pt x="8756" y="4503"/>
                    <a:pt x="9090" y="4406"/>
                  </a:cubicBezTo>
                  <a:cubicBezTo>
                    <a:pt x="10224" y="4061"/>
                    <a:pt x="5556" y="2976"/>
                    <a:pt x="5556" y="2976"/>
                  </a:cubicBezTo>
                  <a:lnTo>
                    <a:pt x="5556" y="34"/>
                  </a:lnTo>
                  <a:lnTo>
                    <a:pt x="4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2" name="Google Shape;10562;p113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3" name="Google Shape;10563;p113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4" name="Google Shape;10564;p113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5" name="Google Shape;10565;p113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6" name="Google Shape;10566;p113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7" name="Google Shape;10567;p113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E8505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8" name="Google Shape;10568;p113"/>
            <p:cNvSpPr/>
            <p:nvPr/>
          </p:nvSpPr>
          <p:spPr>
            <a:xfrm>
              <a:off x="1706104" y="4658585"/>
              <a:ext cx="300093" cy="6487"/>
            </a:xfrm>
            <a:custGeom>
              <a:avLst/>
              <a:gdLst/>
              <a:ahLst/>
              <a:cxnLst/>
              <a:rect l="l" t="t" r="r" b="b"/>
              <a:pathLst>
                <a:path w="9206" h="199" extrusionOk="0">
                  <a:moveTo>
                    <a:pt x="4603" y="1"/>
                  </a:moveTo>
                  <a:cubicBezTo>
                    <a:pt x="2072" y="1"/>
                    <a:pt x="1" y="50"/>
                    <a:pt x="1" y="99"/>
                  </a:cubicBezTo>
                  <a:cubicBezTo>
                    <a:pt x="1" y="149"/>
                    <a:pt x="2072" y="198"/>
                    <a:pt x="4603" y="198"/>
                  </a:cubicBezTo>
                  <a:cubicBezTo>
                    <a:pt x="7150" y="198"/>
                    <a:pt x="9205" y="149"/>
                    <a:pt x="9205" y="99"/>
                  </a:cubicBezTo>
                  <a:cubicBezTo>
                    <a:pt x="9205" y="50"/>
                    <a:pt x="7150" y="1"/>
                    <a:pt x="460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9" name="Google Shape;10569;p113"/>
            <p:cNvSpPr/>
            <p:nvPr/>
          </p:nvSpPr>
          <p:spPr>
            <a:xfrm>
              <a:off x="1888292" y="4626216"/>
              <a:ext cx="16103" cy="17994"/>
            </a:xfrm>
            <a:custGeom>
              <a:avLst/>
              <a:gdLst/>
              <a:ahLst/>
              <a:cxnLst/>
              <a:rect l="l" t="t" r="r" b="b"/>
              <a:pathLst>
                <a:path w="494" h="552" extrusionOk="0">
                  <a:moveTo>
                    <a:pt x="439" y="0"/>
                  </a:moveTo>
                  <a:cubicBezTo>
                    <a:pt x="384" y="0"/>
                    <a:pt x="262" y="79"/>
                    <a:pt x="164" y="205"/>
                  </a:cubicBezTo>
                  <a:cubicBezTo>
                    <a:pt x="49" y="369"/>
                    <a:pt x="0" y="517"/>
                    <a:pt x="49" y="550"/>
                  </a:cubicBezTo>
                  <a:cubicBezTo>
                    <a:pt x="53" y="551"/>
                    <a:pt x="57" y="552"/>
                    <a:pt x="61" y="552"/>
                  </a:cubicBezTo>
                  <a:cubicBezTo>
                    <a:pt x="113" y="552"/>
                    <a:pt x="206" y="457"/>
                    <a:pt x="312" y="320"/>
                  </a:cubicBezTo>
                  <a:cubicBezTo>
                    <a:pt x="411" y="188"/>
                    <a:pt x="493" y="57"/>
                    <a:pt x="460" y="8"/>
                  </a:cubicBezTo>
                  <a:cubicBezTo>
                    <a:pt x="455" y="3"/>
                    <a:pt x="448" y="0"/>
                    <a:pt x="4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0" name="Google Shape;10570;p113"/>
            <p:cNvSpPr/>
            <p:nvPr/>
          </p:nvSpPr>
          <p:spPr>
            <a:xfrm>
              <a:off x="1899538" y="4629443"/>
              <a:ext cx="15549" cy="20765"/>
            </a:xfrm>
            <a:custGeom>
              <a:avLst/>
              <a:gdLst/>
              <a:ahLst/>
              <a:cxnLst/>
              <a:rect l="l" t="t" r="r" b="b"/>
              <a:pathLst>
                <a:path w="477" h="637" extrusionOk="0">
                  <a:moveTo>
                    <a:pt x="410" y="1"/>
                  </a:moveTo>
                  <a:cubicBezTo>
                    <a:pt x="357" y="1"/>
                    <a:pt x="232" y="96"/>
                    <a:pt x="132" y="254"/>
                  </a:cubicBezTo>
                  <a:cubicBezTo>
                    <a:pt x="33" y="451"/>
                    <a:pt x="0" y="615"/>
                    <a:pt x="49" y="632"/>
                  </a:cubicBezTo>
                  <a:cubicBezTo>
                    <a:pt x="55" y="635"/>
                    <a:pt x="60" y="637"/>
                    <a:pt x="66" y="637"/>
                  </a:cubicBezTo>
                  <a:cubicBezTo>
                    <a:pt x="119" y="637"/>
                    <a:pt x="208" y="514"/>
                    <a:pt x="296" y="352"/>
                  </a:cubicBezTo>
                  <a:cubicBezTo>
                    <a:pt x="395" y="188"/>
                    <a:pt x="477" y="40"/>
                    <a:pt x="428" y="7"/>
                  </a:cubicBezTo>
                  <a:cubicBezTo>
                    <a:pt x="423" y="3"/>
                    <a:pt x="417" y="1"/>
                    <a:pt x="41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1" name="Google Shape;10571;p113"/>
            <p:cNvSpPr/>
            <p:nvPr/>
          </p:nvSpPr>
          <p:spPr>
            <a:xfrm>
              <a:off x="1708256" y="4627520"/>
              <a:ext cx="52547" cy="33869"/>
            </a:xfrm>
            <a:custGeom>
              <a:avLst/>
              <a:gdLst/>
              <a:ahLst/>
              <a:cxnLst/>
              <a:rect l="l" t="t" r="r" b="b"/>
              <a:pathLst>
                <a:path w="1612" h="1039" extrusionOk="0">
                  <a:moveTo>
                    <a:pt x="296" y="0"/>
                  </a:moveTo>
                  <a:cubicBezTo>
                    <a:pt x="99" y="17"/>
                    <a:pt x="0" y="83"/>
                    <a:pt x="0" y="116"/>
                  </a:cubicBezTo>
                  <a:cubicBezTo>
                    <a:pt x="9" y="124"/>
                    <a:pt x="41" y="124"/>
                    <a:pt x="93" y="124"/>
                  </a:cubicBezTo>
                  <a:cubicBezTo>
                    <a:pt x="144" y="124"/>
                    <a:pt x="214" y="124"/>
                    <a:pt x="296" y="132"/>
                  </a:cubicBezTo>
                  <a:cubicBezTo>
                    <a:pt x="510" y="165"/>
                    <a:pt x="707" y="247"/>
                    <a:pt x="888" y="379"/>
                  </a:cubicBezTo>
                  <a:cubicBezTo>
                    <a:pt x="1069" y="526"/>
                    <a:pt x="1233" y="674"/>
                    <a:pt x="1365" y="839"/>
                  </a:cubicBezTo>
                  <a:cubicBezTo>
                    <a:pt x="1485" y="959"/>
                    <a:pt x="1564" y="1038"/>
                    <a:pt x="1589" y="1038"/>
                  </a:cubicBezTo>
                  <a:cubicBezTo>
                    <a:pt x="1591" y="1038"/>
                    <a:pt x="1593" y="1037"/>
                    <a:pt x="1595" y="1036"/>
                  </a:cubicBezTo>
                  <a:cubicBezTo>
                    <a:pt x="1611" y="1020"/>
                    <a:pt x="1578" y="921"/>
                    <a:pt x="1480" y="757"/>
                  </a:cubicBezTo>
                  <a:cubicBezTo>
                    <a:pt x="1348" y="559"/>
                    <a:pt x="1184" y="379"/>
                    <a:pt x="1003" y="231"/>
                  </a:cubicBezTo>
                  <a:cubicBezTo>
                    <a:pt x="789" y="83"/>
                    <a:pt x="543" y="0"/>
                    <a:pt x="29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2" name="Google Shape;10572;p113"/>
            <p:cNvSpPr/>
            <p:nvPr/>
          </p:nvSpPr>
          <p:spPr>
            <a:xfrm>
              <a:off x="1872743" y="4625107"/>
              <a:ext cx="18255" cy="8638"/>
            </a:xfrm>
            <a:custGeom>
              <a:avLst/>
              <a:gdLst/>
              <a:ahLst/>
              <a:cxnLst/>
              <a:rect l="l" t="t" r="r" b="b"/>
              <a:pathLst>
                <a:path w="560" h="265" extrusionOk="0">
                  <a:moveTo>
                    <a:pt x="481" y="1"/>
                  </a:moveTo>
                  <a:cubicBezTo>
                    <a:pt x="426" y="1"/>
                    <a:pt x="343" y="26"/>
                    <a:pt x="247" y="58"/>
                  </a:cubicBezTo>
                  <a:cubicBezTo>
                    <a:pt x="115" y="107"/>
                    <a:pt x="0" y="157"/>
                    <a:pt x="17" y="206"/>
                  </a:cubicBezTo>
                  <a:cubicBezTo>
                    <a:pt x="17" y="243"/>
                    <a:pt x="63" y="264"/>
                    <a:pt x="131" y="264"/>
                  </a:cubicBezTo>
                  <a:cubicBezTo>
                    <a:pt x="183" y="264"/>
                    <a:pt x="248" y="251"/>
                    <a:pt x="313" y="222"/>
                  </a:cubicBezTo>
                  <a:cubicBezTo>
                    <a:pt x="477" y="173"/>
                    <a:pt x="559" y="74"/>
                    <a:pt x="543" y="25"/>
                  </a:cubicBezTo>
                  <a:cubicBezTo>
                    <a:pt x="531" y="8"/>
                    <a:pt x="510" y="1"/>
                    <a:pt x="4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3" name="Google Shape;10573;p113"/>
            <p:cNvSpPr/>
            <p:nvPr/>
          </p:nvSpPr>
          <p:spPr>
            <a:xfrm>
              <a:off x="1865767" y="4613600"/>
              <a:ext cx="22003" cy="6454"/>
            </a:xfrm>
            <a:custGeom>
              <a:avLst/>
              <a:gdLst/>
              <a:ahLst/>
              <a:cxnLst/>
              <a:rect l="l" t="t" r="r" b="b"/>
              <a:pathLst>
                <a:path w="675" h="198" extrusionOk="0">
                  <a:moveTo>
                    <a:pt x="346" y="0"/>
                  </a:moveTo>
                  <a:cubicBezTo>
                    <a:pt x="165" y="0"/>
                    <a:pt x="17" y="49"/>
                    <a:pt x="17" y="99"/>
                  </a:cubicBezTo>
                  <a:cubicBezTo>
                    <a:pt x="1" y="148"/>
                    <a:pt x="149" y="197"/>
                    <a:pt x="346" y="197"/>
                  </a:cubicBezTo>
                  <a:cubicBezTo>
                    <a:pt x="527" y="197"/>
                    <a:pt x="675" y="148"/>
                    <a:pt x="675" y="99"/>
                  </a:cubicBezTo>
                  <a:cubicBezTo>
                    <a:pt x="658" y="49"/>
                    <a:pt x="510" y="0"/>
                    <a:pt x="34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4" name="Google Shape;10574;p113"/>
            <p:cNvSpPr/>
            <p:nvPr/>
          </p:nvSpPr>
          <p:spPr>
            <a:xfrm>
              <a:off x="1890410" y="4444811"/>
              <a:ext cx="320075" cy="224010"/>
            </a:xfrm>
            <a:custGeom>
              <a:avLst/>
              <a:gdLst/>
              <a:ahLst/>
              <a:cxnLst/>
              <a:rect l="l" t="t" r="r" b="b"/>
              <a:pathLst>
                <a:path w="9819" h="6872" extrusionOk="0">
                  <a:moveTo>
                    <a:pt x="1316" y="1"/>
                  </a:moveTo>
                  <a:lnTo>
                    <a:pt x="1" y="4093"/>
                  </a:lnTo>
                  <a:lnTo>
                    <a:pt x="313" y="4208"/>
                  </a:lnTo>
                  <a:cubicBezTo>
                    <a:pt x="1743" y="4751"/>
                    <a:pt x="7594" y="6855"/>
                    <a:pt x="8663" y="6871"/>
                  </a:cubicBezTo>
                  <a:cubicBezTo>
                    <a:pt x="8667" y="6871"/>
                    <a:pt x="8671" y="6871"/>
                    <a:pt x="8675" y="6871"/>
                  </a:cubicBezTo>
                  <a:cubicBezTo>
                    <a:pt x="9818" y="6871"/>
                    <a:pt x="5704" y="4471"/>
                    <a:pt x="5704" y="4471"/>
                  </a:cubicBezTo>
                  <a:lnTo>
                    <a:pt x="6575" y="1661"/>
                  </a:lnTo>
                  <a:lnTo>
                    <a:pt x="131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5" name="Google Shape;10575;p113"/>
            <p:cNvSpPr/>
            <p:nvPr/>
          </p:nvSpPr>
          <p:spPr>
            <a:xfrm>
              <a:off x="1892040" y="4572788"/>
              <a:ext cx="287738" cy="89154"/>
            </a:xfrm>
            <a:custGeom>
              <a:avLst/>
              <a:gdLst/>
              <a:ahLst/>
              <a:cxnLst/>
              <a:rect l="l" t="t" r="r" b="b"/>
              <a:pathLst>
                <a:path w="8827" h="2735" extrusionOk="0">
                  <a:moveTo>
                    <a:pt x="28" y="0"/>
                  </a:moveTo>
                  <a:cubicBezTo>
                    <a:pt x="21" y="0"/>
                    <a:pt x="17" y="1"/>
                    <a:pt x="17" y="3"/>
                  </a:cubicBezTo>
                  <a:cubicBezTo>
                    <a:pt x="0" y="52"/>
                    <a:pt x="1956" y="710"/>
                    <a:pt x="4389" y="1449"/>
                  </a:cubicBezTo>
                  <a:cubicBezTo>
                    <a:pt x="6724" y="2175"/>
                    <a:pt x="8635" y="2734"/>
                    <a:pt x="8799" y="2734"/>
                  </a:cubicBezTo>
                  <a:cubicBezTo>
                    <a:pt x="8806" y="2734"/>
                    <a:pt x="8809" y="2733"/>
                    <a:pt x="8810" y="2731"/>
                  </a:cubicBezTo>
                  <a:cubicBezTo>
                    <a:pt x="8827" y="2682"/>
                    <a:pt x="6871" y="2025"/>
                    <a:pt x="4438" y="1269"/>
                  </a:cubicBezTo>
                  <a:cubicBezTo>
                    <a:pt x="2119" y="559"/>
                    <a:pt x="193" y="0"/>
                    <a:pt x="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6" name="Google Shape;10576;p113"/>
            <p:cNvSpPr/>
            <p:nvPr/>
          </p:nvSpPr>
          <p:spPr>
            <a:xfrm>
              <a:off x="2072044" y="4596780"/>
              <a:ext cx="19852" cy="13626"/>
            </a:xfrm>
            <a:custGeom>
              <a:avLst/>
              <a:gdLst/>
              <a:ahLst/>
              <a:cxnLst/>
              <a:rect l="l" t="t" r="r" b="b"/>
              <a:pathLst>
                <a:path w="609" h="418" extrusionOk="0">
                  <a:moveTo>
                    <a:pt x="534" y="1"/>
                  </a:moveTo>
                  <a:cubicBezTo>
                    <a:pt x="469" y="1"/>
                    <a:pt x="362" y="41"/>
                    <a:pt x="247" y="122"/>
                  </a:cubicBezTo>
                  <a:cubicBezTo>
                    <a:pt x="83" y="237"/>
                    <a:pt x="1" y="368"/>
                    <a:pt x="34" y="401"/>
                  </a:cubicBezTo>
                  <a:cubicBezTo>
                    <a:pt x="45" y="412"/>
                    <a:pt x="61" y="418"/>
                    <a:pt x="80" y="418"/>
                  </a:cubicBezTo>
                  <a:cubicBezTo>
                    <a:pt x="144" y="418"/>
                    <a:pt x="248" y="358"/>
                    <a:pt x="362" y="270"/>
                  </a:cubicBezTo>
                  <a:cubicBezTo>
                    <a:pt x="494" y="171"/>
                    <a:pt x="609" y="72"/>
                    <a:pt x="592" y="23"/>
                  </a:cubicBezTo>
                  <a:cubicBezTo>
                    <a:pt x="583" y="8"/>
                    <a:pt x="562" y="1"/>
                    <a:pt x="5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7" name="Google Shape;10577;p113"/>
            <p:cNvSpPr/>
            <p:nvPr/>
          </p:nvSpPr>
          <p:spPr>
            <a:xfrm>
              <a:off x="2081171" y="4602876"/>
              <a:ext cx="19852" cy="16853"/>
            </a:xfrm>
            <a:custGeom>
              <a:avLst/>
              <a:gdLst/>
              <a:ahLst/>
              <a:cxnLst/>
              <a:rect l="l" t="t" r="r" b="b"/>
              <a:pathLst>
                <a:path w="609" h="517" extrusionOk="0">
                  <a:moveTo>
                    <a:pt x="551" y="0"/>
                  </a:moveTo>
                  <a:cubicBezTo>
                    <a:pt x="485" y="0"/>
                    <a:pt x="358" y="63"/>
                    <a:pt x="230" y="165"/>
                  </a:cubicBezTo>
                  <a:cubicBezTo>
                    <a:pt x="82" y="313"/>
                    <a:pt x="0" y="477"/>
                    <a:pt x="33" y="510"/>
                  </a:cubicBezTo>
                  <a:cubicBezTo>
                    <a:pt x="40" y="514"/>
                    <a:pt x="47" y="516"/>
                    <a:pt x="57" y="516"/>
                  </a:cubicBezTo>
                  <a:cubicBezTo>
                    <a:pt x="117" y="516"/>
                    <a:pt x="233" y="427"/>
                    <a:pt x="362" y="313"/>
                  </a:cubicBezTo>
                  <a:cubicBezTo>
                    <a:pt x="510" y="181"/>
                    <a:pt x="608" y="50"/>
                    <a:pt x="592" y="17"/>
                  </a:cubicBezTo>
                  <a:cubicBezTo>
                    <a:pt x="585" y="6"/>
                    <a:pt x="570" y="0"/>
                    <a:pt x="5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8" name="Google Shape;10578;p113"/>
            <p:cNvSpPr/>
            <p:nvPr/>
          </p:nvSpPr>
          <p:spPr>
            <a:xfrm>
              <a:off x="1903808" y="4542701"/>
              <a:ext cx="41301" cy="45734"/>
            </a:xfrm>
            <a:custGeom>
              <a:avLst/>
              <a:gdLst/>
              <a:ahLst/>
              <a:cxnLst/>
              <a:rect l="l" t="t" r="r" b="b"/>
              <a:pathLst>
                <a:path w="1267" h="1403" extrusionOk="0">
                  <a:moveTo>
                    <a:pt x="151" y="1"/>
                  </a:moveTo>
                  <a:cubicBezTo>
                    <a:pt x="54" y="1"/>
                    <a:pt x="1" y="27"/>
                    <a:pt x="1" y="38"/>
                  </a:cubicBezTo>
                  <a:cubicBezTo>
                    <a:pt x="1" y="71"/>
                    <a:pt x="116" y="71"/>
                    <a:pt x="264" y="153"/>
                  </a:cubicBezTo>
                  <a:cubicBezTo>
                    <a:pt x="461" y="236"/>
                    <a:pt x="642" y="384"/>
                    <a:pt x="757" y="564"/>
                  </a:cubicBezTo>
                  <a:cubicBezTo>
                    <a:pt x="888" y="745"/>
                    <a:pt x="1003" y="942"/>
                    <a:pt x="1085" y="1140"/>
                  </a:cubicBezTo>
                  <a:cubicBezTo>
                    <a:pt x="1168" y="1304"/>
                    <a:pt x="1217" y="1403"/>
                    <a:pt x="1250" y="1403"/>
                  </a:cubicBezTo>
                  <a:cubicBezTo>
                    <a:pt x="1266" y="1386"/>
                    <a:pt x="1266" y="1271"/>
                    <a:pt x="1217" y="1107"/>
                  </a:cubicBezTo>
                  <a:cubicBezTo>
                    <a:pt x="1151" y="860"/>
                    <a:pt x="1053" y="647"/>
                    <a:pt x="921" y="449"/>
                  </a:cubicBezTo>
                  <a:cubicBezTo>
                    <a:pt x="773" y="236"/>
                    <a:pt x="560" y="88"/>
                    <a:pt x="313" y="22"/>
                  </a:cubicBezTo>
                  <a:cubicBezTo>
                    <a:pt x="250" y="6"/>
                    <a:pt x="196" y="1"/>
                    <a:pt x="15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9" name="Google Shape;10579;p113"/>
            <p:cNvSpPr/>
            <p:nvPr/>
          </p:nvSpPr>
          <p:spPr>
            <a:xfrm>
              <a:off x="2060798" y="4590880"/>
              <a:ext cx="18776" cy="6226"/>
            </a:xfrm>
            <a:custGeom>
              <a:avLst/>
              <a:gdLst/>
              <a:ahLst/>
              <a:cxnLst/>
              <a:rect l="l" t="t" r="r" b="b"/>
              <a:pathLst>
                <a:path w="576" h="191" extrusionOk="0">
                  <a:moveTo>
                    <a:pt x="381" y="1"/>
                  </a:moveTo>
                  <a:cubicBezTo>
                    <a:pt x="349" y="1"/>
                    <a:pt x="315" y="3"/>
                    <a:pt x="280" y="7"/>
                  </a:cubicBezTo>
                  <a:cubicBezTo>
                    <a:pt x="132" y="7"/>
                    <a:pt x="17" y="40"/>
                    <a:pt x="1" y="89"/>
                  </a:cubicBezTo>
                  <a:cubicBezTo>
                    <a:pt x="1" y="133"/>
                    <a:pt x="92" y="190"/>
                    <a:pt x="229" y="190"/>
                  </a:cubicBezTo>
                  <a:cubicBezTo>
                    <a:pt x="245" y="190"/>
                    <a:pt x="262" y="189"/>
                    <a:pt x="280" y="188"/>
                  </a:cubicBezTo>
                  <a:cubicBezTo>
                    <a:pt x="461" y="188"/>
                    <a:pt x="576" y="122"/>
                    <a:pt x="559" y="73"/>
                  </a:cubicBezTo>
                  <a:cubicBezTo>
                    <a:pt x="559" y="22"/>
                    <a:pt x="483" y="1"/>
                    <a:pt x="38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0" name="Google Shape;10580;p113"/>
            <p:cNvSpPr/>
            <p:nvPr/>
          </p:nvSpPr>
          <p:spPr>
            <a:xfrm>
              <a:off x="2058125" y="4575950"/>
              <a:ext cx="21449" cy="8541"/>
            </a:xfrm>
            <a:custGeom>
              <a:avLst/>
              <a:gdLst/>
              <a:ahLst/>
              <a:cxnLst/>
              <a:rect l="l" t="t" r="r" b="b"/>
              <a:pathLst>
                <a:path w="658" h="262" extrusionOk="0">
                  <a:moveTo>
                    <a:pt x="128" y="0"/>
                  </a:moveTo>
                  <a:cubicBezTo>
                    <a:pt x="66" y="0"/>
                    <a:pt x="25" y="13"/>
                    <a:pt x="17" y="37"/>
                  </a:cubicBezTo>
                  <a:cubicBezTo>
                    <a:pt x="0" y="87"/>
                    <a:pt x="132" y="169"/>
                    <a:pt x="313" y="218"/>
                  </a:cubicBezTo>
                  <a:cubicBezTo>
                    <a:pt x="401" y="245"/>
                    <a:pt x="489" y="262"/>
                    <a:pt x="551" y="262"/>
                  </a:cubicBezTo>
                  <a:cubicBezTo>
                    <a:pt x="606" y="262"/>
                    <a:pt x="641" y="249"/>
                    <a:pt x="641" y="218"/>
                  </a:cubicBezTo>
                  <a:cubicBezTo>
                    <a:pt x="658" y="169"/>
                    <a:pt x="526" y="87"/>
                    <a:pt x="362" y="37"/>
                  </a:cubicBezTo>
                  <a:cubicBezTo>
                    <a:pt x="272" y="13"/>
                    <a:pt x="189" y="0"/>
                    <a:pt x="12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1" name="Google Shape;10581;p113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2" name="Google Shape;10582;p113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3" name="Google Shape;10583;p113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4" name="Google Shape;10584;p113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5" name="Google Shape;10585;p113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6" name="Google Shape;10586;p113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7" name="Google Shape;10587;p113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8" name="Google Shape;10588;p113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9" name="Google Shape;10589;p113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0" name="Google Shape;10590;p113"/>
            <p:cNvSpPr/>
            <p:nvPr/>
          </p:nvSpPr>
          <p:spPr>
            <a:xfrm>
              <a:off x="1605378" y="2680992"/>
              <a:ext cx="818719" cy="1918167"/>
            </a:xfrm>
            <a:custGeom>
              <a:avLst/>
              <a:gdLst/>
              <a:ahLst/>
              <a:cxnLst/>
              <a:rect l="l" t="t" r="r" b="b"/>
              <a:pathLst>
                <a:path w="25116" h="58844" extrusionOk="0">
                  <a:moveTo>
                    <a:pt x="10503" y="8268"/>
                  </a:moveTo>
                  <a:cubicBezTo>
                    <a:pt x="10504" y="8269"/>
                    <a:pt x="15796" y="28600"/>
                    <a:pt x="15845" y="30211"/>
                  </a:cubicBezTo>
                  <a:cubicBezTo>
                    <a:pt x="15878" y="31181"/>
                    <a:pt x="12920" y="40566"/>
                    <a:pt x="10602" y="47765"/>
                  </a:cubicBezTo>
                  <a:cubicBezTo>
                    <a:pt x="10454" y="34189"/>
                    <a:pt x="10290" y="11095"/>
                    <a:pt x="10503" y="8268"/>
                  </a:cubicBezTo>
                  <a:close/>
                  <a:moveTo>
                    <a:pt x="1" y="0"/>
                  </a:moveTo>
                  <a:lnTo>
                    <a:pt x="1217" y="58843"/>
                  </a:lnTo>
                  <a:lnTo>
                    <a:pt x="10734" y="58728"/>
                  </a:lnTo>
                  <a:cubicBezTo>
                    <a:pt x="10734" y="58728"/>
                    <a:pt x="10717" y="58071"/>
                    <a:pt x="10717" y="56920"/>
                  </a:cubicBezTo>
                  <a:lnTo>
                    <a:pt x="10717" y="56920"/>
                  </a:lnTo>
                  <a:lnTo>
                    <a:pt x="16289" y="58449"/>
                  </a:lnTo>
                  <a:cubicBezTo>
                    <a:pt x="16289" y="58449"/>
                    <a:pt x="21713" y="40089"/>
                    <a:pt x="23571" y="32545"/>
                  </a:cubicBezTo>
                  <a:cubicBezTo>
                    <a:pt x="25116" y="26266"/>
                    <a:pt x="18179" y="1447"/>
                    <a:pt x="18179" y="1447"/>
                  </a:cubicBezTo>
                  <a:lnTo>
                    <a:pt x="10947" y="888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1" name="Google Shape;10591;p113"/>
            <p:cNvSpPr/>
            <p:nvPr/>
          </p:nvSpPr>
          <p:spPr>
            <a:xfrm>
              <a:off x="1647168" y="4519296"/>
              <a:ext cx="309709" cy="5933"/>
            </a:xfrm>
            <a:custGeom>
              <a:avLst/>
              <a:gdLst/>
              <a:ahLst/>
              <a:cxnLst/>
              <a:rect l="l" t="t" r="r" b="b"/>
              <a:pathLst>
                <a:path w="9501" h="182" extrusionOk="0">
                  <a:moveTo>
                    <a:pt x="4751" y="0"/>
                  </a:moveTo>
                  <a:cubicBezTo>
                    <a:pt x="2121" y="0"/>
                    <a:pt x="1" y="33"/>
                    <a:pt x="1" y="99"/>
                  </a:cubicBezTo>
                  <a:cubicBezTo>
                    <a:pt x="1" y="148"/>
                    <a:pt x="2121" y="181"/>
                    <a:pt x="4751" y="181"/>
                  </a:cubicBezTo>
                  <a:cubicBezTo>
                    <a:pt x="7381" y="181"/>
                    <a:pt x="9501" y="148"/>
                    <a:pt x="9501" y="99"/>
                  </a:cubicBezTo>
                  <a:cubicBezTo>
                    <a:pt x="9501" y="33"/>
                    <a:pt x="7381" y="0"/>
                    <a:pt x="475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2" name="Google Shape;10592;p113"/>
            <p:cNvSpPr/>
            <p:nvPr/>
          </p:nvSpPr>
          <p:spPr>
            <a:xfrm>
              <a:off x="1954171" y="4453384"/>
              <a:ext cx="199366" cy="70215"/>
            </a:xfrm>
            <a:custGeom>
              <a:avLst/>
              <a:gdLst/>
              <a:ahLst/>
              <a:cxnLst/>
              <a:rect l="l" t="t" r="r" b="b"/>
              <a:pathLst>
                <a:path w="6116" h="2154" extrusionOk="0">
                  <a:moveTo>
                    <a:pt x="1" y="1"/>
                  </a:moveTo>
                  <a:cubicBezTo>
                    <a:pt x="1" y="17"/>
                    <a:pt x="280" y="181"/>
                    <a:pt x="823" y="395"/>
                  </a:cubicBezTo>
                  <a:cubicBezTo>
                    <a:pt x="1365" y="625"/>
                    <a:pt x="2137" y="921"/>
                    <a:pt x="2992" y="1217"/>
                  </a:cubicBezTo>
                  <a:cubicBezTo>
                    <a:pt x="3830" y="1513"/>
                    <a:pt x="4619" y="1759"/>
                    <a:pt x="5178" y="1924"/>
                  </a:cubicBezTo>
                  <a:cubicBezTo>
                    <a:pt x="5491" y="2039"/>
                    <a:pt x="5803" y="2104"/>
                    <a:pt x="6115" y="2154"/>
                  </a:cubicBezTo>
                  <a:cubicBezTo>
                    <a:pt x="5836" y="2006"/>
                    <a:pt x="5540" y="1891"/>
                    <a:pt x="5228" y="1792"/>
                  </a:cubicBezTo>
                  <a:lnTo>
                    <a:pt x="3041" y="1036"/>
                  </a:lnTo>
                  <a:cubicBezTo>
                    <a:pt x="2236" y="757"/>
                    <a:pt x="1496" y="494"/>
                    <a:pt x="872" y="280"/>
                  </a:cubicBezTo>
                  <a:cubicBezTo>
                    <a:pt x="592" y="165"/>
                    <a:pt x="297" y="66"/>
                    <a:pt x="1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3" name="Google Shape;10593;p113"/>
            <p:cNvSpPr/>
            <p:nvPr/>
          </p:nvSpPr>
          <p:spPr>
            <a:xfrm>
              <a:off x="2120810" y="3658950"/>
              <a:ext cx="117384" cy="10464"/>
            </a:xfrm>
            <a:custGeom>
              <a:avLst/>
              <a:gdLst/>
              <a:ahLst/>
              <a:cxnLst/>
              <a:rect l="l" t="t" r="r" b="b"/>
              <a:pathLst>
                <a:path w="3601" h="321" extrusionOk="0">
                  <a:moveTo>
                    <a:pt x="3262" y="0"/>
                  </a:moveTo>
                  <a:cubicBezTo>
                    <a:pt x="2934" y="0"/>
                    <a:pt x="2399" y="22"/>
                    <a:pt x="1792" y="62"/>
                  </a:cubicBezTo>
                  <a:cubicBezTo>
                    <a:pt x="806" y="144"/>
                    <a:pt x="0" y="243"/>
                    <a:pt x="0" y="292"/>
                  </a:cubicBezTo>
                  <a:cubicBezTo>
                    <a:pt x="0" y="312"/>
                    <a:pt x="128" y="321"/>
                    <a:pt x="344" y="321"/>
                  </a:cubicBezTo>
                  <a:cubicBezTo>
                    <a:pt x="674" y="321"/>
                    <a:pt x="1211" y="299"/>
                    <a:pt x="1809" y="259"/>
                  </a:cubicBezTo>
                  <a:cubicBezTo>
                    <a:pt x="2795" y="177"/>
                    <a:pt x="3600" y="78"/>
                    <a:pt x="3600" y="29"/>
                  </a:cubicBezTo>
                  <a:cubicBezTo>
                    <a:pt x="3600" y="10"/>
                    <a:pt x="3475" y="0"/>
                    <a:pt x="326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4" name="Google Shape;10594;p113"/>
            <p:cNvSpPr/>
            <p:nvPr/>
          </p:nvSpPr>
          <p:spPr>
            <a:xfrm>
              <a:off x="2129904" y="3668664"/>
              <a:ext cx="88437" cy="26404"/>
            </a:xfrm>
            <a:custGeom>
              <a:avLst/>
              <a:gdLst/>
              <a:ahLst/>
              <a:cxnLst/>
              <a:rect l="l" t="t" r="r" b="b"/>
              <a:pathLst>
                <a:path w="2713" h="810" extrusionOk="0">
                  <a:moveTo>
                    <a:pt x="54" y="0"/>
                  </a:moveTo>
                  <a:cubicBezTo>
                    <a:pt x="30" y="0"/>
                    <a:pt x="17" y="3"/>
                    <a:pt x="17" y="10"/>
                  </a:cubicBezTo>
                  <a:cubicBezTo>
                    <a:pt x="1" y="60"/>
                    <a:pt x="593" y="273"/>
                    <a:pt x="1332" y="487"/>
                  </a:cubicBezTo>
                  <a:cubicBezTo>
                    <a:pt x="1968" y="685"/>
                    <a:pt x="2506" y="810"/>
                    <a:pt x="2656" y="810"/>
                  </a:cubicBezTo>
                  <a:cubicBezTo>
                    <a:pt x="2680" y="810"/>
                    <a:pt x="2694" y="806"/>
                    <a:pt x="2697" y="799"/>
                  </a:cubicBezTo>
                  <a:cubicBezTo>
                    <a:pt x="2713" y="750"/>
                    <a:pt x="2121" y="536"/>
                    <a:pt x="1382" y="306"/>
                  </a:cubicBezTo>
                  <a:cubicBezTo>
                    <a:pt x="747" y="123"/>
                    <a:pt x="197" y="0"/>
                    <a:pt x="54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5" name="Google Shape;10595;p113"/>
            <p:cNvSpPr/>
            <p:nvPr/>
          </p:nvSpPr>
          <p:spPr>
            <a:xfrm>
              <a:off x="1942925" y="2712612"/>
              <a:ext cx="34847" cy="237929"/>
            </a:xfrm>
            <a:custGeom>
              <a:avLst/>
              <a:gdLst/>
              <a:ahLst/>
              <a:cxnLst/>
              <a:rect l="l" t="t" r="r" b="b"/>
              <a:pathLst>
                <a:path w="1069" h="7299" extrusionOk="0">
                  <a:moveTo>
                    <a:pt x="1020" y="0"/>
                  </a:moveTo>
                  <a:cubicBezTo>
                    <a:pt x="954" y="362"/>
                    <a:pt x="937" y="740"/>
                    <a:pt x="937" y="1118"/>
                  </a:cubicBezTo>
                  <a:cubicBezTo>
                    <a:pt x="921" y="1808"/>
                    <a:pt x="905" y="2762"/>
                    <a:pt x="905" y="3814"/>
                  </a:cubicBezTo>
                  <a:cubicBezTo>
                    <a:pt x="888" y="4340"/>
                    <a:pt x="888" y="4849"/>
                    <a:pt x="888" y="5309"/>
                  </a:cubicBezTo>
                  <a:cubicBezTo>
                    <a:pt x="905" y="5704"/>
                    <a:pt x="855" y="6098"/>
                    <a:pt x="707" y="6476"/>
                  </a:cubicBezTo>
                  <a:cubicBezTo>
                    <a:pt x="609" y="6723"/>
                    <a:pt x="444" y="6936"/>
                    <a:pt x="247" y="7117"/>
                  </a:cubicBezTo>
                  <a:cubicBezTo>
                    <a:pt x="99" y="7232"/>
                    <a:pt x="1" y="7282"/>
                    <a:pt x="17" y="7298"/>
                  </a:cubicBezTo>
                  <a:cubicBezTo>
                    <a:pt x="116" y="7282"/>
                    <a:pt x="198" y="7232"/>
                    <a:pt x="280" y="7167"/>
                  </a:cubicBezTo>
                  <a:cubicBezTo>
                    <a:pt x="510" y="7002"/>
                    <a:pt x="707" y="6772"/>
                    <a:pt x="822" y="6526"/>
                  </a:cubicBezTo>
                  <a:cubicBezTo>
                    <a:pt x="987" y="6131"/>
                    <a:pt x="1052" y="5720"/>
                    <a:pt x="1052" y="5309"/>
                  </a:cubicBezTo>
                  <a:cubicBezTo>
                    <a:pt x="1052" y="4849"/>
                    <a:pt x="1052" y="4340"/>
                    <a:pt x="1069" y="3814"/>
                  </a:cubicBezTo>
                  <a:cubicBezTo>
                    <a:pt x="1069" y="2762"/>
                    <a:pt x="1069" y="1808"/>
                    <a:pt x="1069" y="1118"/>
                  </a:cubicBezTo>
                  <a:cubicBezTo>
                    <a:pt x="1069" y="740"/>
                    <a:pt x="1052" y="362"/>
                    <a:pt x="102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6" name="Google Shape;10596;p113"/>
            <p:cNvSpPr/>
            <p:nvPr/>
          </p:nvSpPr>
          <p:spPr>
            <a:xfrm>
              <a:off x="1772016" y="2701366"/>
              <a:ext cx="26828" cy="1813138"/>
            </a:xfrm>
            <a:custGeom>
              <a:avLst/>
              <a:gdLst/>
              <a:ahLst/>
              <a:cxnLst/>
              <a:rect l="l" t="t" r="r" b="b"/>
              <a:pathLst>
                <a:path w="823" h="55622" extrusionOk="0">
                  <a:moveTo>
                    <a:pt x="806" y="0"/>
                  </a:moveTo>
                  <a:cubicBezTo>
                    <a:pt x="806" y="49"/>
                    <a:pt x="806" y="99"/>
                    <a:pt x="806" y="148"/>
                  </a:cubicBezTo>
                  <a:cubicBezTo>
                    <a:pt x="789" y="247"/>
                    <a:pt x="789" y="395"/>
                    <a:pt x="773" y="575"/>
                  </a:cubicBezTo>
                  <a:cubicBezTo>
                    <a:pt x="756" y="953"/>
                    <a:pt x="723" y="1496"/>
                    <a:pt x="691" y="2186"/>
                  </a:cubicBezTo>
                  <a:cubicBezTo>
                    <a:pt x="625" y="3600"/>
                    <a:pt x="526" y="5638"/>
                    <a:pt x="444" y="8153"/>
                  </a:cubicBezTo>
                  <a:cubicBezTo>
                    <a:pt x="263" y="13182"/>
                    <a:pt x="82" y="20135"/>
                    <a:pt x="50" y="27811"/>
                  </a:cubicBezTo>
                  <a:cubicBezTo>
                    <a:pt x="0" y="35503"/>
                    <a:pt x="115" y="42456"/>
                    <a:pt x="247" y="47485"/>
                  </a:cubicBezTo>
                  <a:cubicBezTo>
                    <a:pt x="313" y="50000"/>
                    <a:pt x="378" y="52038"/>
                    <a:pt x="428" y="53452"/>
                  </a:cubicBezTo>
                  <a:cubicBezTo>
                    <a:pt x="461" y="54142"/>
                    <a:pt x="477" y="54684"/>
                    <a:pt x="493" y="55063"/>
                  </a:cubicBezTo>
                  <a:cubicBezTo>
                    <a:pt x="510" y="55243"/>
                    <a:pt x="510" y="55375"/>
                    <a:pt x="510" y="55490"/>
                  </a:cubicBezTo>
                  <a:cubicBezTo>
                    <a:pt x="510" y="55539"/>
                    <a:pt x="526" y="55588"/>
                    <a:pt x="526" y="55621"/>
                  </a:cubicBezTo>
                  <a:cubicBezTo>
                    <a:pt x="543" y="55588"/>
                    <a:pt x="543" y="55539"/>
                    <a:pt x="526" y="55490"/>
                  </a:cubicBezTo>
                  <a:cubicBezTo>
                    <a:pt x="526" y="55375"/>
                    <a:pt x="526" y="55243"/>
                    <a:pt x="526" y="55063"/>
                  </a:cubicBezTo>
                  <a:cubicBezTo>
                    <a:pt x="526" y="54684"/>
                    <a:pt x="510" y="54142"/>
                    <a:pt x="493" y="53435"/>
                  </a:cubicBezTo>
                  <a:cubicBezTo>
                    <a:pt x="461" y="52022"/>
                    <a:pt x="411" y="50000"/>
                    <a:pt x="362" y="47485"/>
                  </a:cubicBezTo>
                  <a:cubicBezTo>
                    <a:pt x="263" y="42456"/>
                    <a:pt x="181" y="35503"/>
                    <a:pt x="214" y="27811"/>
                  </a:cubicBezTo>
                  <a:cubicBezTo>
                    <a:pt x="247" y="20135"/>
                    <a:pt x="411" y="13182"/>
                    <a:pt x="559" y="8153"/>
                  </a:cubicBezTo>
                  <a:cubicBezTo>
                    <a:pt x="641" y="5638"/>
                    <a:pt x="707" y="3616"/>
                    <a:pt x="756" y="2186"/>
                  </a:cubicBezTo>
                  <a:cubicBezTo>
                    <a:pt x="773" y="1496"/>
                    <a:pt x="789" y="953"/>
                    <a:pt x="806" y="575"/>
                  </a:cubicBezTo>
                  <a:cubicBezTo>
                    <a:pt x="806" y="395"/>
                    <a:pt x="822" y="247"/>
                    <a:pt x="822" y="148"/>
                  </a:cubicBezTo>
                  <a:cubicBezTo>
                    <a:pt x="822" y="99"/>
                    <a:pt x="822" y="49"/>
                    <a:pt x="822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7" name="Google Shape;10597;p113"/>
            <p:cNvSpPr/>
            <p:nvPr/>
          </p:nvSpPr>
          <p:spPr>
            <a:xfrm>
              <a:off x="2083290" y="2749578"/>
              <a:ext cx="236332" cy="1732785"/>
            </a:xfrm>
            <a:custGeom>
              <a:avLst/>
              <a:gdLst/>
              <a:ahLst/>
              <a:cxnLst/>
              <a:rect l="l" t="t" r="r" b="b"/>
              <a:pathLst>
                <a:path w="7250" h="53157" extrusionOk="0">
                  <a:moveTo>
                    <a:pt x="1151" y="0"/>
                  </a:moveTo>
                  <a:lnTo>
                    <a:pt x="1151" y="17"/>
                  </a:lnTo>
                  <a:cubicBezTo>
                    <a:pt x="1155" y="24"/>
                    <a:pt x="1158" y="31"/>
                    <a:pt x="1162" y="39"/>
                  </a:cubicBezTo>
                  <a:lnTo>
                    <a:pt x="1162" y="39"/>
                  </a:lnTo>
                  <a:cubicBezTo>
                    <a:pt x="1159" y="26"/>
                    <a:pt x="1156" y="13"/>
                    <a:pt x="1151" y="0"/>
                  </a:cubicBezTo>
                  <a:close/>
                  <a:moveTo>
                    <a:pt x="1162" y="39"/>
                  </a:moveTo>
                  <a:cubicBezTo>
                    <a:pt x="1169" y="75"/>
                    <a:pt x="1172" y="112"/>
                    <a:pt x="1184" y="148"/>
                  </a:cubicBezTo>
                  <a:cubicBezTo>
                    <a:pt x="1217" y="247"/>
                    <a:pt x="1250" y="378"/>
                    <a:pt x="1299" y="543"/>
                  </a:cubicBezTo>
                  <a:cubicBezTo>
                    <a:pt x="1382" y="904"/>
                    <a:pt x="1546" y="1414"/>
                    <a:pt x="1710" y="2088"/>
                  </a:cubicBezTo>
                  <a:cubicBezTo>
                    <a:pt x="2072" y="3436"/>
                    <a:pt x="2565" y="5375"/>
                    <a:pt x="3107" y="7791"/>
                  </a:cubicBezTo>
                  <a:cubicBezTo>
                    <a:pt x="3650" y="10207"/>
                    <a:pt x="4274" y="13100"/>
                    <a:pt x="4915" y="16322"/>
                  </a:cubicBezTo>
                  <a:cubicBezTo>
                    <a:pt x="5557" y="19527"/>
                    <a:pt x="6230" y="23077"/>
                    <a:pt x="6855" y="26808"/>
                  </a:cubicBezTo>
                  <a:cubicBezTo>
                    <a:pt x="6937" y="27269"/>
                    <a:pt x="7003" y="27729"/>
                    <a:pt x="7069" y="28189"/>
                  </a:cubicBezTo>
                  <a:cubicBezTo>
                    <a:pt x="7069" y="28304"/>
                    <a:pt x="7085" y="28419"/>
                    <a:pt x="7085" y="28518"/>
                  </a:cubicBezTo>
                  <a:lnTo>
                    <a:pt x="7036" y="28863"/>
                  </a:lnTo>
                  <a:cubicBezTo>
                    <a:pt x="6986" y="29093"/>
                    <a:pt x="6954" y="29323"/>
                    <a:pt x="6904" y="29537"/>
                  </a:cubicBezTo>
                  <a:cubicBezTo>
                    <a:pt x="6723" y="30441"/>
                    <a:pt x="6510" y="31328"/>
                    <a:pt x="6296" y="32200"/>
                  </a:cubicBezTo>
                  <a:cubicBezTo>
                    <a:pt x="5852" y="33925"/>
                    <a:pt x="5392" y="35586"/>
                    <a:pt x="4932" y="37147"/>
                  </a:cubicBezTo>
                  <a:cubicBezTo>
                    <a:pt x="4011" y="40303"/>
                    <a:pt x="3140" y="43130"/>
                    <a:pt x="2417" y="45497"/>
                  </a:cubicBezTo>
                  <a:cubicBezTo>
                    <a:pt x="1661" y="47847"/>
                    <a:pt x="1053" y="49770"/>
                    <a:pt x="642" y="51102"/>
                  </a:cubicBezTo>
                  <a:cubicBezTo>
                    <a:pt x="428" y="51743"/>
                    <a:pt x="264" y="52252"/>
                    <a:pt x="149" y="52614"/>
                  </a:cubicBezTo>
                  <a:cubicBezTo>
                    <a:pt x="100" y="52778"/>
                    <a:pt x="67" y="52910"/>
                    <a:pt x="34" y="53008"/>
                  </a:cubicBezTo>
                  <a:cubicBezTo>
                    <a:pt x="17" y="53058"/>
                    <a:pt x="1" y="53107"/>
                    <a:pt x="1" y="53156"/>
                  </a:cubicBezTo>
                  <a:cubicBezTo>
                    <a:pt x="17" y="53107"/>
                    <a:pt x="34" y="53058"/>
                    <a:pt x="50" y="53025"/>
                  </a:cubicBezTo>
                  <a:cubicBezTo>
                    <a:pt x="83" y="52926"/>
                    <a:pt x="132" y="52795"/>
                    <a:pt x="182" y="52630"/>
                  </a:cubicBezTo>
                  <a:cubicBezTo>
                    <a:pt x="313" y="52269"/>
                    <a:pt x="478" y="51759"/>
                    <a:pt x="708" y="51118"/>
                  </a:cubicBezTo>
                  <a:cubicBezTo>
                    <a:pt x="1135" y="49803"/>
                    <a:pt x="1776" y="47896"/>
                    <a:pt x="2516" y="45530"/>
                  </a:cubicBezTo>
                  <a:cubicBezTo>
                    <a:pt x="3272" y="43163"/>
                    <a:pt x="4159" y="40352"/>
                    <a:pt x="5080" y="37196"/>
                  </a:cubicBezTo>
                  <a:cubicBezTo>
                    <a:pt x="5540" y="35618"/>
                    <a:pt x="6000" y="33958"/>
                    <a:pt x="6444" y="32232"/>
                  </a:cubicBezTo>
                  <a:cubicBezTo>
                    <a:pt x="6674" y="31361"/>
                    <a:pt x="6888" y="30490"/>
                    <a:pt x="7069" y="29586"/>
                  </a:cubicBezTo>
                  <a:cubicBezTo>
                    <a:pt x="7118" y="29356"/>
                    <a:pt x="7151" y="29126"/>
                    <a:pt x="7200" y="28896"/>
                  </a:cubicBezTo>
                  <a:lnTo>
                    <a:pt x="7249" y="28551"/>
                  </a:lnTo>
                  <a:cubicBezTo>
                    <a:pt x="7249" y="28419"/>
                    <a:pt x="7233" y="28304"/>
                    <a:pt x="7233" y="28173"/>
                  </a:cubicBezTo>
                  <a:cubicBezTo>
                    <a:pt x="7167" y="27712"/>
                    <a:pt x="7102" y="27252"/>
                    <a:pt x="7019" y="26776"/>
                  </a:cubicBezTo>
                  <a:cubicBezTo>
                    <a:pt x="6395" y="23044"/>
                    <a:pt x="5704" y="19511"/>
                    <a:pt x="5063" y="16289"/>
                  </a:cubicBezTo>
                  <a:cubicBezTo>
                    <a:pt x="4406" y="13067"/>
                    <a:pt x="3781" y="10191"/>
                    <a:pt x="3223" y="7775"/>
                  </a:cubicBezTo>
                  <a:cubicBezTo>
                    <a:pt x="2664" y="5359"/>
                    <a:pt x="2154" y="3403"/>
                    <a:pt x="1776" y="2071"/>
                  </a:cubicBezTo>
                  <a:cubicBezTo>
                    <a:pt x="1595" y="1397"/>
                    <a:pt x="1431" y="888"/>
                    <a:pt x="1332" y="543"/>
                  </a:cubicBezTo>
                  <a:cubicBezTo>
                    <a:pt x="1267" y="378"/>
                    <a:pt x="1234" y="247"/>
                    <a:pt x="1201" y="148"/>
                  </a:cubicBezTo>
                  <a:cubicBezTo>
                    <a:pt x="1188" y="109"/>
                    <a:pt x="1175" y="70"/>
                    <a:pt x="1162" y="39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8" name="Google Shape;10598;p113"/>
            <p:cNvSpPr/>
            <p:nvPr/>
          </p:nvSpPr>
          <p:spPr>
            <a:xfrm>
              <a:off x="1947228" y="4199417"/>
              <a:ext cx="11800" cy="381521"/>
            </a:xfrm>
            <a:custGeom>
              <a:avLst/>
              <a:gdLst/>
              <a:ahLst/>
              <a:cxnLst/>
              <a:rect l="l" t="t" r="r" b="b"/>
              <a:pathLst>
                <a:path w="362" h="11704" extrusionOk="0">
                  <a:moveTo>
                    <a:pt x="82" y="1"/>
                  </a:moveTo>
                  <a:cubicBezTo>
                    <a:pt x="66" y="149"/>
                    <a:pt x="49" y="297"/>
                    <a:pt x="49" y="461"/>
                  </a:cubicBezTo>
                  <a:cubicBezTo>
                    <a:pt x="33" y="757"/>
                    <a:pt x="33" y="1184"/>
                    <a:pt x="16" y="1710"/>
                  </a:cubicBezTo>
                  <a:cubicBezTo>
                    <a:pt x="0" y="2778"/>
                    <a:pt x="0" y="4241"/>
                    <a:pt x="33" y="5852"/>
                  </a:cubicBezTo>
                  <a:cubicBezTo>
                    <a:pt x="66" y="7463"/>
                    <a:pt x="132" y="8926"/>
                    <a:pt x="197" y="9994"/>
                  </a:cubicBezTo>
                  <a:cubicBezTo>
                    <a:pt x="230" y="10520"/>
                    <a:pt x="247" y="10947"/>
                    <a:pt x="279" y="11243"/>
                  </a:cubicBezTo>
                  <a:cubicBezTo>
                    <a:pt x="279" y="11391"/>
                    <a:pt x="296" y="11556"/>
                    <a:pt x="345" y="11703"/>
                  </a:cubicBezTo>
                  <a:cubicBezTo>
                    <a:pt x="362" y="11556"/>
                    <a:pt x="362" y="11391"/>
                    <a:pt x="345" y="11243"/>
                  </a:cubicBezTo>
                  <a:cubicBezTo>
                    <a:pt x="329" y="10915"/>
                    <a:pt x="329" y="10487"/>
                    <a:pt x="312" y="9978"/>
                  </a:cubicBezTo>
                  <a:cubicBezTo>
                    <a:pt x="279" y="8893"/>
                    <a:pt x="247" y="7446"/>
                    <a:pt x="197" y="5852"/>
                  </a:cubicBezTo>
                  <a:cubicBezTo>
                    <a:pt x="181" y="4258"/>
                    <a:pt x="148" y="2795"/>
                    <a:pt x="132" y="1710"/>
                  </a:cubicBezTo>
                  <a:cubicBezTo>
                    <a:pt x="132" y="1201"/>
                    <a:pt x="115" y="790"/>
                    <a:pt x="115" y="461"/>
                  </a:cubicBezTo>
                  <a:cubicBezTo>
                    <a:pt x="115" y="297"/>
                    <a:pt x="115" y="149"/>
                    <a:pt x="82" y="1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9" name="Google Shape;10599;p113"/>
            <p:cNvSpPr/>
            <p:nvPr/>
          </p:nvSpPr>
          <p:spPr>
            <a:xfrm>
              <a:off x="1787533" y="1363565"/>
              <a:ext cx="276525" cy="457506"/>
            </a:xfrm>
            <a:custGeom>
              <a:avLst/>
              <a:gdLst/>
              <a:ahLst/>
              <a:cxnLst/>
              <a:rect l="l" t="t" r="r" b="b"/>
              <a:pathLst>
                <a:path w="8483" h="14035" extrusionOk="0">
                  <a:moveTo>
                    <a:pt x="4820" y="0"/>
                  </a:moveTo>
                  <a:cubicBezTo>
                    <a:pt x="3257" y="0"/>
                    <a:pt x="1699" y="459"/>
                    <a:pt x="363" y="1362"/>
                  </a:cubicBezTo>
                  <a:lnTo>
                    <a:pt x="1" y="1609"/>
                  </a:lnTo>
                  <a:lnTo>
                    <a:pt x="116" y="13624"/>
                  </a:lnTo>
                  <a:lnTo>
                    <a:pt x="5655" y="14035"/>
                  </a:lnTo>
                  <a:cubicBezTo>
                    <a:pt x="5721" y="13394"/>
                    <a:pt x="5836" y="10912"/>
                    <a:pt x="5836" y="10912"/>
                  </a:cubicBezTo>
                  <a:cubicBezTo>
                    <a:pt x="5836" y="10912"/>
                    <a:pt x="8137" y="10698"/>
                    <a:pt x="8301" y="8414"/>
                  </a:cubicBezTo>
                  <a:cubicBezTo>
                    <a:pt x="8482" y="6129"/>
                    <a:pt x="8400" y="853"/>
                    <a:pt x="8400" y="853"/>
                  </a:cubicBezTo>
                  <a:cubicBezTo>
                    <a:pt x="7273" y="282"/>
                    <a:pt x="6045" y="0"/>
                    <a:pt x="4820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0" name="Google Shape;10600;p113"/>
            <p:cNvSpPr/>
            <p:nvPr/>
          </p:nvSpPr>
          <p:spPr>
            <a:xfrm>
              <a:off x="2029863" y="1500083"/>
              <a:ext cx="28816" cy="21482"/>
            </a:xfrm>
            <a:custGeom>
              <a:avLst/>
              <a:gdLst/>
              <a:ahLst/>
              <a:cxnLst/>
              <a:rect l="l" t="t" r="r" b="b"/>
              <a:pathLst>
                <a:path w="884" h="659" extrusionOk="0">
                  <a:moveTo>
                    <a:pt x="421" y="1"/>
                  </a:moveTo>
                  <a:cubicBezTo>
                    <a:pt x="138" y="1"/>
                    <a:pt x="1" y="351"/>
                    <a:pt x="210" y="560"/>
                  </a:cubicBezTo>
                  <a:cubicBezTo>
                    <a:pt x="267" y="626"/>
                    <a:pt x="350" y="659"/>
                    <a:pt x="434" y="659"/>
                  </a:cubicBezTo>
                  <a:cubicBezTo>
                    <a:pt x="518" y="659"/>
                    <a:pt x="604" y="626"/>
                    <a:pt x="670" y="560"/>
                  </a:cubicBezTo>
                  <a:cubicBezTo>
                    <a:pt x="884" y="363"/>
                    <a:pt x="736" y="1"/>
                    <a:pt x="440" y="1"/>
                  </a:cubicBezTo>
                  <a:cubicBezTo>
                    <a:pt x="434" y="1"/>
                    <a:pt x="427" y="1"/>
                    <a:pt x="4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1" name="Google Shape;10601;p113"/>
            <p:cNvSpPr/>
            <p:nvPr/>
          </p:nvSpPr>
          <p:spPr>
            <a:xfrm>
              <a:off x="2017410" y="1490434"/>
              <a:ext cx="38595" cy="11996"/>
            </a:xfrm>
            <a:custGeom>
              <a:avLst/>
              <a:gdLst/>
              <a:ahLst/>
              <a:cxnLst/>
              <a:rect l="l" t="t" r="r" b="b"/>
              <a:pathLst>
                <a:path w="1184" h="368" extrusionOk="0">
                  <a:moveTo>
                    <a:pt x="553" y="1"/>
                  </a:moveTo>
                  <a:cubicBezTo>
                    <a:pt x="415" y="1"/>
                    <a:pt x="275" y="39"/>
                    <a:pt x="148" y="117"/>
                  </a:cubicBezTo>
                  <a:cubicBezTo>
                    <a:pt x="50" y="199"/>
                    <a:pt x="0" y="264"/>
                    <a:pt x="17" y="281"/>
                  </a:cubicBezTo>
                  <a:cubicBezTo>
                    <a:pt x="21" y="287"/>
                    <a:pt x="29" y="290"/>
                    <a:pt x="41" y="290"/>
                  </a:cubicBezTo>
                  <a:cubicBezTo>
                    <a:pt x="108" y="290"/>
                    <a:pt x="292" y="194"/>
                    <a:pt x="524" y="194"/>
                  </a:cubicBezTo>
                  <a:cubicBezTo>
                    <a:pt x="551" y="194"/>
                    <a:pt x="580" y="196"/>
                    <a:pt x="608" y="199"/>
                  </a:cubicBezTo>
                  <a:cubicBezTo>
                    <a:pt x="895" y="214"/>
                    <a:pt x="1098" y="367"/>
                    <a:pt x="1155" y="367"/>
                  </a:cubicBezTo>
                  <a:cubicBezTo>
                    <a:pt x="1161" y="367"/>
                    <a:pt x="1165" y="366"/>
                    <a:pt x="1167" y="363"/>
                  </a:cubicBezTo>
                  <a:cubicBezTo>
                    <a:pt x="1184" y="347"/>
                    <a:pt x="1167" y="281"/>
                    <a:pt x="1069" y="199"/>
                  </a:cubicBezTo>
                  <a:cubicBezTo>
                    <a:pt x="919" y="68"/>
                    <a:pt x="737" y="1"/>
                    <a:pt x="5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2" name="Google Shape;10602;p113"/>
            <p:cNvSpPr/>
            <p:nvPr/>
          </p:nvSpPr>
          <p:spPr>
            <a:xfrm>
              <a:off x="1916488" y="1502039"/>
              <a:ext cx="28066" cy="21840"/>
            </a:xfrm>
            <a:custGeom>
              <a:avLst/>
              <a:gdLst/>
              <a:ahLst/>
              <a:cxnLst/>
              <a:rect l="l" t="t" r="r" b="b"/>
              <a:pathLst>
                <a:path w="861" h="670" extrusionOk="0">
                  <a:moveTo>
                    <a:pt x="433" y="0"/>
                  </a:moveTo>
                  <a:cubicBezTo>
                    <a:pt x="327" y="0"/>
                    <a:pt x="225" y="47"/>
                    <a:pt x="154" y="139"/>
                  </a:cubicBezTo>
                  <a:cubicBezTo>
                    <a:pt x="1" y="368"/>
                    <a:pt x="176" y="670"/>
                    <a:pt x="427" y="670"/>
                  </a:cubicBezTo>
                  <a:cubicBezTo>
                    <a:pt x="445" y="670"/>
                    <a:pt x="464" y="668"/>
                    <a:pt x="483" y="665"/>
                  </a:cubicBezTo>
                  <a:cubicBezTo>
                    <a:pt x="779" y="615"/>
                    <a:pt x="861" y="237"/>
                    <a:pt x="631" y="56"/>
                  </a:cubicBezTo>
                  <a:cubicBezTo>
                    <a:pt x="568" y="19"/>
                    <a:pt x="500" y="0"/>
                    <a:pt x="43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3" name="Google Shape;10603;p113"/>
            <p:cNvSpPr/>
            <p:nvPr/>
          </p:nvSpPr>
          <p:spPr>
            <a:xfrm>
              <a:off x="1905405" y="1492585"/>
              <a:ext cx="38628" cy="12094"/>
            </a:xfrm>
            <a:custGeom>
              <a:avLst/>
              <a:gdLst/>
              <a:ahLst/>
              <a:cxnLst/>
              <a:rect l="l" t="t" r="r" b="b"/>
              <a:pathLst>
                <a:path w="1185" h="371" extrusionOk="0">
                  <a:moveTo>
                    <a:pt x="547" y="0"/>
                  </a:moveTo>
                  <a:cubicBezTo>
                    <a:pt x="408" y="0"/>
                    <a:pt x="269" y="39"/>
                    <a:pt x="149" y="116"/>
                  </a:cubicBezTo>
                  <a:cubicBezTo>
                    <a:pt x="50" y="198"/>
                    <a:pt x="1" y="264"/>
                    <a:pt x="17" y="281"/>
                  </a:cubicBezTo>
                  <a:cubicBezTo>
                    <a:pt x="22" y="287"/>
                    <a:pt x="30" y="290"/>
                    <a:pt x="41" y="290"/>
                  </a:cubicBezTo>
                  <a:cubicBezTo>
                    <a:pt x="109" y="290"/>
                    <a:pt x="293" y="194"/>
                    <a:pt x="525" y="194"/>
                  </a:cubicBezTo>
                  <a:cubicBezTo>
                    <a:pt x="552" y="194"/>
                    <a:pt x="580" y="195"/>
                    <a:pt x="609" y="198"/>
                  </a:cubicBezTo>
                  <a:cubicBezTo>
                    <a:pt x="887" y="213"/>
                    <a:pt x="1087" y="371"/>
                    <a:pt x="1151" y="371"/>
                  </a:cubicBezTo>
                  <a:cubicBezTo>
                    <a:pt x="1159" y="371"/>
                    <a:pt x="1164" y="368"/>
                    <a:pt x="1168" y="363"/>
                  </a:cubicBezTo>
                  <a:cubicBezTo>
                    <a:pt x="1184" y="346"/>
                    <a:pt x="1152" y="281"/>
                    <a:pt x="1069" y="198"/>
                  </a:cubicBezTo>
                  <a:cubicBezTo>
                    <a:pt x="920" y="67"/>
                    <a:pt x="732" y="0"/>
                    <a:pt x="54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4" name="Google Shape;10604;p113"/>
            <p:cNvSpPr/>
            <p:nvPr/>
          </p:nvSpPr>
          <p:spPr>
            <a:xfrm>
              <a:off x="1977739" y="1502234"/>
              <a:ext cx="28979" cy="91338"/>
            </a:xfrm>
            <a:custGeom>
              <a:avLst/>
              <a:gdLst/>
              <a:ahLst/>
              <a:cxnLst/>
              <a:rect l="l" t="t" r="r" b="b"/>
              <a:pathLst>
                <a:path w="889" h="2802" extrusionOk="0">
                  <a:moveTo>
                    <a:pt x="35" y="1"/>
                  </a:moveTo>
                  <a:cubicBezTo>
                    <a:pt x="35" y="1"/>
                    <a:pt x="34" y="1"/>
                    <a:pt x="34" y="1"/>
                  </a:cubicBezTo>
                  <a:cubicBezTo>
                    <a:pt x="1" y="18"/>
                    <a:pt x="198" y="774"/>
                    <a:pt x="478" y="1710"/>
                  </a:cubicBezTo>
                  <a:cubicBezTo>
                    <a:pt x="543" y="1941"/>
                    <a:pt x="626" y="2154"/>
                    <a:pt x="691" y="2368"/>
                  </a:cubicBezTo>
                  <a:cubicBezTo>
                    <a:pt x="724" y="2434"/>
                    <a:pt x="741" y="2532"/>
                    <a:pt x="724" y="2615"/>
                  </a:cubicBezTo>
                  <a:cubicBezTo>
                    <a:pt x="724" y="2647"/>
                    <a:pt x="658" y="2664"/>
                    <a:pt x="576" y="2680"/>
                  </a:cubicBezTo>
                  <a:cubicBezTo>
                    <a:pt x="544" y="2677"/>
                    <a:pt x="512" y="2676"/>
                    <a:pt x="480" y="2676"/>
                  </a:cubicBezTo>
                  <a:cubicBezTo>
                    <a:pt x="332" y="2676"/>
                    <a:pt x="185" y="2705"/>
                    <a:pt x="50" y="2746"/>
                  </a:cubicBezTo>
                  <a:cubicBezTo>
                    <a:pt x="186" y="2783"/>
                    <a:pt x="312" y="2801"/>
                    <a:pt x="443" y="2801"/>
                  </a:cubicBezTo>
                  <a:cubicBezTo>
                    <a:pt x="487" y="2801"/>
                    <a:pt x="531" y="2799"/>
                    <a:pt x="576" y="2795"/>
                  </a:cubicBezTo>
                  <a:cubicBezTo>
                    <a:pt x="626" y="2795"/>
                    <a:pt x="675" y="2795"/>
                    <a:pt x="708" y="2779"/>
                  </a:cubicBezTo>
                  <a:cubicBezTo>
                    <a:pt x="773" y="2762"/>
                    <a:pt x="839" y="2730"/>
                    <a:pt x="856" y="2664"/>
                  </a:cubicBezTo>
                  <a:cubicBezTo>
                    <a:pt x="889" y="2549"/>
                    <a:pt x="889" y="2434"/>
                    <a:pt x="839" y="2319"/>
                  </a:cubicBezTo>
                  <a:cubicBezTo>
                    <a:pt x="773" y="2105"/>
                    <a:pt x="708" y="1891"/>
                    <a:pt x="642" y="1661"/>
                  </a:cubicBezTo>
                  <a:cubicBezTo>
                    <a:pt x="349" y="735"/>
                    <a:pt x="89" y="1"/>
                    <a:pt x="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5" name="Google Shape;10605;p113"/>
            <p:cNvSpPr/>
            <p:nvPr/>
          </p:nvSpPr>
          <p:spPr>
            <a:xfrm>
              <a:off x="1938655" y="1599603"/>
              <a:ext cx="56263" cy="30674"/>
            </a:xfrm>
            <a:custGeom>
              <a:avLst/>
              <a:gdLst/>
              <a:ahLst/>
              <a:cxnLst/>
              <a:rect l="l" t="t" r="r" b="b"/>
              <a:pathLst>
                <a:path w="1726" h="941" extrusionOk="0">
                  <a:moveTo>
                    <a:pt x="158" y="0"/>
                  </a:moveTo>
                  <a:cubicBezTo>
                    <a:pt x="156" y="0"/>
                    <a:pt x="173" y="12"/>
                    <a:pt x="214" y="38"/>
                  </a:cubicBezTo>
                  <a:cubicBezTo>
                    <a:pt x="214" y="38"/>
                    <a:pt x="0" y="581"/>
                    <a:pt x="674" y="877"/>
                  </a:cubicBezTo>
                  <a:cubicBezTo>
                    <a:pt x="783" y="919"/>
                    <a:pt x="897" y="940"/>
                    <a:pt x="1009" y="940"/>
                  </a:cubicBezTo>
                  <a:cubicBezTo>
                    <a:pt x="1284" y="940"/>
                    <a:pt x="1551" y="815"/>
                    <a:pt x="1726" y="581"/>
                  </a:cubicBezTo>
                  <a:cubicBezTo>
                    <a:pt x="1164" y="581"/>
                    <a:pt x="174" y="0"/>
                    <a:pt x="1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6" name="Google Shape;10606;p113"/>
            <p:cNvSpPr/>
            <p:nvPr/>
          </p:nvSpPr>
          <p:spPr>
            <a:xfrm>
              <a:off x="1882392" y="1684422"/>
              <a:ext cx="95380" cy="53134"/>
            </a:xfrm>
            <a:custGeom>
              <a:avLst/>
              <a:gdLst/>
              <a:ahLst/>
              <a:cxnLst/>
              <a:rect l="l" t="t" r="r" b="b"/>
              <a:pathLst>
                <a:path w="2926" h="1630" extrusionOk="0">
                  <a:moveTo>
                    <a:pt x="0" y="1"/>
                  </a:moveTo>
                  <a:cubicBezTo>
                    <a:pt x="0" y="1"/>
                    <a:pt x="586" y="1630"/>
                    <a:pt x="2764" y="1630"/>
                  </a:cubicBezTo>
                  <a:cubicBezTo>
                    <a:pt x="2807" y="1630"/>
                    <a:pt x="2850" y="1629"/>
                    <a:pt x="2893" y="1628"/>
                  </a:cubicBezTo>
                  <a:lnTo>
                    <a:pt x="2926" y="1036"/>
                  </a:lnTo>
                  <a:cubicBezTo>
                    <a:pt x="1874" y="987"/>
                    <a:pt x="855" y="625"/>
                    <a:pt x="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7" name="Google Shape;10607;p113"/>
            <p:cNvSpPr/>
            <p:nvPr/>
          </p:nvSpPr>
          <p:spPr>
            <a:xfrm>
              <a:off x="1747796" y="1481404"/>
              <a:ext cx="71389" cy="98575"/>
            </a:xfrm>
            <a:custGeom>
              <a:avLst/>
              <a:gdLst/>
              <a:ahLst/>
              <a:cxnLst/>
              <a:rect l="l" t="t" r="r" b="b"/>
              <a:pathLst>
                <a:path w="2190" h="3024" extrusionOk="0">
                  <a:moveTo>
                    <a:pt x="1466" y="1"/>
                  </a:moveTo>
                  <a:cubicBezTo>
                    <a:pt x="1022" y="1"/>
                    <a:pt x="1" y="178"/>
                    <a:pt x="119" y="1725"/>
                  </a:cubicBezTo>
                  <a:cubicBezTo>
                    <a:pt x="207" y="2771"/>
                    <a:pt x="803" y="3024"/>
                    <a:pt x="1333" y="3024"/>
                  </a:cubicBezTo>
                  <a:cubicBezTo>
                    <a:pt x="1786" y="3024"/>
                    <a:pt x="2190" y="2840"/>
                    <a:pt x="2190" y="2810"/>
                  </a:cubicBezTo>
                  <a:cubicBezTo>
                    <a:pt x="2190" y="2760"/>
                    <a:pt x="1664" y="16"/>
                    <a:pt x="1664" y="16"/>
                  </a:cubicBezTo>
                  <a:cubicBezTo>
                    <a:pt x="1654" y="12"/>
                    <a:pt x="1578" y="1"/>
                    <a:pt x="1466" y="1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8" name="Google Shape;10608;p113"/>
            <p:cNvSpPr/>
            <p:nvPr/>
          </p:nvSpPr>
          <p:spPr>
            <a:xfrm>
              <a:off x="1767192" y="1503114"/>
              <a:ext cx="31098" cy="55318"/>
            </a:xfrm>
            <a:custGeom>
              <a:avLst/>
              <a:gdLst/>
              <a:ahLst/>
              <a:cxnLst/>
              <a:rect l="l" t="t" r="r" b="b"/>
              <a:pathLst>
                <a:path w="954" h="1697" extrusionOk="0">
                  <a:moveTo>
                    <a:pt x="480" y="1"/>
                  </a:moveTo>
                  <a:cubicBezTo>
                    <a:pt x="463" y="1"/>
                    <a:pt x="445" y="3"/>
                    <a:pt x="428" y="7"/>
                  </a:cubicBezTo>
                  <a:cubicBezTo>
                    <a:pt x="263" y="56"/>
                    <a:pt x="148" y="171"/>
                    <a:pt x="99" y="336"/>
                  </a:cubicBezTo>
                  <a:cubicBezTo>
                    <a:pt x="33" y="517"/>
                    <a:pt x="0" y="697"/>
                    <a:pt x="17" y="895"/>
                  </a:cubicBezTo>
                  <a:cubicBezTo>
                    <a:pt x="66" y="1273"/>
                    <a:pt x="296" y="1634"/>
                    <a:pt x="576" y="1683"/>
                  </a:cubicBezTo>
                  <a:cubicBezTo>
                    <a:pt x="606" y="1692"/>
                    <a:pt x="637" y="1696"/>
                    <a:pt x="667" y="1696"/>
                  </a:cubicBezTo>
                  <a:cubicBezTo>
                    <a:pt x="750" y="1696"/>
                    <a:pt x="828" y="1666"/>
                    <a:pt x="888" y="1618"/>
                  </a:cubicBezTo>
                  <a:cubicBezTo>
                    <a:pt x="937" y="1552"/>
                    <a:pt x="954" y="1519"/>
                    <a:pt x="937" y="1519"/>
                  </a:cubicBezTo>
                  <a:cubicBezTo>
                    <a:pt x="937" y="1516"/>
                    <a:pt x="936" y="1515"/>
                    <a:pt x="934" y="1515"/>
                  </a:cubicBezTo>
                  <a:cubicBezTo>
                    <a:pt x="925" y="1515"/>
                    <a:pt x="895" y="1542"/>
                    <a:pt x="855" y="1568"/>
                  </a:cubicBezTo>
                  <a:cubicBezTo>
                    <a:pt x="803" y="1600"/>
                    <a:pt x="751" y="1611"/>
                    <a:pt x="699" y="1611"/>
                  </a:cubicBezTo>
                  <a:cubicBezTo>
                    <a:pt x="669" y="1611"/>
                    <a:pt x="639" y="1607"/>
                    <a:pt x="609" y="1601"/>
                  </a:cubicBezTo>
                  <a:cubicBezTo>
                    <a:pt x="395" y="1536"/>
                    <a:pt x="198" y="1223"/>
                    <a:pt x="165" y="878"/>
                  </a:cubicBezTo>
                  <a:cubicBezTo>
                    <a:pt x="132" y="714"/>
                    <a:pt x="165" y="533"/>
                    <a:pt x="214" y="385"/>
                  </a:cubicBezTo>
                  <a:cubicBezTo>
                    <a:pt x="247" y="254"/>
                    <a:pt x="329" y="155"/>
                    <a:pt x="444" y="106"/>
                  </a:cubicBezTo>
                  <a:cubicBezTo>
                    <a:pt x="466" y="97"/>
                    <a:pt x="488" y="93"/>
                    <a:pt x="510" y="93"/>
                  </a:cubicBezTo>
                  <a:cubicBezTo>
                    <a:pt x="568" y="93"/>
                    <a:pt x="622" y="123"/>
                    <a:pt x="658" y="171"/>
                  </a:cubicBezTo>
                  <a:cubicBezTo>
                    <a:pt x="691" y="237"/>
                    <a:pt x="674" y="270"/>
                    <a:pt x="691" y="270"/>
                  </a:cubicBezTo>
                  <a:cubicBezTo>
                    <a:pt x="691" y="270"/>
                    <a:pt x="724" y="237"/>
                    <a:pt x="707" y="155"/>
                  </a:cubicBezTo>
                  <a:cubicBezTo>
                    <a:pt x="691" y="106"/>
                    <a:pt x="658" y="73"/>
                    <a:pt x="609" y="40"/>
                  </a:cubicBezTo>
                  <a:cubicBezTo>
                    <a:pt x="572" y="16"/>
                    <a:pt x="528" y="1"/>
                    <a:pt x="480" y="1"/>
                  </a:cubicBezTo>
                  <a:close/>
                </a:path>
              </a:pathLst>
            </a:custGeom>
            <a:solidFill>
              <a:srgbClr val="D7877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9" name="Google Shape;10609;p113"/>
            <p:cNvSpPr/>
            <p:nvPr/>
          </p:nvSpPr>
          <p:spPr>
            <a:xfrm>
              <a:off x="1767192" y="1248430"/>
              <a:ext cx="330897" cy="297257"/>
            </a:xfrm>
            <a:custGeom>
              <a:avLst/>
              <a:gdLst/>
              <a:ahLst/>
              <a:cxnLst/>
              <a:rect l="l" t="t" r="r" b="b"/>
              <a:pathLst>
                <a:path w="10151" h="9119" extrusionOk="0">
                  <a:moveTo>
                    <a:pt x="8723" y="0"/>
                  </a:moveTo>
                  <a:cubicBezTo>
                    <a:pt x="8556" y="0"/>
                    <a:pt x="8384" y="41"/>
                    <a:pt x="8235" y="111"/>
                  </a:cubicBezTo>
                  <a:cubicBezTo>
                    <a:pt x="7742" y="308"/>
                    <a:pt x="7364" y="719"/>
                    <a:pt x="6854" y="900"/>
                  </a:cubicBezTo>
                  <a:cubicBezTo>
                    <a:pt x="6593" y="996"/>
                    <a:pt x="6313" y="1013"/>
                    <a:pt x="6029" y="1013"/>
                  </a:cubicBezTo>
                  <a:cubicBezTo>
                    <a:pt x="5869" y="1013"/>
                    <a:pt x="5708" y="1008"/>
                    <a:pt x="5548" y="1008"/>
                  </a:cubicBezTo>
                  <a:cubicBezTo>
                    <a:pt x="5457" y="1008"/>
                    <a:pt x="5366" y="1010"/>
                    <a:pt x="5276" y="1015"/>
                  </a:cubicBezTo>
                  <a:cubicBezTo>
                    <a:pt x="4668" y="1015"/>
                    <a:pt x="4093" y="1212"/>
                    <a:pt x="3616" y="1574"/>
                  </a:cubicBezTo>
                  <a:cubicBezTo>
                    <a:pt x="3222" y="1903"/>
                    <a:pt x="2959" y="2363"/>
                    <a:pt x="2893" y="2889"/>
                  </a:cubicBezTo>
                  <a:cubicBezTo>
                    <a:pt x="2827" y="2807"/>
                    <a:pt x="2762" y="2725"/>
                    <a:pt x="2680" y="2642"/>
                  </a:cubicBezTo>
                  <a:cubicBezTo>
                    <a:pt x="2283" y="2216"/>
                    <a:pt x="1833" y="2026"/>
                    <a:pt x="1731" y="2026"/>
                  </a:cubicBezTo>
                  <a:cubicBezTo>
                    <a:pt x="1719" y="2026"/>
                    <a:pt x="1711" y="2029"/>
                    <a:pt x="1710" y="2034"/>
                  </a:cubicBezTo>
                  <a:cubicBezTo>
                    <a:pt x="1693" y="2067"/>
                    <a:pt x="2137" y="2314"/>
                    <a:pt x="2564" y="2758"/>
                  </a:cubicBezTo>
                  <a:cubicBezTo>
                    <a:pt x="2663" y="2873"/>
                    <a:pt x="2778" y="2988"/>
                    <a:pt x="2877" y="3119"/>
                  </a:cubicBezTo>
                  <a:cubicBezTo>
                    <a:pt x="2643" y="3088"/>
                    <a:pt x="2400" y="3067"/>
                    <a:pt x="2160" y="3067"/>
                  </a:cubicBezTo>
                  <a:cubicBezTo>
                    <a:pt x="1640" y="3067"/>
                    <a:pt x="1128" y="3166"/>
                    <a:pt x="724" y="3481"/>
                  </a:cubicBezTo>
                  <a:cubicBezTo>
                    <a:pt x="230" y="3875"/>
                    <a:pt x="17" y="4533"/>
                    <a:pt x="0" y="5174"/>
                  </a:cubicBezTo>
                  <a:cubicBezTo>
                    <a:pt x="0" y="5798"/>
                    <a:pt x="263" y="6406"/>
                    <a:pt x="461" y="7015"/>
                  </a:cubicBezTo>
                  <a:cubicBezTo>
                    <a:pt x="493" y="7179"/>
                    <a:pt x="576" y="7343"/>
                    <a:pt x="674" y="7491"/>
                  </a:cubicBezTo>
                  <a:lnTo>
                    <a:pt x="954" y="9118"/>
                  </a:lnTo>
                  <a:lnTo>
                    <a:pt x="1973" y="9102"/>
                  </a:lnTo>
                  <a:lnTo>
                    <a:pt x="1907" y="5683"/>
                  </a:lnTo>
                  <a:cubicBezTo>
                    <a:pt x="1907" y="5683"/>
                    <a:pt x="1817" y="4376"/>
                    <a:pt x="2886" y="4376"/>
                  </a:cubicBezTo>
                  <a:cubicBezTo>
                    <a:pt x="2935" y="4376"/>
                    <a:pt x="2987" y="4379"/>
                    <a:pt x="3041" y="4385"/>
                  </a:cubicBezTo>
                  <a:cubicBezTo>
                    <a:pt x="4154" y="4487"/>
                    <a:pt x="5605" y="5606"/>
                    <a:pt x="7616" y="5606"/>
                  </a:cubicBezTo>
                  <a:cubicBezTo>
                    <a:pt x="7863" y="5606"/>
                    <a:pt x="8119" y="5590"/>
                    <a:pt x="8383" y="5552"/>
                  </a:cubicBezTo>
                  <a:cubicBezTo>
                    <a:pt x="8761" y="5486"/>
                    <a:pt x="9172" y="5453"/>
                    <a:pt x="9501" y="5223"/>
                  </a:cubicBezTo>
                  <a:cubicBezTo>
                    <a:pt x="9846" y="5009"/>
                    <a:pt x="10043" y="4631"/>
                    <a:pt x="10010" y="4220"/>
                  </a:cubicBezTo>
                  <a:cubicBezTo>
                    <a:pt x="9980" y="3840"/>
                    <a:pt x="9653" y="3558"/>
                    <a:pt x="9278" y="3558"/>
                  </a:cubicBezTo>
                  <a:cubicBezTo>
                    <a:pt x="9273" y="3558"/>
                    <a:pt x="9269" y="3558"/>
                    <a:pt x="9264" y="3558"/>
                  </a:cubicBezTo>
                  <a:lnTo>
                    <a:pt x="9264" y="3558"/>
                  </a:lnTo>
                  <a:cubicBezTo>
                    <a:pt x="9798" y="3498"/>
                    <a:pt x="10151" y="2980"/>
                    <a:pt x="9994" y="2462"/>
                  </a:cubicBezTo>
                  <a:cubicBezTo>
                    <a:pt x="9877" y="2078"/>
                    <a:pt x="9530" y="1842"/>
                    <a:pt x="9169" y="1842"/>
                  </a:cubicBezTo>
                  <a:cubicBezTo>
                    <a:pt x="9019" y="1842"/>
                    <a:pt x="8867" y="1882"/>
                    <a:pt x="8728" y="1969"/>
                  </a:cubicBezTo>
                  <a:cubicBezTo>
                    <a:pt x="8991" y="1738"/>
                    <a:pt x="9221" y="1459"/>
                    <a:pt x="9386" y="1147"/>
                  </a:cubicBezTo>
                  <a:cubicBezTo>
                    <a:pt x="9534" y="818"/>
                    <a:pt x="9468" y="424"/>
                    <a:pt x="9221" y="161"/>
                  </a:cubicBezTo>
                  <a:cubicBezTo>
                    <a:pt x="9084" y="49"/>
                    <a:pt x="8906" y="0"/>
                    <a:pt x="872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0" name="Google Shape;10610;p113"/>
            <p:cNvSpPr/>
            <p:nvPr/>
          </p:nvSpPr>
          <p:spPr>
            <a:xfrm>
              <a:off x="2735501" y="1705708"/>
              <a:ext cx="193303" cy="276101"/>
            </a:xfrm>
            <a:custGeom>
              <a:avLst/>
              <a:gdLst/>
              <a:ahLst/>
              <a:cxnLst/>
              <a:rect l="l" t="t" r="r" b="b"/>
              <a:pathLst>
                <a:path w="5930" h="8470" extrusionOk="0">
                  <a:moveTo>
                    <a:pt x="177" y="6317"/>
                  </a:moveTo>
                  <a:lnTo>
                    <a:pt x="177" y="6382"/>
                  </a:lnTo>
                  <a:lnTo>
                    <a:pt x="186" y="6325"/>
                  </a:lnTo>
                  <a:lnTo>
                    <a:pt x="186" y="6325"/>
                  </a:lnTo>
                  <a:lnTo>
                    <a:pt x="177" y="6317"/>
                  </a:lnTo>
                  <a:close/>
                  <a:moveTo>
                    <a:pt x="4498" y="0"/>
                  </a:moveTo>
                  <a:cubicBezTo>
                    <a:pt x="4477" y="0"/>
                    <a:pt x="4456" y="2"/>
                    <a:pt x="4434" y="5"/>
                  </a:cubicBezTo>
                  <a:cubicBezTo>
                    <a:pt x="4204" y="38"/>
                    <a:pt x="3152" y="1632"/>
                    <a:pt x="2840" y="2158"/>
                  </a:cubicBezTo>
                  <a:cubicBezTo>
                    <a:pt x="2606" y="2563"/>
                    <a:pt x="2079" y="3483"/>
                    <a:pt x="1752" y="3483"/>
                  </a:cubicBezTo>
                  <a:cubicBezTo>
                    <a:pt x="1642" y="3483"/>
                    <a:pt x="1554" y="3377"/>
                    <a:pt x="1508" y="3111"/>
                  </a:cubicBezTo>
                  <a:cubicBezTo>
                    <a:pt x="1328" y="2043"/>
                    <a:pt x="802" y="1287"/>
                    <a:pt x="506" y="1188"/>
                  </a:cubicBezTo>
                  <a:cubicBezTo>
                    <a:pt x="474" y="1177"/>
                    <a:pt x="442" y="1172"/>
                    <a:pt x="411" y="1172"/>
                  </a:cubicBezTo>
                  <a:cubicBezTo>
                    <a:pt x="175" y="1172"/>
                    <a:pt x="1" y="1484"/>
                    <a:pt x="161" y="1731"/>
                  </a:cubicBezTo>
                  <a:cubicBezTo>
                    <a:pt x="341" y="2043"/>
                    <a:pt x="473" y="2388"/>
                    <a:pt x="539" y="2750"/>
                  </a:cubicBezTo>
                  <a:cubicBezTo>
                    <a:pt x="621" y="3029"/>
                    <a:pt x="654" y="3325"/>
                    <a:pt x="621" y="3605"/>
                  </a:cubicBezTo>
                  <a:cubicBezTo>
                    <a:pt x="588" y="4196"/>
                    <a:pt x="489" y="4772"/>
                    <a:pt x="341" y="5347"/>
                  </a:cubicBezTo>
                  <a:lnTo>
                    <a:pt x="186" y="6325"/>
                  </a:lnTo>
                  <a:lnTo>
                    <a:pt x="186" y="6325"/>
                  </a:lnTo>
                  <a:lnTo>
                    <a:pt x="2412" y="8470"/>
                  </a:lnTo>
                  <a:cubicBezTo>
                    <a:pt x="2412" y="8470"/>
                    <a:pt x="4500" y="6547"/>
                    <a:pt x="5503" y="5232"/>
                  </a:cubicBezTo>
                  <a:cubicBezTo>
                    <a:pt x="5503" y="5232"/>
                    <a:pt x="5930" y="4788"/>
                    <a:pt x="5585" y="4525"/>
                  </a:cubicBezTo>
                  <a:cubicBezTo>
                    <a:pt x="5531" y="4477"/>
                    <a:pt x="5453" y="4462"/>
                    <a:pt x="5376" y="4462"/>
                  </a:cubicBezTo>
                  <a:cubicBezTo>
                    <a:pt x="5241" y="4462"/>
                    <a:pt x="5108" y="4509"/>
                    <a:pt x="5108" y="4509"/>
                  </a:cubicBezTo>
                  <a:cubicBezTo>
                    <a:pt x="5108" y="4311"/>
                    <a:pt x="5075" y="4114"/>
                    <a:pt x="5026" y="3917"/>
                  </a:cubicBezTo>
                  <a:cubicBezTo>
                    <a:pt x="4979" y="3830"/>
                    <a:pt x="4860" y="3808"/>
                    <a:pt x="4749" y="3808"/>
                  </a:cubicBezTo>
                  <a:cubicBezTo>
                    <a:pt x="4628" y="3808"/>
                    <a:pt x="4516" y="3835"/>
                    <a:pt x="4516" y="3835"/>
                  </a:cubicBezTo>
                  <a:cubicBezTo>
                    <a:pt x="4467" y="3670"/>
                    <a:pt x="4451" y="3506"/>
                    <a:pt x="4451" y="3342"/>
                  </a:cubicBezTo>
                  <a:cubicBezTo>
                    <a:pt x="4451" y="3276"/>
                    <a:pt x="4401" y="3210"/>
                    <a:pt x="4336" y="3194"/>
                  </a:cubicBezTo>
                  <a:cubicBezTo>
                    <a:pt x="4210" y="3155"/>
                    <a:pt x="4080" y="3139"/>
                    <a:pt x="3950" y="3139"/>
                  </a:cubicBezTo>
                  <a:cubicBezTo>
                    <a:pt x="3858" y="3139"/>
                    <a:pt x="3767" y="3147"/>
                    <a:pt x="3678" y="3161"/>
                  </a:cubicBezTo>
                  <a:cubicBezTo>
                    <a:pt x="3382" y="2996"/>
                    <a:pt x="4253" y="1369"/>
                    <a:pt x="4582" y="843"/>
                  </a:cubicBezTo>
                  <a:cubicBezTo>
                    <a:pt x="4891" y="349"/>
                    <a:pt x="4808" y="0"/>
                    <a:pt x="4498" y="0"/>
                  </a:cubicBez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1" name="Google Shape;10611;p113"/>
            <p:cNvSpPr/>
            <p:nvPr/>
          </p:nvSpPr>
          <p:spPr>
            <a:xfrm>
              <a:off x="1500903" y="1758907"/>
              <a:ext cx="1353970" cy="992855"/>
            </a:xfrm>
            <a:custGeom>
              <a:avLst/>
              <a:gdLst/>
              <a:ahLst/>
              <a:cxnLst/>
              <a:rect l="l" t="t" r="r" b="b"/>
              <a:pathLst>
                <a:path w="41536" h="30458" extrusionOk="0">
                  <a:moveTo>
                    <a:pt x="8630" y="0"/>
                  </a:moveTo>
                  <a:cubicBezTo>
                    <a:pt x="8630" y="0"/>
                    <a:pt x="8630" y="543"/>
                    <a:pt x="8613" y="1019"/>
                  </a:cubicBezTo>
                  <a:lnTo>
                    <a:pt x="5802" y="1019"/>
                  </a:lnTo>
                  <a:cubicBezTo>
                    <a:pt x="5802" y="1019"/>
                    <a:pt x="5782" y="1018"/>
                    <a:pt x="5744" y="1018"/>
                  </a:cubicBezTo>
                  <a:cubicBezTo>
                    <a:pt x="5179" y="1018"/>
                    <a:pt x="708" y="1220"/>
                    <a:pt x="0" y="7577"/>
                  </a:cubicBezTo>
                  <a:lnTo>
                    <a:pt x="3633" y="10437"/>
                  </a:lnTo>
                  <a:lnTo>
                    <a:pt x="5112" y="15960"/>
                  </a:lnTo>
                  <a:cubicBezTo>
                    <a:pt x="5638" y="17900"/>
                    <a:pt x="3797" y="20957"/>
                    <a:pt x="2910" y="25937"/>
                  </a:cubicBezTo>
                  <a:cubicBezTo>
                    <a:pt x="2762" y="26742"/>
                    <a:pt x="2893" y="27433"/>
                    <a:pt x="3304" y="28353"/>
                  </a:cubicBezTo>
                  <a:lnTo>
                    <a:pt x="21664" y="30457"/>
                  </a:lnTo>
                  <a:lnTo>
                    <a:pt x="20694" y="16420"/>
                  </a:lnTo>
                  <a:lnTo>
                    <a:pt x="20398" y="13182"/>
                  </a:lnTo>
                  <a:lnTo>
                    <a:pt x="20398" y="13182"/>
                  </a:lnTo>
                  <a:cubicBezTo>
                    <a:pt x="21894" y="15214"/>
                    <a:pt x="24579" y="18098"/>
                    <a:pt x="27849" y="18098"/>
                  </a:cubicBezTo>
                  <a:cubicBezTo>
                    <a:pt x="27886" y="18098"/>
                    <a:pt x="27922" y="18098"/>
                    <a:pt x="27959" y="18097"/>
                  </a:cubicBezTo>
                  <a:cubicBezTo>
                    <a:pt x="33646" y="17998"/>
                    <a:pt x="41536" y="6065"/>
                    <a:pt x="41536" y="6065"/>
                  </a:cubicBezTo>
                  <a:lnTo>
                    <a:pt x="37821" y="3403"/>
                  </a:lnTo>
                  <a:cubicBezTo>
                    <a:pt x="37821" y="3403"/>
                    <a:pt x="29274" y="11802"/>
                    <a:pt x="28090" y="11851"/>
                  </a:cubicBezTo>
                  <a:cubicBezTo>
                    <a:pt x="28083" y="11851"/>
                    <a:pt x="28075" y="11851"/>
                    <a:pt x="28068" y="11851"/>
                  </a:cubicBezTo>
                  <a:cubicBezTo>
                    <a:pt x="26664" y="11851"/>
                    <a:pt x="22518" y="5950"/>
                    <a:pt x="22518" y="5950"/>
                  </a:cubicBezTo>
                  <a:cubicBezTo>
                    <a:pt x="19823" y="1808"/>
                    <a:pt x="16273" y="1134"/>
                    <a:pt x="14974" y="1036"/>
                  </a:cubicBezTo>
                  <a:lnTo>
                    <a:pt x="14991" y="526"/>
                  </a:lnTo>
                  <a:lnTo>
                    <a:pt x="8630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2" name="Google Shape;10612;p113"/>
            <p:cNvSpPr/>
            <p:nvPr/>
          </p:nvSpPr>
          <p:spPr>
            <a:xfrm>
              <a:off x="1778960" y="1772826"/>
              <a:ext cx="140952" cy="102356"/>
            </a:xfrm>
            <a:custGeom>
              <a:avLst/>
              <a:gdLst/>
              <a:ahLst/>
              <a:cxnLst/>
              <a:rect l="l" t="t" r="r" b="b"/>
              <a:pathLst>
                <a:path w="4324" h="3140" extrusionOk="0">
                  <a:moveTo>
                    <a:pt x="4291" y="1"/>
                  </a:moveTo>
                  <a:cubicBezTo>
                    <a:pt x="4242" y="296"/>
                    <a:pt x="4192" y="576"/>
                    <a:pt x="4176" y="872"/>
                  </a:cubicBezTo>
                  <a:cubicBezTo>
                    <a:pt x="4098" y="1543"/>
                    <a:pt x="3990" y="2215"/>
                    <a:pt x="3852" y="2887"/>
                  </a:cubicBezTo>
                  <a:lnTo>
                    <a:pt x="3852" y="2887"/>
                  </a:lnTo>
                  <a:cubicBezTo>
                    <a:pt x="3666" y="2778"/>
                    <a:pt x="3469" y="2677"/>
                    <a:pt x="3272" y="2565"/>
                  </a:cubicBezTo>
                  <a:cubicBezTo>
                    <a:pt x="2368" y="2022"/>
                    <a:pt x="1579" y="1480"/>
                    <a:pt x="987" y="1135"/>
                  </a:cubicBezTo>
                  <a:cubicBezTo>
                    <a:pt x="691" y="954"/>
                    <a:pt x="445" y="806"/>
                    <a:pt x="280" y="724"/>
                  </a:cubicBezTo>
                  <a:cubicBezTo>
                    <a:pt x="198" y="658"/>
                    <a:pt x="100" y="625"/>
                    <a:pt x="1" y="592"/>
                  </a:cubicBezTo>
                  <a:lnTo>
                    <a:pt x="1" y="592"/>
                  </a:lnTo>
                  <a:cubicBezTo>
                    <a:pt x="297" y="822"/>
                    <a:pt x="609" y="1036"/>
                    <a:pt x="921" y="1233"/>
                  </a:cubicBezTo>
                  <a:cubicBezTo>
                    <a:pt x="1497" y="1611"/>
                    <a:pt x="2269" y="2170"/>
                    <a:pt x="3190" y="2696"/>
                  </a:cubicBezTo>
                  <a:cubicBezTo>
                    <a:pt x="3420" y="2844"/>
                    <a:pt x="3650" y="2959"/>
                    <a:pt x="3880" y="3091"/>
                  </a:cubicBezTo>
                  <a:lnTo>
                    <a:pt x="3962" y="3140"/>
                  </a:lnTo>
                  <a:lnTo>
                    <a:pt x="3995" y="3025"/>
                  </a:lnTo>
                  <a:cubicBezTo>
                    <a:pt x="4143" y="2318"/>
                    <a:pt x="4242" y="1595"/>
                    <a:pt x="4291" y="872"/>
                  </a:cubicBezTo>
                  <a:cubicBezTo>
                    <a:pt x="4324" y="592"/>
                    <a:pt x="4324" y="296"/>
                    <a:pt x="429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3" name="Google Shape;10613;p113"/>
            <p:cNvSpPr/>
            <p:nvPr/>
          </p:nvSpPr>
          <p:spPr>
            <a:xfrm>
              <a:off x="1918803" y="1772826"/>
              <a:ext cx="70769" cy="99585"/>
            </a:xfrm>
            <a:custGeom>
              <a:avLst/>
              <a:gdLst/>
              <a:ahLst/>
              <a:cxnLst/>
              <a:rect l="l" t="t" r="r" b="b"/>
              <a:pathLst>
                <a:path w="2171" h="3055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280"/>
                    <a:pt x="165" y="559"/>
                    <a:pt x="280" y="806"/>
                  </a:cubicBezTo>
                  <a:cubicBezTo>
                    <a:pt x="461" y="1299"/>
                    <a:pt x="741" y="1973"/>
                    <a:pt x="1053" y="2713"/>
                  </a:cubicBezTo>
                  <a:cubicBezTo>
                    <a:pt x="1086" y="2811"/>
                    <a:pt x="1135" y="2910"/>
                    <a:pt x="1201" y="3008"/>
                  </a:cubicBezTo>
                  <a:cubicBezTo>
                    <a:pt x="1239" y="3037"/>
                    <a:pt x="1288" y="3055"/>
                    <a:pt x="1336" y="3055"/>
                  </a:cubicBezTo>
                  <a:cubicBezTo>
                    <a:pt x="1370" y="3055"/>
                    <a:pt x="1403" y="3046"/>
                    <a:pt x="1431" y="3025"/>
                  </a:cubicBezTo>
                  <a:cubicBezTo>
                    <a:pt x="1480" y="2992"/>
                    <a:pt x="1530" y="2943"/>
                    <a:pt x="1546" y="2877"/>
                  </a:cubicBezTo>
                  <a:cubicBezTo>
                    <a:pt x="1628" y="2713"/>
                    <a:pt x="1694" y="2548"/>
                    <a:pt x="1760" y="2367"/>
                  </a:cubicBezTo>
                  <a:cubicBezTo>
                    <a:pt x="1858" y="2039"/>
                    <a:pt x="1924" y="1726"/>
                    <a:pt x="1990" y="1480"/>
                  </a:cubicBezTo>
                  <a:cubicBezTo>
                    <a:pt x="2072" y="1200"/>
                    <a:pt x="2138" y="921"/>
                    <a:pt x="2171" y="642"/>
                  </a:cubicBezTo>
                  <a:lnTo>
                    <a:pt x="2171" y="642"/>
                  </a:lnTo>
                  <a:cubicBezTo>
                    <a:pt x="2039" y="905"/>
                    <a:pt x="1940" y="1168"/>
                    <a:pt x="1875" y="1447"/>
                  </a:cubicBezTo>
                  <a:cubicBezTo>
                    <a:pt x="1792" y="1694"/>
                    <a:pt x="1727" y="1989"/>
                    <a:pt x="1612" y="2318"/>
                  </a:cubicBezTo>
                  <a:cubicBezTo>
                    <a:pt x="1546" y="2482"/>
                    <a:pt x="1480" y="2647"/>
                    <a:pt x="1398" y="2811"/>
                  </a:cubicBezTo>
                  <a:cubicBezTo>
                    <a:pt x="1382" y="2844"/>
                    <a:pt x="1365" y="2861"/>
                    <a:pt x="1349" y="2893"/>
                  </a:cubicBezTo>
                  <a:cubicBezTo>
                    <a:pt x="1332" y="2893"/>
                    <a:pt x="1332" y="2893"/>
                    <a:pt x="1316" y="2877"/>
                  </a:cubicBezTo>
                  <a:cubicBezTo>
                    <a:pt x="1267" y="2811"/>
                    <a:pt x="1234" y="2729"/>
                    <a:pt x="1201" y="2647"/>
                  </a:cubicBezTo>
                  <a:cubicBezTo>
                    <a:pt x="888" y="1907"/>
                    <a:pt x="609" y="1250"/>
                    <a:pt x="395" y="773"/>
                  </a:cubicBezTo>
                  <a:cubicBezTo>
                    <a:pt x="280" y="494"/>
                    <a:pt x="165" y="247"/>
                    <a:pt x="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4" name="Google Shape;10614;p113"/>
            <p:cNvSpPr/>
            <p:nvPr/>
          </p:nvSpPr>
          <p:spPr>
            <a:xfrm>
              <a:off x="1924182" y="1790494"/>
              <a:ext cx="26828" cy="744266"/>
            </a:xfrm>
            <a:custGeom>
              <a:avLst/>
              <a:gdLst/>
              <a:ahLst/>
              <a:cxnLst/>
              <a:rect l="l" t="t" r="r" b="b"/>
              <a:pathLst>
                <a:path w="823" h="22832" extrusionOk="0">
                  <a:moveTo>
                    <a:pt x="17" y="1"/>
                  </a:moveTo>
                  <a:cubicBezTo>
                    <a:pt x="17" y="67"/>
                    <a:pt x="0" y="149"/>
                    <a:pt x="17" y="231"/>
                  </a:cubicBezTo>
                  <a:cubicBezTo>
                    <a:pt x="17" y="395"/>
                    <a:pt x="17" y="626"/>
                    <a:pt x="17" y="889"/>
                  </a:cubicBezTo>
                  <a:cubicBezTo>
                    <a:pt x="33" y="1497"/>
                    <a:pt x="50" y="2319"/>
                    <a:pt x="82" y="3338"/>
                  </a:cubicBezTo>
                  <a:cubicBezTo>
                    <a:pt x="148" y="5425"/>
                    <a:pt x="230" y="8269"/>
                    <a:pt x="329" y="11424"/>
                  </a:cubicBezTo>
                  <a:cubicBezTo>
                    <a:pt x="460" y="14564"/>
                    <a:pt x="559" y="17407"/>
                    <a:pt x="641" y="19495"/>
                  </a:cubicBezTo>
                  <a:cubicBezTo>
                    <a:pt x="691" y="20514"/>
                    <a:pt x="723" y="21336"/>
                    <a:pt x="756" y="21927"/>
                  </a:cubicBezTo>
                  <a:cubicBezTo>
                    <a:pt x="773" y="22207"/>
                    <a:pt x="773" y="22437"/>
                    <a:pt x="789" y="22601"/>
                  </a:cubicBezTo>
                  <a:cubicBezTo>
                    <a:pt x="789" y="22683"/>
                    <a:pt x="806" y="22749"/>
                    <a:pt x="822" y="22831"/>
                  </a:cubicBezTo>
                  <a:cubicBezTo>
                    <a:pt x="822" y="22749"/>
                    <a:pt x="822" y="22683"/>
                    <a:pt x="822" y="22601"/>
                  </a:cubicBezTo>
                  <a:cubicBezTo>
                    <a:pt x="822" y="22437"/>
                    <a:pt x="822" y="22207"/>
                    <a:pt x="822" y="21927"/>
                  </a:cubicBezTo>
                  <a:cubicBezTo>
                    <a:pt x="806" y="21336"/>
                    <a:pt x="789" y="20514"/>
                    <a:pt x="756" y="19495"/>
                  </a:cubicBezTo>
                  <a:cubicBezTo>
                    <a:pt x="691" y="17407"/>
                    <a:pt x="608" y="14564"/>
                    <a:pt x="510" y="11408"/>
                  </a:cubicBezTo>
                  <a:cubicBezTo>
                    <a:pt x="378" y="8269"/>
                    <a:pt x="280" y="5425"/>
                    <a:pt x="198" y="3338"/>
                  </a:cubicBezTo>
                  <a:cubicBezTo>
                    <a:pt x="148" y="2319"/>
                    <a:pt x="115" y="1497"/>
                    <a:pt x="82" y="889"/>
                  </a:cubicBezTo>
                  <a:cubicBezTo>
                    <a:pt x="66" y="626"/>
                    <a:pt x="50" y="395"/>
                    <a:pt x="50" y="231"/>
                  </a:cubicBezTo>
                  <a:cubicBezTo>
                    <a:pt x="50" y="149"/>
                    <a:pt x="33" y="67"/>
                    <a:pt x="17" y="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5" name="Google Shape;10615;p113"/>
            <p:cNvSpPr/>
            <p:nvPr/>
          </p:nvSpPr>
          <p:spPr>
            <a:xfrm>
              <a:off x="1913457" y="1785148"/>
              <a:ext cx="32174" cy="102910"/>
            </a:xfrm>
            <a:custGeom>
              <a:avLst/>
              <a:gdLst/>
              <a:ahLst/>
              <a:cxnLst/>
              <a:rect l="l" t="t" r="r" b="b"/>
              <a:pathLst>
                <a:path w="987" h="3157" extrusionOk="0">
                  <a:moveTo>
                    <a:pt x="280" y="1"/>
                  </a:moveTo>
                  <a:lnTo>
                    <a:pt x="1" y="1677"/>
                  </a:lnTo>
                  <a:lnTo>
                    <a:pt x="527" y="3156"/>
                  </a:lnTo>
                  <a:lnTo>
                    <a:pt x="987" y="1579"/>
                  </a:lnTo>
                  <a:lnTo>
                    <a:pt x="280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6" name="Google Shape;10616;p113"/>
            <p:cNvSpPr/>
            <p:nvPr/>
          </p:nvSpPr>
          <p:spPr>
            <a:xfrm>
              <a:off x="1922552" y="1873552"/>
              <a:ext cx="113635" cy="710495"/>
            </a:xfrm>
            <a:custGeom>
              <a:avLst/>
              <a:gdLst/>
              <a:ahLst/>
              <a:cxnLst/>
              <a:rect l="l" t="t" r="r" b="b"/>
              <a:pathLst>
                <a:path w="3486" h="21796" extrusionOk="0">
                  <a:moveTo>
                    <a:pt x="346" y="1"/>
                  </a:moveTo>
                  <a:lnTo>
                    <a:pt x="1" y="16569"/>
                  </a:lnTo>
                  <a:lnTo>
                    <a:pt x="2499" y="21795"/>
                  </a:lnTo>
                  <a:lnTo>
                    <a:pt x="3486" y="15911"/>
                  </a:lnTo>
                  <a:lnTo>
                    <a:pt x="34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7" name="Google Shape;10617;p113"/>
            <p:cNvSpPr/>
            <p:nvPr/>
          </p:nvSpPr>
          <p:spPr>
            <a:xfrm>
              <a:off x="2408515" y="2144666"/>
              <a:ext cx="11311" cy="75594"/>
            </a:xfrm>
            <a:custGeom>
              <a:avLst/>
              <a:gdLst/>
              <a:ahLst/>
              <a:cxnLst/>
              <a:rect l="l" t="t" r="r" b="b"/>
              <a:pathLst>
                <a:path w="347" h="2319" extrusionOk="0">
                  <a:moveTo>
                    <a:pt x="182" y="1"/>
                  </a:moveTo>
                  <a:cubicBezTo>
                    <a:pt x="132" y="1"/>
                    <a:pt x="1" y="510"/>
                    <a:pt x="50" y="1168"/>
                  </a:cubicBezTo>
                  <a:cubicBezTo>
                    <a:pt x="67" y="1513"/>
                    <a:pt x="132" y="1858"/>
                    <a:pt x="264" y="2187"/>
                  </a:cubicBezTo>
                  <a:lnTo>
                    <a:pt x="313" y="2318"/>
                  </a:lnTo>
                  <a:lnTo>
                    <a:pt x="330" y="2203"/>
                  </a:lnTo>
                  <a:cubicBezTo>
                    <a:pt x="346" y="2121"/>
                    <a:pt x="346" y="2072"/>
                    <a:pt x="330" y="2072"/>
                  </a:cubicBezTo>
                  <a:cubicBezTo>
                    <a:pt x="328" y="2069"/>
                    <a:pt x="325" y="2068"/>
                    <a:pt x="323" y="2068"/>
                  </a:cubicBezTo>
                  <a:cubicBezTo>
                    <a:pt x="321" y="2068"/>
                    <a:pt x="319" y="2069"/>
                    <a:pt x="318" y="2070"/>
                  </a:cubicBezTo>
                  <a:lnTo>
                    <a:pt x="318" y="2070"/>
                  </a:lnTo>
                  <a:cubicBezTo>
                    <a:pt x="289" y="1868"/>
                    <a:pt x="228" y="1539"/>
                    <a:pt x="215" y="1151"/>
                  </a:cubicBezTo>
                  <a:cubicBezTo>
                    <a:pt x="165" y="526"/>
                    <a:pt x="231" y="17"/>
                    <a:pt x="182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8" name="Google Shape;10618;p113"/>
            <p:cNvSpPr/>
            <p:nvPr/>
          </p:nvSpPr>
          <p:spPr>
            <a:xfrm>
              <a:off x="2416567" y="2147893"/>
              <a:ext cx="27903" cy="62718"/>
            </a:xfrm>
            <a:custGeom>
              <a:avLst/>
              <a:gdLst/>
              <a:ahLst/>
              <a:cxnLst/>
              <a:rect l="l" t="t" r="r" b="b"/>
              <a:pathLst>
                <a:path w="856" h="1924" extrusionOk="0">
                  <a:moveTo>
                    <a:pt x="33" y="0"/>
                  </a:moveTo>
                  <a:cubicBezTo>
                    <a:pt x="0" y="17"/>
                    <a:pt x="66" y="477"/>
                    <a:pt x="296" y="1019"/>
                  </a:cubicBezTo>
                  <a:cubicBezTo>
                    <a:pt x="506" y="1550"/>
                    <a:pt x="762" y="1924"/>
                    <a:pt x="819" y="1924"/>
                  </a:cubicBezTo>
                  <a:cubicBezTo>
                    <a:pt x="820" y="1924"/>
                    <a:pt x="821" y="1924"/>
                    <a:pt x="822" y="1923"/>
                  </a:cubicBezTo>
                  <a:cubicBezTo>
                    <a:pt x="855" y="1890"/>
                    <a:pt x="658" y="1479"/>
                    <a:pt x="444" y="953"/>
                  </a:cubicBezTo>
                  <a:cubicBezTo>
                    <a:pt x="231" y="427"/>
                    <a:pt x="83" y="0"/>
                    <a:pt x="33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9" name="Google Shape;10619;p113"/>
            <p:cNvSpPr/>
            <p:nvPr/>
          </p:nvSpPr>
          <p:spPr>
            <a:xfrm>
              <a:off x="1418399" y="2019817"/>
              <a:ext cx="817089" cy="727902"/>
            </a:xfrm>
            <a:custGeom>
              <a:avLst/>
              <a:gdLst/>
              <a:ahLst/>
              <a:cxnLst/>
              <a:rect l="l" t="t" r="r" b="b"/>
              <a:pathLst>
                <a:path w="25066" h="22330" extrusionOk="0">
                  <a:moveTo>
                    <a:pt x="2827" y="1"/>
                  </a:moveTo>
                  <a:cubicBezTo>
                    <a:pt x="2548" y="1086"/>
                    <a:pt x="1808" y="5343"/>
                    <a:pt x="1118" y="10060"/>
                  </a:cubicBezTo>
                  <a:cubicBezTo>
                    <a:pt x="0" y="17752"/>
                    <a:pt x="16782" y="20399"/>
                    <a:pt x="16782" y="20399"/>
                  </a:cubicBezTo>
                  <a:lnTo>
                    <a:pt x="21861" y="21746"/>
                  </a:lnTo>
                  <a:cubicBezTo>
                    <a:pt x="21861" y="21746"/>
                    <a:pt x="23889" y="22329"/>
                    <a:pt x="24552" y="22329"/>
                  </a:cubicBezTo>
                  <a:cubicBezTo>
                    <a:pt x="24628" y="22329"/>
                    <a:pt x="24686" y="22322"/>
                    <a:pt x="24721" y="22305"/>
                  </a:cubicBezTo>
                  <a:cubicBezTo>
                    <a:pt x="25066" y="22124"/>
                    <a:pt x="23011" y="21188"/>
                    <a:pt x="22288" y="20875"/>
                  </a:cubicBezTo>
                  <a:cubicBezTo>
                    <a:pt x="21565" y="20546"/>
                    <a:pt x="19313" y="16914"/>
                    <a:pt x="19313" y="16914"/>
                  </a:cubicBezTo>
                  <a:cubicBezTo>
                    <a:pt x="20299" y="16306"/>
                    <a:pt x="20825" y="15468"/>
                    <a:pt x="20809" y="15139"/>
                  </a:cubicBezTo>
                  <a:cubicBezTo>
                    <a:pt x="20790" y="14948"/>
                    <a:pt x="20632" y="14834"/>
                    <a:pt x="20464" y="14834"/>
                  </a:cubicBezTo>
                  <a:cubicBezTo>
                    <a:pt x="20343" y="14834"/>
                    <a:pt x="20218" y="14893"/>
                    <a:pt x="20135" y="15024"/>
                  </a:cubicBezTo>
                  <a:cubicBezTo>
                    <a:pt x="19888" y="15320"/>
                    <a:pt x="19593" y="15583"/>
                    <a:pt x="19280" y="15813"/>
                  </a:cubicBezTo>
                  <a:cubicBezTo>
                    <a:pt x="19034" y="15994"/>
                    <a:pt x="18754" y="16141"/>
                    <a:pt x="18442" y="16240"/>
                  </a:cubicBezTo>
                  <a:cubicBezTo>
                    <a:pt x="18097" y="16355"/>
                    <a:pt x="17801" y="16437"/>
                    <a:pt x="17538" y="16487"/>
                  </a:cubicBezTo>
                  <a:cubicBezTo>
                    <a:pt x="15779" y="16010"/>
                    <a:pt x="10865" y="14449"/>
                    <a:pt x="7331" y="11457"/>
                  </a:cubicBezTo>
                  <a:cubicBezTo>
                    <a:pt x="6690" y="10931"/>
                    <a:pt x="8038" y="1497"/>
                    <a:pt x="8038" y="1497"/>
                  </a:cubicBezTo>
                  <a:lnTo>
                    <a:pt x="2827" y="1"/>
                  </a:lnTo>
                  <a:close/>
                </a:path>
              </a:pathLst>
            </a:custGeom>
            <a:solidFill>
              <a:srgbClr val="E5BA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0" name="Google Shape;10620;p113"/>
            <p:cNvSpPr/>
            <p:nvPr/>
          </p:nvSpPr>
          <p:spPr>
            <a:xfrm>
              <a:off x="1440369" y="2005898"/>
              <a:ext cx="526710" cy="686373"/>
            </a:xfrm>
            <a:custGeom>
              <a:avLst/>
              <a:gdLst/>
              <a:ahLst/>
              <a:cxnLst/>
              <a:rect l="l" t="t" r="r" b="b"/>
              <a:pathLst>
                <a:path w="16158" h="21056" extrusionOk="0">
                  <a:moveTo>
                    <a:pt x="1857" y="0"/>
                  </a:moveTo>
                  <a:lnTo>
                    <a:pt x="362" y="10273"/>
                  </a:lnTo>
                  <a:cubicBezTo>
                    <a:pt x="0" y="13446"/>
                    <a:pt x="2137" y="15960"/>
                    <a:pt x="4980" y="17374"/>
                  </a:cubicBezTo>
                  <a:cubicBezTo>
                    <a:pt x="9273" y="19496"/>
                    <a:pt x="15593" y="21011"/>
                    <a:pt x="15728" y="21055"/>
                  </a:cubicBezTo>
                  <a:lnTo>
                    <a:pt x="15728" y="21055"/>
                  </a:lnTo>
                  <a:cubicBezTo>
                    <a:pt x="15638" y="20977"/>
                    <a:pt x="16157" y="16470"/>
                    <a:pt x="16157" y="16470"/>
                  </a:cubicBezTo>
                  <a:cubicBezTo>
                    <a:pt x="16157" y="16470"/>
                    <a:pt x="7117" y="12542"/>
                    <a:pt x="6838" y="10865"/>
                  </a:cubicBezTo>
                  <a:cubicBezTo>
                    <a:pt x="6558" y="9188"/>
                    <a:pt x="7988" y="2137"/>
                    <a:pt x="7988" y="2137"/>
                  </a:cubicBezTo>
                  <a:lnTo>
                    <a:pt x="1857" y="0"/>
                  </a:lnTo>
                  <a:close/>
                  <a:moveTo>
                    <a:pt x="15728" y="21055"/>
                  </a:moveTo>
                  <a:cubicBezTo>
                    <a:pt x="15729" y="21055"/>
                    <a:pt x="15729" y="21056"/>
                    <a:pt x="15730" y="21056"/>
                  </a:cubicBezTo>
                  <a:cubicBezTo>
                    <a:pt x="15731" y="21056"/>
                    <a:pt x="15730" y="21055"/>
                    <a:pt x="15728" y="21055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1" name="Google Shape;10621;p113"/>
            <p:cNvSpPr/>
            <p:nvPr/>
          </p:nvSpPr>
          <p:spPr>
            <a:xfrm>
              <a:off x="1653590" y="1852657"/>
              <a:ext cx="315609" cy="839614"/>
            </a:xfrm>
            <a:custGeom>
              <a:avLst/>
              <a:gdLst/>
              <a:ahLst/>
              <a:cxnLst/>
              <a:rect l="l" t="t" r="r" b="b"/>
              <a:pathLst>
                <a:path w="9682" h="25757" extrusionOk="0">
                  <a:moveTo>
                    <a:pt x="987" y="1"/>
                  </a:moveTo>
                  <a:cubicBezTo>
                    <a:pt x="971" y="17"/>
                    <a:pt x="1069" y="66"/>
                    <a:pt x="1234" y="198"/>
                  </a:cubicBezTo>
                  <a:cubicBezTo>
                    <a:pt x="1447" y="412"/>
                    <a:pt x="1628" y="658"/>
                    <a:pt x="1760" y="937"/>
                  </a:cubicBezTo>
                  <a:cubicBezTo>
                    <a:pt x="1957" y="1381"/>
                    <a:pt x="2055" y="1858"/>
                    <a:pt x="2055" y="2351"/>
                  </a:cubicBezTo>
                  <a:cubicBezTo>
                    <a:pt x="2039" y="2992"/>
                    <a:pt x="1957" y="3633"/>
                    <a:pt x="1825" y="4258"/>
                  </a:cubicBezTo>
                  <a:cubicBezTo>
                    <a:pt x="1579" y="5671"/>
                    <a:pt x="1283" y="7348"/>
                    <a:pt x="954" y="9222"/>
                  </a:cubicBezTo>
                  <a:cubicBezTo>
                    <a:pt x="790" y="10158"/>
                    <a:pt x="625" y="11128"/>
                    <a:pt x="445" y="12147"/>
                  </a:cubicBezTo>
                  <a:cubicBezTo>
                    <a:pt x="297" y="13166"/>
                    <a:pt x="1" y="14218"/>
                    <a:pt x="149" y="15352"/>
                  </a:cubicBezTo>
                  <a:cubicBezTo>
                    <a:pt x="149" y="15418"/>
                    <a:pt x="165" y="15484"/>
                    <a:pt x="182" y="15566"/>
                  </a:cubicBezTo>
                  <a:cubicBezTo>
                    <a:pt x="198" y="15632"/>
                    <a:pt x="231" y="15697"/>
                    <a:pt x="264" y="15763"/>
                  </a:cubicBezTo>
                  <a:cubicBezTo>
                    <a:pt x="330" y="15895"/>
                    <a:pt x="412" y="16010"/>
                    <a:pt x="527" y="16108"/>
                  </a:cubicBezTo>
                  <a:cubicBezTo>
                    <a:pt x="724" y="16306"/>
                    <a:pt x="921" y="16486"/>
                    <a:pt x="1135" y="16651"/>
                  </a:cubicBezTo>
                  <a:cubicBezTo>
                    <a:pt x="1529" y="16996"/>
                    <a:pt x="1957" y="17308"/>
                    <a:pt x="2417" y="17604"/>
                  </a:cubicBezTo>
                  <a:cubicBezTo>
                    <a:pt x="2844" y="17884"/>
                    <a:pt x="3288" y="18147"/>
                    <a:pt x="3732" y="18377"/>
                  </a:cubicBezTo>
                  <a:lnTo>
                    <a:pt x="5047" y="19018"/>
                  </a:lnTo>
                  <a:lnTo>
                    <a:pt x="9562" y="21202"/>
                  </a:lnTo>
                  <a:lnTo>
                    <a:pt x="9562" y="21202"/>
                  </a:lnTo>
                  <a:cubicBezTo>
                    <a:pt x="9433" y="22594"/>
                    <a:pt x="9336" y="23728"/>
                    <a:pt x="9271" y="24524"/>
                  </a:cubicBezTo>
                  <a:cubicBezTo>
                    <a:pt x="9238" y="24902"/>
                    <a:pt x="9222" y="25214"/>
                    <a:pt x="9205" y="25428"/>
                  </a:cubicBezTo>
                  <a:cubicBezTo>
                    <a:pt x="9189" y="25527"/>
                    <a:pt x="9189" y="25609"/>
                    <a:pt x="9189" y="25674"/>
                  </a:cubicBezTo>
                  <a:cubicBezTo>
                    <a:pt x="9172" y="25691"/>
                    <a:pt x="9172" y="25724"/>
                    <a:pt x="9189" y="25757"/>
                  </a:cubicBezTo>
                  <a:cubicBezTo>
                    <a:pt x="9189" y="25724"/>
                    <a:pt x="9205" y="25707"/>
                    <a:pt x="9205" y="25674"/>
                  </a:cubicBezTo>
                  <a:cubicBezTo>
                    <a:pt x="9205" y="25609"/>
                    <a:pt x="9222" y="25527"/>
                    <a:pt x="9238" y="25428"/>
                  </a:cubicBezTo>
                  <a:cubicBezTo>
                    <a:pt x="9255" y="25214"/>
                    <a:pt x="9287" y="24902"/>
                    <a:pt x="9337" y="24524"/>
                  </a:cubicBezTo>
                  <a:cubicBezTo>
                    <a:pt x="9419" y="23719"/>
                    <a:pt x="9534" y="22568"/>
                    <a:pt x="9682" y="21171"/>
                  </a:cubicBezTo>
                  <a:lnTo>
                    <a:pt x="9682" y="21122"/>
                  </a:lnTo>
                  <a:lnTo>
                    <a:pt x="9649" y="21105"/>
                  </a:lnTo>
                  <a:cubicBezTo>
                    <a:pt x="8351" y="20464"/>
                    <a:pt x="6822" y="19708"/>
                    <a:pt x="5113" y="18870"/>
                  </a:cubicBezTo>
                  <a:lnTo>
                    <a:pt x="3814" y="18229"/>
                  </a:lnTo>
                  <a:cubicBezTo>
                    <a:pt x="3370" y="17999"/>
                    <a:pt x="2927" y="17736"/>
                    <a:pt x="2499" y="17456"/>
                  </a:cubicBezTo>
                  <a:cubicBezTo>
                    <a:pt x="2055" y="17177"/>
                    <a:pt x="1644" y="16864"/>
                    <a:pt x="1234" y="16536"/>
                  </a:cubicBezTo>
                  <a:cubicBezTo>
                    <a:pt x="1036" y="16355"/>
                    <a:pt x="839" y="16174"/>
                    <a:pt x="642" y="15993"/>
                  </a:cubicBezTo>
                  <a:cubicBezTo>
                    <a:pt x="543" y="15911"/>
                    <a:pt x="461" y="15813"/>
                    <a:pt x="412" y="15697"/>
                  </a:cubicBezTo>
                  <a:cubicBezTo>
                    <a:pt x="379" y="15632"/>
                    <a:pt x="362" y="15582"/>
                    <a:pt x="346" y="15517"/>
                  </a:cubicBezTo>
                  <a:cubicBezTo>
                    <a:pt x="330" y="15451"/>
                    <a:pt x="313" y="15385"/>
                    <a:pt x="313" y="15319"/>
                  </a:cubicBezTo>
                  <a:cubicBezTo>
                    <a:pt x="247" y="14793"/>
                    <a:pt x="264" y="14251"/>
                    <a:pt x="346" y="13725"/>
                  </a:cubicBezTo>
                  <a:cubicBezTo>
                    <a:pt x="379" y="13462"/>
                    <a:pt x="428" y="13216"/>
                    <a:pt x="477" y="12953"/>
                  </a:cubicBezTo>
                  <a:cubicBezTo>
                    <a:pt x="527" y="12690"/>
                    <a:pt x="576" y="12443"/>
                    <a:pt x="609" y="12180"/>
                  </a:cubicBezTo>
                  <a:cubicBezTo>
                    <a:pt x="790" y="11161"/>
                    <a:pt x="954" y="10175"/>
                    <a:pt x="1118" y="9254"/>
                  </a:cubicBezTo>
                  <a:cubicBezTo>
                    <a:pt x="1431" y="7381"/>
                    <a:pt x="1710" y="5688"/>
                    <a:pt x="1940" y="4274"/>
                  </a:cubicBezTo>
                  <a:cubicBezTo>
                    <a:pt x="2072" y="3633"/>
                    <a:pt x="2138" y="2992"/>
                    <a:pt x="2154" y="2351"/>
                  </a:cubicBezTo>
                  <a:cubicBezTo>
                    <a:pt x="2154" y="1841"/>
                    <a:pt x="2039" y="1365"/>
                    <a:pt x="1825" y="905"/>
                  </a:cubicBezTo>
                  <a:cubicBezTo>
                    <a:pt x="1677" y="625"/>
                    <a:pt x="1497" y="379"/>
                    <a:pt x="1250" y="181"/>
                  </a:cubicBezTo>
                  <a:cubicBezTo>
                    <a:pt x="1168" y="116"/>
                    <a:pt x="1086" y="50"/>
                    <a:pt x="987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2" name="Google Shape;10622;p113"/>
            <p:cNvSpPr/>
            <p:nvPr/>
          </p:nvSpPr>
          <p:spPr>
            <a:xfrm>
              <a:off x="1895789" y="2521851"/>
              <a:ext cx="30022" cy="153273"/>
            </a:xfrm>
            <a:custGeom>
              <a:avLst/>
              <a:gdLst/>
              <a:ahLst/>
              <a:cxnLst/>
              <a:rect l="l" t="t" r="r" b="b"/>
              <a:pathLst>
                <a:path w="921" h="4702" extrusionOk="0">
                  <a:moveTo>
                    <a:pt x="921" y="1"/>
                  </a:moveTo>
                  <a:cubicBezTo>
                    <a:pt x="871" y="1"/>
                    <a:pt x="674" y="1053"/>
                    <a:pt x="427" y="2351"/>
                  </a:cubicBezTo>
                  <a:cubicBezTo>
                    <a:pt x="312" y="2959"/>
                    <a:pt x="197" y="3518"/>
                    <a:pt x="115" y="4011"/>
                  </a:cubicBezTo>
                  <a:cubicBezTo>
                    <a:pt x="49" y="4241"/>
                    <a:pt x="17" y="4472"/>
                    <a:pt x="0" y="4702"/>
                  </a:cubicBezTo>
                  <a:cubicBezTo>
                    <a:pt x="99" y="4488"/>
                    <a:pt x="181" y="4274"/>
                    <a:pt x="230" y="4028"/>
                  </a:cubicBezTo>
                  <a:cubicBezTo>
                    <a:pt x="329" y="3617"/>
                    <a:pt x="477" y="3025"/>
                    <a:pt x="592" y="2384"/>
                  </a:cubicBezTo>
                  <a:cubicBezTo>
                    <a:pt x="707" y="1727"/>
                    <a:pt x="806" y="1135"/>
                    <a:pt x="855" y="708"/>
                  </a:cubicBezTo>
                  <a:cubicBezTo>
                    <a:pt x="904" y="478"/>
                    <a:pt x="921" y="247"/>
                    <a:pt x="921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3" name="Google Shape;10623;p113"/>
            <p:cNvSpPr/>
            <p:nvPr/>
          </p:nvSpPr>
          <p:spPr>
            <a:xfrm>
              <a:off x="1490733" y="2484332"/>
              <a:ext cx="462396" cy="207939"/>
            </a:xfrm>
            <a:custGeom>
              <a:avLst/>
              <a:gdLst/>
              <a:ahLst/>
              <a:cxnLst/>
              <a:rect l="l" t="t" r="r" b="b"/>
              <a:pathLst>
                <a:path w="14185" h="6379" extrusionOk="0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7" y="51"/>
                    <a:pt x="49" y="83"/>
                    <a:pt x="99" y="116"/>
                  </a:cubicBezTo>
                  <a:cubicBezTo>
                    <a:pt x="164" y="199"/>
                    <a:pt x="263" y="314"/>
                    <a:pt x="411" y="462"/>
                  </a:cubicBezTo>
                  <a:cubicBezTo>
                    <a:pt x="805" y="872"/>
                    <a:pt x="1216" y="1250"/>
                    <a:pt x="1677" y="1596"/>
                  </a:cubicBezTo>
                  <a:cubicBezTo>
                    <a:pt x="2334" y="2105"/>
                    <a:pt x="3041" y="2549"/>
                    <a:pt x="3780" y="2943"/>
                  </a:cubicBezTo>
                  <a:cubicBezTo>
                    <a:pt x="4701" y="3437"/>
                    <a:pt x="5638" y="3847"/>
                    <a:pt x="6591" y="4209"/>
                  </a:cubicBezTo>
                  <a:cubicBezTo>
                    <a:pt x="8646" y="4949"/>
                    <a:pt x="10569" y="5442"/>
                    <a:pt x="11933" y="5820"/>
                  </a:cubicBezTo>
                  <a:lnTo>
                    <a:pt x="13577" y="6247"/>
                  </a:lnTo>
                  <a:lnTo>
                    <a:pt x="14020" y="6346"/>
                  </a:lnTo>
                  <a:cubicBezTo>
                    <a:pt x="14070" y="6362"/>
                    <a:pt x="14119" y="6379"/>
                    <a:pt x="14185" y="6379"/>
                  </a:cubicBezTo>
                  <a:cubicBezTo>
                    <a:pt x="14136" y="6346"/>
                    <a:pt x="14086" y="6329"/>
                    <a:pt x="14037" y="6313"/>
                  </a:cubicBezTo>
                  <a:cubicBezTo>
                    <a:pt x="13905" y="6280"/>
                    <a:pt x="13774" y="6231"/>
                    <a:pt x="13593" y="6181"/>
                  </a:cubicBezTo>
                  <a:lnTo>
                    <a:pt x="11966" y="5705"/>
                  </a:lnTo>
                  <a:cubicBezTo>
                    <a:pt x="10602" y="5294"/>
                    <a:pt x="8695" y="4784"/>
                    <a:pt x="6657" y="4045"/>
                  </a:cubicBezTo>
                  <a:cubicBezTo>
                    <a:pt x="5704" y="3700"/>
                    <a:pt x="4767" y="3289"/>
                    <a:pt x="3863" y="2812"/>
                  </a:cubicBezTo>
                  <a:cubicBezTo>
                    <a:pt x="3123" y="2417"/>
                    <a:pt x="2416" y="1990"/>
                    <a:pt x="1742" y="1497"/>
                  </a:cubicBezTo>
                  <a:cubicBezTo>
                    <a:pt x="1299" y="1168"/>
                    <a:pt x="855" y="807"/>
                    <a:pt x="444" y="412"/>
                  </a:cubicBezTo>
                  <a:cubicBezTo>
                    <a:pt x="177" y="161"/>
                    <a:pt x="15" y="0"/>
                    <a:pt x="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4" name="Google Shape;10624;p113"/>
            <p:cNvSpPr/>
            <p:nvPr/>
          </p:nvSpPr>
          <p:spPr>
            <a:xfrm>
              <a:off x="1934352" y="2548647"/>
              <a:ext cx="22525" cy="18841"/>
            </a:xfrm>
            <a:custGeom>
              <a:avLst/>
              <a:gdLst/>
              <a:ahLst/>
              <a:cxnLst/>
              <a:rect l="l" t="t" r="r" b="b"/>
              <a:pathLst>
                <a:path w="691" h="578" extrusionOk="0">
                  <a:moveTo>
                    <a:pt x="379" y="1"/>
                  </a:moveTo>
                  <a:cubicBezTo>
                    <a:pt x="132" y="1"/>
                    <a:pt x="1" y="313"/>
                    <a:pt x="181" y="494"/>
                  </a:cubicBezTo>
                  <a:cubicBezTo>
                    <a:pt x="244" y="551"/>
                    <a:pt x="319" y="577"/>
                    <a:pt x="391" y="577"/>
                  </a:cubicBezTo>
                  <a:cubicBezTo>
                    <a:pt x="546" y="577"/>
                    <a:pt x="691" y="459"/>
                    <a:pt x="691" y="280"/>
                  </a:cubicBezTo>
                  <a:cubicBezTo>
                    <a:pt x="674" y="116"/>
                    <a:pt x="543" y="1"/>
                    <a:pt x="379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25" name="Google Shape;10625;p113"/>
          <p:cNvSpPr txBox="1">
            <a:spLocks noGrp="1"/>
          </p:cNvSpPr>
          <p:nvPr>
            <p:ph type="subTitle" idx="1"/>
          </p:nvPr>
        </p:nvSpPr>
        <p:spPr>
          <a:xfrm>
            <a:off x="1885950" y="2437675"/>
            <a:ext cx="2000400" cy="3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PAPV</a:t>
            </a:r>
            <a:endParaRPr dirty="0"/>
          </a:p>
        </p:txBody>
      </p:sp>
      <p:sp>
        <p:nvSpPr>
          <p:cNvPr id="10626" name="Google Shape;10626;p113"/>
          <p:cNvSpPr txBox="1">
            <a:spLocks noGrp="1"/>
          </p:cNvSpPr>
          <p:nvPr>
            <p:ph type="subTitle" idx="2"/>
          </p:nvPr>
        </p:nvSpPr>
        <p:spPr>
          <a:xfrm>
            <a:off x="4749250" y="1534376"/>
            <a:ext cx="3353700" cy="90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/>
                </a:solidFill>
              </a:rPr>
              <a:t>Drone:</a:t>
            </a:r>
            <a:endParaRPr sz="1600" dirty="0">
              <a:solidFill>
                <a:schemeClr val="bg2"/>
              </a:solidFill>
            </a:endParaRPr>
          </a:p>
          <a:p>
            <a: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>
                <a:solidFill>
                  <a:schemeClr val="bg2"/>
                </a:solidFill>
              </a:rPr>
              <a:t>Auto fly.</a:t>
            </a:r>
            <a:endParaRPr sz="1600" dirty="0">
              <a:solidFill>
                <a:schemeClr val="bg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 dirty="0">
                <a:solidFill>
                  <a:schemeClr val="bg2"/>
                </a:solidFill>
              </a:rPr>
              <a:t>Smaller and quieter.</a:t>
            </a:r>
            <a:endParaRPr sz="1600" dirty="0">
              <a:solidFill>
                <a:schemeClr val="bg2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  <p:sp>
        <p:nvSpPr>
          <p:cNvPr id="10627" name="Google Shape;10627;p113"/>
          <p:cNvSpPr txBox="1">
            <a:spLocks noGrp="1"/>
          </p:cNvSpPr>
          <p:nvPr>
            <p:ph type="title"/>
          </p:nvPr>
        </p:nvSpPr>
        <p:spPr>
          <a:xfrm>
            <a:off x="4749250" y="972325"/>
            <a:ext cx="4244700" cy="3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/>
              <a:t>Future Plan</a:t>
            </a:r>
            <a:endParaRPr dirty="0"/>
          </a:p>
        </p:txBody>
      </p:sp>
      <p:sp>
        <p:nvSpPr>
          <p:cNvPr id="10628" name="Google Shape;10628;p1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80</a:t>
            </a:fld>
            <a:endParaRPr dirty="0"/>
          </a:p>
        </p:txBody>
      </p:sp>
      <p:sp>
        <p:nvSpPr>
          <p:cNvPr id="10629" name="Google Shape;10629;p113"/>
          <p:cNvSpPr txBox="1">
            <a:spLocks noGrp="1"/>
          </p:cNvSpPr>
          <p:nvPr>
            <p:ph type="subTitle" idx="2"/>
          </p:nvPr>
        </p:nvSpPr>
        <p:spPr>
          <a:xfrm>
            <a:off x="4749250" y="2513875"/>
            <a:ext cx="3353700" cy="10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bg2"/>
                </a:solidFill>
              </a:rPr>
              <a:t>System:</a:t>
            </a:r>
            <a:endParaRPr sz="1600" dirty="0">
              <a:solidFill>
                <a:schemeClr val="bg2"/>
              </a:solidFill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 dirty="0">
                <a:solidFill>
                  <a:schemeClr val="bg2"/>
                </a:solidFill>
              </a:rPr>
              <a:t>Barcodes reading with many flight directions.</a:t>
            </a:r>
            <a:endParaRPr sz="1600" dirty="0">
              <a:solidFill>
                <a:schemeClr val="bg2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34" name="Google Shape;10634;p114"/>
          <p:cNvGrpSpPr/>
          <p:nvPr/>
        </p:nvGrpSpPr>
        <p:grpSpPr>
          <a:xfrm>
            <a:off x="1930517" y="1059235"/>
            <a:ext cx="5282970" cy="3025031"/>
            <a:chOff x="2560680" y="1060212"/>
            <a:chExt cx="2027467" cy="2207569"/>
          </a:xfrm>
        </p:grpSpPr>
        <p:sp>
          <p:nvSpPr>
            <p:cNvPr id="10635" name="Google Shape;10635;p114"/>
            <p:cNvSpPr/>
            <p:nvPr/>
          </p:nvSpPr>
          <p:spPr>
            <a:xfrm>
              <a:off x="2611598" y="3127317"/>
              <a:ext cx="1965303" cy="45017"/>
            </a:xfrm>
            <a:custGeom>
              <a:avLst/>
              <a:gdLst/>
              <a:ahLst/>
              <a:cxnLst/>
              <a:rect l="l" t="t" r="r" b="b"/>
              <a:pathLst>
                <a:path w="60290" h="1381" extrusionOk="0">
                  <a:moveTo>
                    <a:pt x="60290" y="0"/>
                  </a:moveTo>
                  <a:lnTo>
                    <a:pt x="0" y="427"/>
                  </a:lnTo>
                  <a:lnTo>
                    <a:pt x="0" y="1381"/>
                  </a:lnTo>
                  <a:lnTo>
                    <a:pt x="60290" y="838"/>
                  </a:lnTo>
                  <a:lnTo>
                    <a:pt x="60290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6" name="Google Shape;10636;p114"/>
            <p:cNvSpPr/>
            <p:nvPr/>
          </p:nvSpPr>
          <p:spPr>
            <a:xfrm>
              <a:off x="2568732" y="1108978"/>
              <a:ext cx="2008169" cy="2048916"/>
            </a:xfrm>
            <a:custGeom>
              <a:avLst/>
              <a:gdLst/>
              <a:ahLst/>
              <a:cxnLst/>
              <a:rect l="l" t="t" r="r" b="b"/>
              <a:pathLst>
                <a:path w="61605" h="62855" extrusionOk="0">
                  <a:moveTo>
                    <a:pt x="61605" y="1"/>
                  </a:moveTo>
                  <a:lnTo>
                    <a:pt x="0" y="1053"/>
                  </a:lnTo>
                  <a:lnTo>
                    <a:pt x="1365" y="62854"/>
                  </a:lnTo>
                  <a:lnTo>
                    <a:pt x="61605" y="62377"/>
                  </a:lnTo>
                  <a:lnTo>
                    <a:pt x="616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7" name="Google Shape;10637;p114"/>
            <p:cNvSpPr/>
            <p:nvPr/>
          </p:nvSpPr>
          <p:spPr>
            <a:xfrm>
              <a:off x="2568732" y="1106827"/>
              <a:ext cx="2010842" cy="2053186"/>
            </a:xfrm>
            <a:custGeom>
              <a:avLst/>
              <a:gdLst/>
              <a:ahLst/>
              <a:cxnLst/>
              <a:rect l="l" t="t" r="r" b="b"/>
              <a:pathLst>
                <a:path w="61687" h="62986" extrusionOk="0">
                  <a:moveTo>
                    <a:pt x="61539" y="150"/>
                  </a:moveTo>
                  <a:cubicBezTo>
                    <a:pt x="61523" y="17999"/>
                    <a:pt x="61523" y="39040"/>
                    <a:pt x="61523" y="61474"/>
                  </a:cubicBezTo>
                  <a:lnTo>
                    <a:pt x="61523" y="62362"/>
                  </a:lnTo>
                  <a:lnTo>
                    <a:pt x="61523" y="62362"/>
                  </a:lnTo>
                  <a:lnTo>
                    <a:pt x="1445" y="62837"/>
                  </a:lnTo>
                  <a:lnTo>
                    <a:pt x="1445" y="62837"/>
                  </a:lnTo>
                  <a:cubicBezTo>
                    <a:pt x="581" y="26089"/>
                    <a:pt x="25" y="2073"/>
                    <a:pt x="1" y="1119"/>
                  </a:cubicBezTo>
                  <a:lnTo>
                    <a:pt x="1" y="1119"/>
                  </a:lnTo>
                  <a:lnTo>
                    <a:pt x="61539" y="150"/>
                  </a:lnTo>
                  <a:close/>
                  <a:moveTo>
                    <a:pt x="61605" y="1"/>
                  </a:moveTo>
                  <a:lnTo>
                    <a:pt x="1" y="1119"/>
                  </a:lnTo>
                  <a:lnTo>
                    <a:pt x="1" y="1119"/>
                  </a:lnTo>
                  <a:cubicBezTo>
                    <a:pt x="1" y="1112"/>
                    <a:pt x="1" y="1107"/>
                    <a:pt x="0" y="1103"/>
                  </a:cubicBezTo>
                  <a:lnTo>
                    <a:pt x="0" y="1103"/>
                  </a:lnTo>
                  <a:cubicBezTo>
                    <a:pt x="1" y="1107"/>
                    <a:pt x="1" y="1112"/>
                    <a:pt x="1" y="1119"/>
                  </a:cubicBezTo>
                  <a:lnTo>
                    <a:pt x="1" y="1119"/>
                  </a:lnTo>
                  <a:lnTo>
                    <a:pt x="0" y="1119"/>
                  </a:lnTo>
                  <a:lnTo>
                    <a:pt x="0" y="1119"/>
                  </a:lnTo>
                  <a:lnTo>
                    <a:pt x="1" y="1119"/>
                  </a:lnTo>
                  <a:lnTo>
                    <a:pt x="1" y="1119"/>
                  </a:lnTo>
                  <a:cubicBezTo>
                    <a:pt x="24" y="2074"/>
                    <a:pt x="515" y="26125"/>
                    <a:pt x="1299" y="62920"/>
                  </a:cubicBezTo>
                  <a:lnTo>
                    <a:pt x="1299" y="62986"/>
                  </a:lnTo>
                  <a:lnTo>
                    <a:pt x="1365" y="62986"/>
                  </a:lnTo>
                  <a:lnTo>
                    <a:pt x="61605" y="62526"/>
                  </a:lnTo>
                  <a:lnTo>
                    <a:pt x="61687" y="62526"/>
                  </a:lnTo>
                  <a:lnTo>
                    <a:pt x="61687" y="61474"/>
                  </a:lnTo>
                  <a:cubicBezTo>
                    <a:pt x="61687" y="39005"/>
                    <a:pt x="61687" y="17933"/>
                    <a:pt x="61687" y="67"/>
                  </a:cubicBezTo>
                  <a:lnTo>
                    <a:pt x="6168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8" name="Google Shape;10638;p114"/>
            <p:cNvSpPr/>
            <p:nvPr/>
          </p:nvSpPr>
          <p:spPr>
            <a:xfrm>
              <a:off x="2560680" y="1060212"/>
              <a:ext cx="2027467" cy="96489"/>
            </a:xfrm>
            <a:custGeom>
              <a:avLst/>
              <a:gdLst/>
              <a:ahLst/>
              <a:cxnLst/>
              <a:rect l="l" t="t" r="r" b="b"/>
              <a:pathLst>
                <a:path w="62197" h="2960" extrusionOk="0">
                  <a:moveTo>
                    <a:pt x="62197" y="1"/>
                  </a:moveTo>
                  <a:lnTo>
                    <a:pt x="1" y="379"/>
                  </a:lnTo>
                  <a:lnTo>
                    <a:pt x="1" y="2960"/>
                  </a:lnTo>
                  <a:lnTo>
                    <a:pt x="62115" y="2598"/>
                  </a:lnTo>
                  <a:lnTo>
                    <a:pt x="62197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9" name="Google Shape;10639;p114"/>
            <p:cNvSpPr/>
            <p:nvPr/>
          </p:nvSpPr>
          <p:spPr>
            <a:xfrm>
              <a:off x="3521361" y="3140715"/>
              <a:ext cx="13984" cy="71812"/>
            </a:xfrm>
            <a:custGeom>
              <a:avLst/>
              <a:gdLst/>
              <a:ahLst/>
              <a:cxnLst/>
              <a:rect l="l" t="t" r="r" b="b"/>
              <a:pathLst>
                <a:path w="429" h="2203" extrusionOk="0">
                  <a:moveTo>
                    <a:pt x="165" y="0"/>
                  </a:moveTo>
                  <a:cubicBezTo>
                    <a:pt x="50" y="16"/>
                    <a:pt x="1" y="510"/>
                    <a:pt x="17" y="1118"/>
                  </a:cubicBezTo>
                  <a:cubicBezTo>
                    <a:pt x="50" y="1709"/>
                    <a:pt x="165" y="2203"/>
                    <a:pt x="264" y="2203"/>
                  </a:cubicBezTo>
                  <a:cubicBezTo>
                    <a:pt x="379" y="2186"/>
                    <a:pt x="428" y="1693"/>
                    <a:pt x="412" y="1085"/>
                  </a:cubicBezTo>
                  <a:cubicBezTo>
                    <a:pt x="379" y="493"/>
                    <a:pt x="264" y="0"/>
                    <a:pt x="16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0" name="Google Shape;10640;p114"/>
            <p:cNvSpPr/>
            <p:nvPr/>
          </p:nvSpPr>
          <p:spPr>
            <a:xfrm>
              <a:off x="3490817" y="3196392"/>
              <a:ext cx="71845" cy="71389"/>
            </a:xfrm>
            <a:custGeom>
              <a:avLst/>
              <a:gdLst/>
              <a:ahLst/>
              <a:cxnLst/>
              <a:rect l="l" t="t" r="r" b="b"/>
              <a:pathLst>
                <a:path w="2204" h="2190" extrusionOk="0">
                  <a:moveTo>
                    <a:pt x="1321" y="232"/>
                  </a:moveTo>
                  <a:cubicBezTo>
                    <a:pt x="1349" y="232"/>
                    <a:pt x="1377" y="232"/>
                    <a:pt x="1405" y="234"/>
                  </a:cubicBezTo>
                  <a:lnTo>
                    <a:pt x="1405" y="234"/>
                  </a:lnTo>
                  <a:cubicBezTo>
                    <a:pt x="1558" y="363"/>
                    <a:pt x="1682" y="520"/>
                    <a:pt x="1776" y="708"/>
                  </a:cubicBezTo>
                  <a:cubicBezTo>
                    <a:pt x="1792" y="758"/>
                    <a:pt x="1809" y="823"/>
                    <a:pt x="1825" y="889"/>
                  </a:cubicBezTo>
                  <a:cubicBezTo>
                    <a:pt x="1858" y="1103"/>
                    <a:pt x="1809" y="1333"/>
                    <a:pt x="1694" y="1514"/>
                  </a:cubicBezTo>
                  <a:cubicBezTo>
                    <a:pt x="1595" y="1645"/>
                    <a:pt x="1464" y="1744"/>
                    <a:pt x="1316" y="1777"/>
                  </a:cubicBezTo>
                  <a:cubicBezTo>
                    <a:pt x="1251" y="1796"/>
                    <a:pt x="1184" y="1805"/>
                    <a:pt x="1117" y="1805"/>
                  </a:cubicBezTo>
                  <a:cubicBezTo>
                    <a:pt x="1014" y="1805"/>
                    <a:pt x="912" y="1784"/>
                    <a:pt x="823" y="1744"/>
                  </a:cubicBezTo>
                  <a:cubicBezTo>
                    <a:pt x="658" y="1678"/>
                    <a:pt x="527" y="1546"/>
                    <a:pt x="461" y="1399"/>
                  </a:cubicBezTo>
                  <a:cubicBezTo>
                    <a:pt x="346" y="1103"/>
                    <a:pt x="395" y="774"/>
                    <a:pt x="593" y="527"/>
                  </a:cubicBezTo>
                  <a:cubicBezTo>
                    <a:pt x="691" y="429"/>
                    <a:pt x="790" y="347"/>
                    <a:pt x="921" y="297"/>
                  </a:cubicBezTo>
                  <a:cubicBezTo>
                    <a:pt x="1053" y="253"/>
                    <a:pt x="1184" y="232"/>
                    <a:pt x="1321" y="232"/>
                  </a:cubicBezTo>
                  <a:close/>
                  <a:moveTo>
                    <a:pt x="1105" y="0"/>
                  </a:moveTo>
                  <a:cubicBezTo>
                    <a:pt x="1016" y="0"/>
                    <a:pt x="926" y="11"/>
                    <a:pt x="839" y="34"/>
                  </a:cubicBezTo>
                  <a:cubicBezTo>
                    <a:pt x="658" y="84"/>
                    <a:pt x="494" y="182"/>
                    <a:pt x="362" y="297"/>
                  </a:cubicBezTo>
                  <a:cubicBezTo>
                    <a:pt x="215" y="462"/>
                    <a:pt x="99" y="642"/>
                    <a:pt x="67" y="856"/>
                  </a:cubicBezTo>
                  <a:cubicBezTo>
                    <a:pt x="1" y="1086"/>
                    <a:pt x="34" y="1333"/>
                    <a:pt x="116" y="1546"/>
                  </a:cubicBezTo>
                  <a:cubicBezTo>
                    <a:pt x="165" y="1678"/>
                    <a:pt x="247" y="1777"/>
                    <a:pt x="330" y="1875"/>
                  </a:cubicBezTo>
                  <a:cubicBezTo>
                    <a:pt x="428" y="1957"/>
                    <a:pt x="543" y="2040"/>
                    <a:pt x="658" y="2089"/>
                  </a:cubicBezTo>
                  <a:cubicBezTo>
                    <a:pt x="802" y="2156"/>
                    <a:pt x="952" y="2190"/>
                    <a:pt x="1100" y="2190"/>
                  </a:cubicBezTo>
                  <a:cubicBezTo>
                    <a:pt x="1206" y="2190"/>
                    <a:pt x="1312" y="2172"/>
                    <a:pt x="1414" y="2138"/>
                  </a:cubicBezTo>
                  <a:cubicBezTo>
                    <a:pt x="1546" y="2105"/>
                    <a:pt x="1661" y="2056"/>
                    <a:pt x="1743" y="1974"/>
                  </a:cubicBezTo>
                  <a:cubicBezTo>
                    <a:pt x="1842" y="1892"/>
                    <a:pt x="1924" y="1809"/>
                    <a:pt x="1990" y="1711"/>
                  </a:cubicBezTo>
                  <a:cubicBezTo>
                    <a:pt x="2203" y="1366"/>
                    <a:pt x="2203" y="938"/>
                    <a:pt x="2006" y="577"/>
                  </a:cubicBezTo>
                  <a:cubicBezTo>
                    <a:pt x="1949" y="477"/>
                    <a:pt x="1867" y="377"/>
                    <a:pt x="1771" y="287"/>
                  </a:cubicBezTo>
                  <a:lnTo>
                    <a:pt x="1771" y="287"/>
                  </a:lnTo>
                  <a:cubicBezTo>
                    <a:pt x="1773" y="286"/>
                    <a:pt x="1775" y="283"/>
                    <a:pt x="1776" y="281"/>
                  </a:cubicBezTo>
                  <a:cubicBezTo>
                    <a:pt x="1792" y="264"/>
                    <a:pt x="1727" y="182"/>
                    <a:pt x="1579" y="100"/>
                  </a:cubicBezTo>
                  <a:cubicBezTo>
                    <a:pt x="1430" y="36"/>
                    <a:pt x="1268" y="0"/>
                    <a:pt x="110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41" name="Google Shape;10641;p1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81</a:t>
            </a:fld>
            <a:endParaRPr dirty="0"/>
          </a:p>
        </p:txBody>
      </p:sp>
      <p:sp>
        <p:nvSpPr>
          <p:cNvPr id="10642" name="Google Shape;10642;p114"/>
          <p:cNvSpPr txBox="1">
            <a:spLocks noGrp="1"/>
          </p:cNvSpPr>
          <p:nvPr>
            <p:ph type="title"/>
          </p:nvPr>
        </p:nvSpPr>
        <p:spPr>
          <a:xfrm>
            <a:off x="2642200" y="1738350"/>
            <a:ext cx="4083300" cy="16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THANKS </a:t>
            </a:r>
            <a:endParaRPr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FOR LISTENING</a:t>
            </a:r>
            <a:endParaRPr dirty="0"/>
          </a:p>
        </p:txBody>
      </p:sp>
      <p:grpSp>
        <p:nvGrpSpPr>
          <p:cNvPr id="10643" name="Google Shape;10643;p114"/>
          <p:cNvGrpSpPr/>
          <p:nvPr/>
        </p:nvGrpSpPr>
        <p:grpSpPr>
          <a:xfrm>
            <a:off x="1065671" y="1458883"/>
            <a:ext cx="1048549" cy="3200897"/>
            <a:chOff x="1207540" y="1469757"/>
            <a:chExt cx="1048549" cy="3200897"/>
          </a:xfrm>
        </p:grpSpPr>
        <p:sp>
          <p:nvSpPr>
            <p:cNvPr id="10644" name="Google Shape;10644;p114"/>
            <p:cNvSpPr/>
            <p:nvPr/>
          </p:nvSpPr>
          <p:spPr>
            <a:xfrm>
              <a:off x="1294813" y="2636794"/>
              <a:ext cx="486295" cy="1962678"/>
            </a:xfrm>
            <a:custGeom>
              <a:avLst/>
              <a:gdLst/>
              <a:ahLst/>
              <a:cxnLst/>
              <a:rect l="l" t="t" r="r" b="b"/>
              <a:pathLst>
                <a:path w="15173" h="61238" extrusionOk="0">
                  <a:moveTo>
                    <a:pt x="13284" y="1"/>
                  </a:moveTo>
                  <a:lnTo>
                    <a:pt x="3409" y="251"/>
                  </a:lnTo>
                  <a:cubicBezTo>
                    <a:pt x="3409" y="251"/>
                    <a:pt x="3408" y="251"/>
                    <a:pt x="3408" y="251"/>
                  </a:cubicBezTo>
                  <a:cubicBezTo>
                    <a:pt x="3236" y="251"/>
                    <a:pt x="118" y="4844"/>
                    <a:pt x="18" y="8789"/>
                  </a:cubicBezTo>
                  <a:cubicBezTo>
                    <a:pt x="1" y="9190"/>
                    <a:pt x="18" y="9575"/>
                    <a:pt x="51" y="9959"/>
                  </a:cubicBezTo>
                  <a:cubicBezTo>
                    <a:pt x="185" y="11346"/>
                    <a:pt x="519" y="12716"/>
                    <a:pt x="1037" y="14003"/>
                  </a:cubicBezTo>
                  <a:cubicBezTo>
                    <a:pt x="3694" y="20703"/>
                    <a:pt x="6434" y="28656"/>
                    <a:pt x="6484" y="30477"/>
                  </a:cubicBezTo>
                  <a:cubicBezTo>
                    <a:pt x="6618" y="36058"/>
                    <a:pt x="9040" y="61104"/>
                    <a:pt x="9040" y="61104"/>
                  </a:cubicBezTo>
                  <a:lnTo>
                    <a:pt x="14320" y="61238"/>
                  </a:lnTo>
                  <a:lnTo>
                    <a:pt x="15172" y="30477"/>
                  </a:lnTo>
                  <a:lnTo>
                    <a:pt x="13284" y="1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5" name="Google Shape;10645;p114"/>
            <p:cNvSpPr/>
            <p:nvPr/>
          </p:nvSpPr>
          <p:spPr>
            <a:xfrm>
              <a:off x="1728577" y="2771756"/>
              <a:ext cx="229254" cy="1824510"/>
            </a:xfrm>
            <a:custGeom>
              <a:avLst/>
              <a:gdLst/>
              <a:ahLst/>
              <a:cxnLst/>
              <a:rect l="l" t="t" r="r" b="b"/>
              <a:pathLst>
                <a:path w="7153" h="56927" extrusionOk="0">
                  <a:moveTo>
                    <a:pt x="1" y="0"/>
                  </a:moveTo>
                  <a:lnTo>
                    <a:pt x="803" y="56926"/>
                  </a:lnTo>
                  <a:cubicBezTo>
                    <a:pt x="803" y="56926"/>
                    <a:pt x="6250" y="38263"/>
                    <a:pt x="6701" y="30744"/>
                  </a:cubicBezTo>
                  <a:cubicBezTo>
                    <a:pt x="7152" y="23242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6" name="Google Shape;10646;p114"/>
            <p:cNvSpPr/>
            <p:nvPr/>
          </p:nvSpPr>
          <p:spPr>
            <a:xfrm>
              <a:off x="1207540" y="2645896"/>
              <a:ext cx="892721" cy="1011851"/>
            </a:xfrm>
            <a:custGeom>
              <a:avLst/>
              <a:gdLst/>
              <a:ahLst/>
              <a:cxnLst/>
              <a:rect l="l" t="t" r="r" b="b"/>
              <a:pathLst>
                <a:path w="27854" h="31571" extrusionOk="0">
                  <a:moveTo>
                    <a:pt x="3994" y="1"/>
                  </a:moveTo>
                  <a:cubicBezTo>
                    <a:pt x="3994" y="1"/>
                    <a:pt x="0" y="5147"/>
                    <a:pt x="2791" y="13217"/>
                  </a:cubicBezTo>
                  <a:cubicBezTo>
                    <a:pt x="5548" y="21237"/>
                    <a:pt x="3576" y="31029"/>
                    <a:pt x="3576" y="31029"/>
                  </a:cubicBezTo>
                  <a:cubicBezTo>
                    <a:pt x="3576" y="31029"/>
                    <a:pt x="5939" y="29259"/>
                    <a:pt x="8171" y="29259"/>
                  </a:cubicBezTo>
                  <a:cubicBezTo>
                    <a:pt x="8665" y="29259"/>
                    <a:pt x="9153" y="29346"/>
                    <a:pt x="9608" y="29558"/>
                  </a:cubicBezTo>
                  <a:cubicBezTo>
                    <a:pt x="11613" y="30502"/>
                    <a:pt x="13144" y="31570"/>
                    <a:pt x="15117" y="31570"/>
                  </a:cubicBezTo>
                  <a:cubicBezTo>
                    <a:pt x="15939" y="31570"/>
                    <a:pt x="16837" y="31385"/>
                    <a:pt x="17879" y="30928"/>
                  </a:cubicBezTo>
                  <a:cubicBezTo>
                    <a:pt x="19768" y="30104"/>
                    <a:pt x="21463" y="29465"/>
                    <a:pt x="23120" y="29465"/>
                  </a:cubicBezTo>
                  <a:cubicBezTo>
                    <a:pt x="24688" y="29465"/>
                    <a:pt x="26221" y="30036"/>
                    <a:pt x="27854" y="31563"/>
                  </a:cubicBezTo>
                  <a:lnTo>
                    <a:pt x="22641" y="13401"/>
                  </a:lnTo>
                  <a:lnTo>
                    <a:pt x="19633" y="1839"/>
                  </a:lnTo>
                  <a:lnTo>
                    <a:pt x="3994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7" name="Google Shape;10647;p114"/>
            <p:cNvSpPr/>
            <p:nvPr/>
          </p:nvSpPr>
          <p:spPr>
            <a:xfrm>
              <a:off x="1713610" y="2193927"/>
              <a:ext cx="291335" cy="482192"/>
            </a:xfrm>
            <a:custGeom>
              <a:avLst/>
              <a:gdLst/>
              <a:ahLst/>
              <a:cxnLst/>
              <a:rect l="l" t="t" r="r" b="b"/>
              <a:pathLst>
                <a:path w="9090" h="15045" extrusionOk="0">
                  <a:moveTo>
                    <a:pt x="6650" y="1"/>
                  </a:moveTo>
                  <a:lnTo>
                    <a:pt x="201" y="2156"/>
                  </a:lnTo>
                  <a:cubicBezTo>
                    <a:pt x="201" y="2156"/>
                    <a:pt x="0" y="3376"/>
                    <a:pt x="3893" y="11162"/>
                  </a:cubicBezTo>
                  <a:cubicBezTo>
                    <a:pt x="3893" y="11162"/>
                    <a:pt x="6082" y="15045"/>
                    <a:pt x="8850" y="15045"/>
                  </a:cubicBezTo>
                  <a:cubicBezTo>
                    <a:pt x="8913" y="15045"/>
                    <a:pt x="8976" y="15043"/>
                    <a:pt x="9039" y="15039"/>
                  </a:cubicBezTo>
                  <a:lnTo>
                    <a:pt x="9089" y="8104"/>
                  </a:lnTo>
                  <a:cubicBezTo>
                    <a:pt x="8221" y="8021"/>
                    <a:pt x="6650" y="1"/>
                    <a:pt x="6650" y="1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8" name="Google Shape;10648;p114"/>
            <p:cNvSpPr/>
            <p:nvPr/>
          </p:nvSpPr>
          <p:spPr>
            <a:xfrm>
              <a:off x="1246097" y="1934706"/>
              <a:ext cx="756700" cy="820480"/>
            </a:xfrm>
            <a:custGeom>
              <a:avLst/>
              <a:gdLst/>
              <a:ahLst/>
              <a:cxnLst/>
              <a:rect l="l" t="t" r="r" b="b"/>
              <a:pathLst>
                <a:path w="23610" h="25600" extrusionOk="0">
                  <a:moveTo>
                    <a:pt x="7842" y="0"/>
                  </a:moveTo>
                  <a:cubicBezTo>
                    <a:pt x="3990" y="0"/>
                    <a:pt x="720" y="2936"/>
                    <a:pt x="368" y="6819"/>
                  </a:cubicBezTo>
                  <a:cubicBezTo>
                    <a:pt x="351" y="6886"/>
                    <a:pt x="351" y="6953"/>
                    <a:pt x="351" y="7003"/>
                  </a:cubicBezTo>
                  <a:cubicBezTo>
                    <a:pt x="0" y="11380"/>
                    <a:pt x="1571" y="14472"/>
                    <a:pt x="1571" y="14472"/>
                  </a:cubicBezTo>
                  <a:lnTo>
                    <a:pt x="3843" y="13302"/>
                  </a:lnTo>
                  <a:lnTo>
                    <a:pt x="4010" y="14020"/>
                  </a:lnTo>
                  <a:cubicBezTo>
                    <a:pt x="4545" y="16176"/>
                    <a:pt x="4846" y="18699"/>
                    <a:pt x="3543" y="20487"/>
                  </a:cubicBezTo>
                  <a:lnTo>
                    <a:pt x="2189" y="22425"/>
                  </a:lnTo>
                  <a:lnTo>
                    <a:pt x="18915" y="25599"/>
                  </a:lnTo>
                  <a:lnTo>
                    <a:pt x="18346" y="14839"/>
                  </a:lnTo>
                  <a:lnTo>
                    <a:pt x="18363" y="14254"/>
                  </a:lnTo>
                  <a:lnTo>
                    <a:pt x="23610" y="11631"/>
                  </a:lnTo>
                  <a:lnTo>
                    <a:pt x="21705" y="6284"/>
                  </a:lnTo>
                  <a:cubicBezTo>
                    <a:pt x="21655" y="6167"/>
                    <a:pt x="21621" y="6050"/>
                    <a:pt x="21571" y="5933"/>
                  </a:cubicBezTo>
                  <a:lnTo>
                    <a:pt x="21554" y="5883"/>
                  </a:lnTo>
                  <a:cubicBezTo>
                    <a:pt x="19600" y="768"/>
                    <a:pt x="15707" y="410"/>
                    <a:pt x="14654" y="410"/>
                  </a:cubicBezTo>
                  <a:cubicBezTo>
                    <a:pt x="14483" y="410"/>
                    <a:pt x="14387" y="420"/>
                    <a:pt x="14387" y="420"/>
                  </a:cubicBezTo>
                  <a:lnTo>
                    <a:pt x="8371" y="19"/>
                  </a:lnTo>
                  <a:cubicBezTo>
                    <a:pt x="8194" y="6"/>
                    <a:pt x="8017" y="0"/>
                    <a:pt x="7842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9" name="Google Shape;10649;p114"/>
            <p:cNvSpPr/>
            <p:nvPr/>
          </p:nvSpPr>
          <p:spPr>
            <a:xfrm>
              <a:off x="1450127" y="2146813"/>
              <a:ext cx="170859" cy="341172"/>
            </a:xfrm>
            <a:custGeom>
              <a:avLst/>
              <a:gdLst/>
              <a:ahLst/>
              <a:cxnLst/>
              <a:rect l="l" t="t" r="r" b="b"/>
              <a:pathLst>
                <a:path w="5331" h="10645" extrusionOk="0">
                  <a:moveTo>
                    <a:pt x="0" y="0"/>
                  </a:moveTo>
                  <a:cubicBezTo>
                    <a:pt x="919" y="3493"/>
                    <a:pt x="2624" y="6968"/>
                    <a:pt x="4345" y="10143"/>
                  </a:cubicBezTo>
                  <a:cubicBezTo>
                    <a:pt x="4475" y="10378"/>
                    <a:pt x="4719" y="10644"/>
                    <a:pt x="4947" y="10644"/>
                  </a:cubicBezTo>
                  <a:cubicBezTo>
                    <a:pt x="5010" y="10644"/>
                    <a:pt x="5072" y="10624"/>
                    <a:pt x="5130" y="10577"/>
                  </a:cubicBezTo>
                  <a:cubicBezTo>
                    <a:pt x="5330" y="10393"/>
                    <a:pt x="5230" y="10076"/>
                    <a:pt x="5113" y="98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0" name="Google Shape;10650;p114"/>
            <p:cNvSpPr/>
            <p:nvPr/>
          </p:nvSpPr>
          <p:spPr>
            <a:xfrm>
              <a:off x="1820689" y="2207868"/>
              <a:ext cx="38075" cy="182108"/>
            </a:xfrm>
            <a:custGeom>
              <a:avLst/>
              <a:gdLst/>
              <a:ahLst/>
              <a:cxnLst/>
              <a:rect l="l" t="t" r="r" b="b"/>
              <a:pathLst>
                <a:path w="1188" h="5682" extrusionOk="0">
                  <a:moveTo>
                    <a:pt x="1" y="0"/>
                  </a:moveTo>
                  <a:cubicBezTo>
                    <a:pt x="51" y="284"/>
                    <a:pt x="118" y="568"/>
                    <a:pt x="218" y="852"/>
                  </a:cubicBezTo>
                  <a:lnTo>
                    <a:pt x="853" y="2874"/>
                  </a:lnTo>
                  <a:cubicBezTo>
                    <a:pt x="1087" y="3526"/>
                    <a:pt x="1037" y="4244"/>
                    <a:pt x="736" y="4879"/>
                  </a:cubicBezTo>
                  <a:cubicBezTo>
                    <a:pt x="602" y="5146"/>
                    <a:pt x="485" y="5414"/>
                    <a:pt x="385" y="5681"/>
                  </a:cubicBezTo>
                  <a:cubicBezTo>
                    <a:pt x="586" y="5447"/>
                    <a:pt x="736" y="5197"/>
                    <a:pt x="853" y="4929"/>
                  </a:cubicBezTo>
                  <a:cubicBezTo>
                    <a:pt x="1003" y="4645"/>
                    <a:pt x="1103" y="4328"/>
                    <a:pt x="1154" y="4010"/>
                  </a:cubicBezTo>
                  <a:cubicBezTo>
                    <a:pt x="1187" y="3609"/>
                    <a:pt x="1154" y="3208"/>
                    <a:pt x="1020" y="2824"/>
                  </a:cubicBezTo>
                  <a:cubicBezTo>
                    <a:pt x="786" y="2022"/>
                    <a:pt x="519" y="1320"/>
                    <a:pt x="335" y="802"/>
                  </a:cubicBezTo>
                  <a:cubicBezTo>
                    <a:pt x="251" y="535"/>
                    <a:pt x="151" y="251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1" name="Google Shape;10651;p114"/>
            <p:cNvSpPr/>
            <p:nvPr/>
          </p:nvSpPr>
          <p:spPr>
            <a:xfrm>
              <a:off x="1557238" y="1637539"/>
              <a:ext cx="329346" cy="342230"/>
            </a:xfrm>
            <a:custGeom>
              <a:avLst/>
              <a:gdLst/>
              <a:ahLst/>
              <a:cxnLst/>
              <a:rect l="l" t="t" r="r" b="b"/>
              <a:pathLst>
                <a:path w="10276" h="10678" extrusionOk="0">
                  <a:moveTo>
                    <a:pt x="6851" y="1"/>
                  </a:moveTo>
                  <a:lnTo>
                    <a:pt x="0" y="7352"/>
                  </a:lnTo>
                  <a:cubicBezTo>
                    <a:pt x="435" y="8372"/>
                    <a:pt x="1120" y="9257"/>
                    <a:pt x="1988" y="9926"/>
                  </a:cubicBezTo>
                  <a:cubicBezTo>
                    <a:pt x="2639" y="10392"/>
                    <a:pt x="3442" y="10678"/>
                    <a:pt x="4240" y="10678"/>
                  </a:cubicBezTo>
                  <a:cubicBezTo>
                    <a:pt x="4529" y="10678"/>
                    <a:pt x="4817" y="10640"/>
                    <a:pt x="5096" y="10560"/>
                  </a:cubicBezTo>
                  <a:cubicBezTo>
                    <a:pt x="6149" y="10260"/>
                    <a:pt x="7018" y="9291"/>
                    <a:pt x="7051" y="8205"/>
                  </a:cubicBezTo>
                  <a:cubicBezTo>
                    <a:pt x="7335" y="8533"/>
                    <a:pt x="7742" y="8701"/>
                    <a:pt x="8149" y="8701"/>
                  </a:cubicBezTo>
                  <a:cubicBezTo>
                    <a:pt x="8508" y="8701"/>
                    <a:pt x="8866" y="8571"/>
                    <a:pt x="9140" y="8305"/>
                  </a:cubicBezTo>
                  <a:cubicBezTo>
                    <a:pt x="9741" y="7720"/>
                    <a:pt x="9741" y="6768"/>
                    <a:pt x="9140" y="6200"/>
                  </a:cubicBezTo>
                  <a:cubicBezTo>
                    <a:pt x="9658" y="5932"/>
                    <a:pt x="10242" y="5565"/>
                    <a:pt x="10276" y="4980"/>
                  </a:cubicBezTo>
                  <a:cubicBezTo>
                    <a:pt x="10259" y="4596"/>
                    <a:pt x="10059" y="4245"/>
                    <a:pt x="9758" y="4027"/>
                  </a:cubicBezTo>
                  <a:cubicBezTo>
                    <a:pt x="9440" y="3827"/>
                    <a:pt x="9123" y="3626"/>
                    <a:pt x="8789" y="3459"/>
                  </a:cubicBezTo>
                  <a:cubicBezTo>
                    <a:pt x="7586" y="2724"/>
                    <a:pt x="6851" y="1404"/>
                    <a:pt x="685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2" name="Google Shape;10652;p114"/>
            <p:cNvSpPr/>
            <p:nvPr/>
          </p:nvSpPr>
          <p:spPr>
            <a:xfrm>
              <a:off x="1770371" y="1607027"/>
              <a:ext cx="99611" cy="134097"/>
            </a:xfrm>
            <a:custGeom>
              <a:avLst/>
              <a:gdLst/>
              <a:ahLst/>
              <a:cxnLst/>
              <a:rect l="l" t="t" r="r" b="b"/>
              <a:pathLst>
                <a:path w="3108" h="4184" extrusionOk="0">
                  <a:moveTo>
                    <a:pt x="50" y="0"/>
                  </a:moveTo>
                  <a:cubicBezTo>
                    <a:pt x="0" y="318"/>
                    <a:pt x="0" y="635"/>
                    <a:pt x="67" y="953"/>
                  </a:cubicBezTo>
                  <a:cubicBezTo>
                    <a:pt x="151" y="1721"/>
                    <a:pt x="401" y="2456"/>
                    <a:pt x="802" y="3125"/>
                  </a:cubicBezTo>
                  <a:cubicBezTo>
                    <a:pt x="1003" y="3509"/>
                    <a:pt x="1303" y="3843"/>
                    <a:pt x="1688" y="4060"/>
                  </a:cubicBezTo>
                  <a:cubicBezTo>
                    <a:pt x="1851" y="4142"/>
                    <a:pt x="2030" y="4184"/>
                    <a:pt x="2207" y="4184"/>
                  </a:cubicBezTo>
                  <a:cubicBezTo>
                    <a:pt x="2393" y="4184"/>
                    <a:pt x="2578" y="4138"/>
                    <a:pt x="2740" y="4044"/>
                  </a:cubicBezTo>
                  <a:cubicBezTo>
                    <a:pt x="2958" y="3910"/>
                    <a:pt x="3091" y="3676"/>
                    <a:pt x="3091" y="3426"/>
                  </a:cubicBezTo>
                  <a:cubicBezTo>
                    <a:pt x="3108" y="3258"/>
                    <a:pt x="3041" y="3175"/>
                    <a:pt x="3024" y="3175"/>
                  </a:cubicBezTo>
                  <a:cubicBezTo>
                    <a:pt x="3008" y="3175"/>
                    <a:pt x="3041" y="3258"/>
                    <a:pt x="3024" y="3426"/>
                  </a:cubicBezTo>
                  <a:cubicBezTo>
                    <a:pt x="2991" y="3626"/>
                    <a:pt x="2857" y="3827"/>
                    <a:pt x="2673" y="3927"/>
                  </a:cubicBezTo>
                  <a:cubicBezTo>
                    <a:pt x="2543" y="3996"/>
                    <a:pt x="2398" y="4030"/>
                    <a:pt x="2252" y="4030"/>
                  </a:cubicBezTo>
                  <a:cubicBezTo>
                    <a:pt x="2080" y="4030"/>
                    <a:pt x="1908" y="3984"/>
                    <a:pt x="1755" y="3893"/>
                  </a:cubicBezTo>
                  <a:cubicBezTo>
                    <a:pt x="1420" y="3693"/>
                    <a:pt x="1136" y="3392"/>
                    <a:pt x="953" y="3025"/>
                  </a:cubicBezTo>
                  <a:cubicBezTo>
                    <a:pt x="585" y="2390"/>
                    <a:pt x="318" y="1671"/>
                    <a:pt x="184" y="936"/>
                  </a:cubicBezTo>
                  <a:cubicBezTo>
                    <a:pt x="84" y="368"/>
                    <a:pt x="84" y="0"/>
                    <a:pt x="5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3" name="Google Shape;10653;p114"/>
            <p:cNvSpPr/>
            <p:nvPr/>
          </p:nvSpPr>
          <p:spPr>
            <a:xfrm>
              <a:off x="1507945" y="1514915"/>
              <a:ext cx="264060" cy="521614"/>
            </a:xfrm>
            <a:custGeom>
              <a:avLst/>
              <a:gdLst/>
              <a:ahLst/>
              <a:cxnLst/>
              <a:rect l="l" t="t" r="r" b="b"/>
              <a:pathLst>
                <a:path w="8239" h="16275" extrusionOk="0">
                  <a:moveTo>
                    <a:pt x="4245" y="0"/>
                  </a:moveTo>
                  <a:lnTo>
                    <a:pt x="1" y="3208"/>
                  </a:lnTo>
                  <a:lnTo>
                    <a:pt x="435" y="13768"/>
                  </a:lnTo>
                  <a:cubicBezTo>
                    <a:pt x="502" y="15155"/>
                    <a:pt x="1655" y="16258"/>
                    <a:pt x="3042" y="16275"/>
                  </a:cubicBezTo>
                  <a:cubicBezTo>
                    <a:pt x="3053" y="16275"/>
                    <a:pt x="3063" y="16275"/>
                    <a:pt x="3074" y="16275"/>
                  </a:cubicBezTo>
                  <a:cubicBezTo>
                    <a:pt x="4463" y="16275"/>
                    <a:pt x="5616" y="15195"/>
                    <a:pt x="5699" y="13802"/>
                  </a:cubicBezTo>
                  <a:cubicBezTo>
                    <a:pt x="5765" y="12482"/>
                    <a:pt x="5866" y="11162"/>
                    <a:pt x="5866" y="11162"/>
                  </a:cubicBezTo>
                  <a:cubicBezTo>
                    <a:pt x="5866" y="11162"/>
                    <a:pt x="7988" y="10928"/>
                    <a:pt x="8105" y="8839"/>
                  </a:cubicBezTo>
                  <a:cubicBezTo>
                    <a:pt x="8238" y="6734"/>
                    <a:pt x="8105" y="1889"/>
                    <a:pt x="8105" y="1889"/>
                  </a:cubicBezTo>
                  <a:lnTo>
                    <a:pt x="424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4" name="Google Shape;10654;p114"/>
            <p:cNvSpPr/>
            <p:nvPr/>
          </p:nvSpPr>
          <p:spPr>
            <a:xfrm>
              <a:off x="1734475" y="1679845"/>
              <a:ext cx="19839" cy="17531"/>
            </a:xfrm>
            <a:custGeom>
              <a:avLst/>
              <a:gdLst/>
              <a:ahLst/>
              <a:cxnLst/>
              <a:rect l="l" t="t" r="r" b="b"/>
              <a:pathLst>
                <a:path w="619" h="547" extrusionOk="0">
                  <a:moveTo>
                    <a:pt x="352" y="1"/>
                  </a:moveTo>
                  <a:cubicBezTo>
                    <a:pt x="118" y="1"/>
                    <a:pt x="1" y="285"/>
                    <a:pt x="168" y="469"/>
                  </a:cubicBezTo>
                  <a:cubicBezTo>
                    <a:pt x="221" y="522"/>
                    <a:pt x="287" y="547"/>
                    <a:pt x="352" y="547"/>
                  </a:cubicBezTo>
                  <a:cubicBezTo>
                    <a:pt x="488" y="547"/>
                    <a:pt x="619" y="438"/>
                    <a:pt x="619" y="268"/>
                  </a:cubicBezTo>
                  <a:cubicBezTo>
                    <a:pt x="619" y="118"/>
                    <a:pt x="502" y="1"/>
                    <a:pt x="35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5" name="Google Shape;10655;p114"/>
            <p:cNvSpPr/>
            <p:nvPr/>
          </p:nvSpPr>
          <p:spPr>
            <a:xfrm>
              <a:off x="1728065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31" y="1"/>
                  </a:moveTo>
                  <a:cubicBezTo>
                    <a:pt x="394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6" y="271"/>
                    <a:pt x="275" y="180"/>
                    <a:pt x="516" y="180"/>
                  </a:cubicBezTo>
                  <a:cubicBezTo>
                    <a:pt x="533" y="180"/>
                    <a:pt x="550" y="181"/>
                    <a:pt x="568" y="182"/>
                  </a:cubicBezTo>
                  <a:cubicBezTo>
                    <a:pt x="827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58" y="56"/>
                    <a:pt x="696" y="1"/>
                    <a:pt x="53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6" name="Google Shape;10656;p114"/>
            <p:cNvSpPr/>
            <p:nvPr/>
          </p:nvSpPr>
          <p:spPr>
            <a:xfrm>
              <a:off x="1634350" y="1679845"/>
              <a:ext cx="20384" cy="17531"/>
            </a:xfrm>
            <a:custGeom>
              <a:avLst/>
              <a:gdLst/>
              <a:ahLst/>
              <a:cxnLst/>
              <a:rect l="l" t="t" r="r" b="b"/>
              <a:pathLst>
                <a:path w="636" h="547" extrusionOk="0">
                  <a:moveTo>
                    <a:pt x="368" y="1"/>
                  </a:moveTo>
                  <a:cubicBezTo>
                    <a:pt x="117" y="1"/>
                    <a:pt x="0" y="285"/>
                    <a:pt x="167" y="469"/>
                  </a:cubicBezTo>
                  <a:cubicBezTo>
                    <a:pt x="221" y="522"/>
                    <a:pt x="288" y="547"/>
                    <a:pt x="355" y="547"/>
                  </a:cubicBezTo>
                  <a:cubicBezTo>
                    <a:pt x="497" y="547"/>
                    <a:pt x="635" y="438"/>
                    <a:pt x="635" y="268"/>
                  </a:cubicBezTo>
                  <a:cubicBezTo>
                    <a:pt x="635" y="118"/>
                    <a:pt x="501" y="1"/>
                    <a:pt x="3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7" name="Google Shape;10657;p114"/>
            <p:cNvSpPr/>
            <p:nvPr/>
          </p:nvSpPr>
          <p:spPr>
            <a:xfrm>
              <a:off x="1625248" y="1668691"/>
              <a:ext cx="35351" cy="10801"/>
            </a:xfrm>
            <a:custGeom>
              <a:avLst/>
              <a:gdLst/>
              <a:ahLst/>
              <a:cxnLst/>
              <a:rect l="l" t="t" r="r" b="b"/>
              <a:pathLst>
                <a:path w="1103" h="337" extrusionOk="0">
                  <a:moveTo>
                    <a:pt x="526" y="1"/>
                  </a:moveTo>
                  <a:cubicBezTo>
                    <a:pt x="391" y="1"/>
                    <a:pt x="255" y="39"/>
                    <a:pt x="134" y="115"/>
                  </a:cubicBezTo>
                  <a:cubicBezTo>
                    <a:pt x="50" y="182"/>
                    <a:pt x="0" y="248"/>
                    <a:pt x="17" y="265"/>
                  </a:cubicBezTo>
                  <a:cubicBezTo>
                    <a:pt x="21" y="269"/>
                    <a:pt x="27" y="271"/>
                    <a:pt x="35" y="271"/>
                  </a:cubicBezTo>
                  <a:cubicBezTo>
                    <a:pt x="95" y="271"/>
                    <a:pt x="273" y="180"/>
                    <a:pt x="502" y="180"/>
                  </a:cubicBezTo>
                  <a:cubicBezTo>
                    <a:pt x="518" y="180"/>
                    <a:pt x="535" y="181"/>
                    <a:pt x="551" y="182"/>
                  </a:cubicBezTo>
                  <a:cubicBezTo>
                    <a:pt x="825" y="197"/>
                    <a:pt x="1016" y="336"/>
                    <a:pt x="1073" y="336"/>
                  </a:cubicBezTo>
                  <a:cubicBezTo>
                    <a:pt x="1079" y="336"/>
                    <a:pt x="1083" y="335"/>
                    <a:pt x="1086" y="332"/>
                  </a:cubicBezTo>
                  <a:cubicBezTo>
                    <a:pt x="1103" y="315"/>
                    <a:pt x="1069" y="248"/>
                    <a:pt x="986" y="165"/>
                  </a:cubicBezTo>
                  <a:cubicBezTo>
                    <a:pt x="849" y="56"/>
                    <a:pt x="688" y="1"/>
                    <a:pt x="5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8" name="Google Shape;10658;p114"/>
            <p:cNvSpPr/>
            <p:nvPr/>
          </p:nvSpPr>
          <p:spPr>
            <a:xfrm>
              <a:off x="1691624" y="1676640"/>
              <a:ext cx="25736" cy="81247"/>
            </a:xfrm>
            <a:custGeom>
              <a:avLst/>
              <a:gdLst/>
              <a:ahLst/>
              <a:cxnLst/>
              <a:rect l="l" t="t" r="r" b="b"/>
              <a:pathLst>
                <a:path w="803" h="2535" extrusionOk="0">
                  <a:moveTo>
                    <a:pt x="1" y="0"/>
                  </a:moveTo>
                  <a:lnTo>
                    <a:pt x="1" y="0"/>
                  </a:lnTo>
                  <a:cubicBezTo>
                    <a:pt x="18" y="151"/>
                    <a:pt x="68" y="318"/>
                    <a:pt x="118" y="468"/>
                  </a:cubicBezTo>
                  <a:cubicBezTo>
                    <a:pt x="201" y="736"/>
                    <a:pt x="318" y="1120"/>
                    <a:pt x="452" y="1554"/>
                  </a:cubicBezTo>
                  <a:cubicBezTo>
                    <a:pt x="519" y="1755"/>
                    <a:pt x="586" y="1955"/>
                    <a:pt x="653" y="2156"/>
                  </a:cubicBezTo>
                  <a:cubicBezTo>
                    <a:pt x="686" y="2223"/>
                    <a:pt x="703" y="2306"/>
                    <a:pt x="686" y="2390"/>
                  </a:cubicBezTo>
                  <a:cubicBezTo>
                    <a:pt x="669" y="2440"/>
                    <a:pt x="602" y="2440"/>
                    <a:pt x="519" y="2457"/>
                  </a:cubicBezTo>
                  <a:cubicBezTo>
                    <a:pt x="369" y="2457"/>
                    <a:pt x="201" y="2473"/>
                    <a:pt x="51" y="2507"/>
                  </a:cubicBezTo>
                  <a:cubicBezTo>
                    <a:pt x="149" y="2526"/>
                    <a:pt x="241" y="2534"/>
                    <a:pt x="334" y="2534"/>
                  </a:cubicBezTo>
                  <a:cubicBezTo>
                    <a:pt x="400" y="2534"/>
                    <a:pt x="466" y="2530"/>
                    <a:pt x="536" y="2523"/>
                  </a:cubicBezTo>
                  <a:cubicBezTo>
                    <a:pt x="550" y="2526"/>
                    <a:pt x="564" y="2528"/>
                    <a:pt x="578" y="2528"/>
                  </a:cubicBezTo>
                  <a:cubicBezTo>
                    <a:pt x="651" y="2528"/>
                    <a:pt x="728" y="2493"/>
                    <a:pt x="770" y="2423"/>
                  </a:cubicBezTo>
                  <a:cubicBezTo>
                    <a:pt x="803" y="2323"/>
                    <a:pt x="786" y="2206"/>
                    <a:pt x="753" y="2122"/>
                  </a:cubicBezTo>
                  <a:cubicBezTo>
                    <a:pt x="686" y="1922"/>
                    <a:pt x="619" y="1721"/>
                    <a:pt x="552" y="1521"/>
                  </a:cubicBezTo>
                  <a:cubicBezTo>
                    <a:pt x="419" y="1086"/>
                    <a:pt x="285" y="719"/>
                    <a:pt x="185" y="435"/>
                  </a:cubicBezTo>
                  <a:cubicBezTo>
                    <a:pt x="151" y="284"/>
                    <a:pt x="85" y="134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9" name="Google Shape;10659;p114"/>
            <p:cNvSpPr/>
            <p:nvPr/>
          </p:nvSpPr>
          <p:spPr>
            <a:xfrm>
              <a:off x="1656817" y="1765034"/>
              <a:ext cx="50927" cy="27467"/>
            </a:xfrm>
            <a:custGeom>
              <a:avLst/>
              <a:gdLst/>
              <a:ahLst/>
              <a:cxnLst/>
              <a:rect l="l" t="t" r="r" b="b"/>
              <a:pathLst>
                <a:path w="1589" h="857" extrusionOk="0">
                  <a:moveTo>
                    <a:pt x="134" y="1"/>
                  </a:moveTo>
                  <a:lnTo>
                    <a:pt x="134" y="1"/>
                  </a:lnTo>
                  <a:cubicBezTo>
                    <a:pt x="132" y="1"/>
                    <a:pt x="148" y="11"/>
                    <a:pt x="185" y="33"/>
                  </a:cubicBezTo>
                  <a:cubicBezTo>
                    <a:pt x="185" y="33"/>
                    <a:pt x="1" y="534"/>
                    <a:pt x="619" y="801"/>
                  </a:cubicBezTo>
                  <a:cubicBezTo>
                    <a:pt x="716" y="838"/>
                    <a:pt x="817" y="856"/>
                    <a:pt x="917" y="856"/>
                  </a:cubicBezTo>
                  <a:cubicBezTo>
                    <a:pt x="1178" y="856"/>
                    <a:pt x="1431" y="735"/>
                    <a:pt x="1588" y="517"/>
                  </a:cubicBezTo>
                  <a:cubicBezTo>
                    <a:pt x="1059" y="517"/>
                    <a:pt x="143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0" name="Google Shape;10660;p114"/>
            <p:cNvSpPr/>
            <p:nvPr/>
          </p:nvSpPr>
          <p:spPr>
            <a:xfrm>
              <a:off x="1606499" y="1842659"/>
              <a:ext cx="89452" cy="46697"/>
            </a:xfrm>
            <a:custGeom>
              <a:avLst/>
              <a:gdLst/>
              <a:ahLst/>
              <a:cxnLst/>
              <a:rect l="l" t="t" r="r" b="b"/>
              <a:pathLst>
                <a:path w="2791" h="1457" extrusionOk="0">
                  <a:moveTo>
                    <a:pt x="0" y="0"/>
                  </a:moveTo>
                  <a:cubicBezTo>
                    <a:pt x="0" y="0"/>
                    <a:pt x="602" y="1457"/>
                    <a:pt x="2576" y="1457"/>
                  </a:cubicBezTo>
                  <a:cubicBezTo>
                    <a:pt x="2630" y="1457"/>
                    <a:pt x="2685" y="1456"/>
                    <a:pt x="2741" y="1454"/>
                  </a:cubicBezTo>
                  <a:lnTo>
                    <a:pt x="2791" y="936"/>
                  </a:lnTo>
                  <a:cubicBezTo>
                    <a:pt x="1788" y="886"/>
                    <a:pt x="819" y="568"/>
                    <a:pt x="0" y="0"/>
                  </a:cubicBezTo>
                  <a:close/>
                </a:path>
              </a:pathLst>
            </a:custGeom>
            <a:solidFill>
              <a:srgbClr val="EB996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1" name="Google Shape;10661;p114"/>
            <p:cNvSpPr/>
            <p:nvPr/>
          </p:nvSpPr>
          <p:spPr>
            <a:xfrm>
              <a:off x="1345708" y="1469757"/>
              <a:ext cx="460559" cy="490205"/>
            </a:xfrm>
            <a:custGeom>
              <a:avLst/>
              <a:gdLst/>
              <a:ahLst/>
              <a:cxnLst/>
              <a:rect l="l" t="t" r="r" b="b"/>
              <a:pathLst>
                <a:path w="14370" h="15295" extrusionOk="0">
                  <a:moveTo>
                    <a:pt x="8834" y="0"/>
                  </a:moveTo>
                  <a:cubicBezTo>
                    <a:pt x="8487" y="0"/>
                    <a:pt x="8194" y="39"/>
                    <a:pt x="7954" y="39"/>
                  </a:cubicBezTo>
                  <a:cubicBezTo>
                    <a:pt x="7385" y="39"/>
                    <a:pt x="5013" y="507"/>
                    <a:pt x="3409" y="2663"/>
                  </a:cubicBezTo>
                  <a:cubicBezTo>
                    <a:pt x="2824" y="3264"/>
                    <a:pt x="1989" y="5236"/>
                    <a:pt x="1905" y="5937"/>
                  </a:cubicBezTo>
                  <a:cubicBezTo>
                    <a:pt x="1805" y="6623"/>
                    <a:pt x="1922" y="7341"/>
                    <a:pt x="1922" y="8043"/>
                  </a:cubicBezTo>
                  <a:cubicBezTo>
                    <a:pt x="1922" y="8744"/>
                    <a:pt x="1755" y="9496"/>
                    <a:pt x="1237" y="9964"/>
                  </a:cubicBezTo>
                  <a:cubicBezTo>
                    <a:pt x="902" y="10248"/>
                    <a:pt x="435" y="10432"/>
                    <a:pt x="234" y="10816"/>
                  </a:cubicBezTo>
                  <a:cubicBezTo>
                    <a:pt x="0" y="11284"/>
                    <a:pt x="268" y="11886"/>
                    <a:pt x="685" y="12170"/>
                  </a:cubicBezTo>
                  <a:cubicBezTo>
                    <a:pt x="1045" y="12405"/>
                    <a:pt x="1484" y="12480"/>
                    <a:pt x="1918" y="12480"/>
                  </a:cubicBezTo>
                  <a:cubicBezTo>
                    <a:pt x="2009" y="12480"/>
                    <a:pt x="2099" y="12476"/>
                    <a:pt x="2189" y="12470"/>
                  </a:cubicBezTo>
                  <a:lnTo>
                    <a:pt x="2189" y="12470"/>
                  </a:lnTo>
                  <a:cubicBezTo>
                    <a:pt x="2106" y="13557"/>
                    <a:pt x="2841" y="14526"/>
                    <a:pt x="3910" y="14726"/>
                  </a:cubicBezTo>
                  <a:cubicBezTo>
                    <a:pt x="4008" y="14741"/>
                    <a:pt x="4106" y="14749"/>
                    <a:pt x="4204" y="14749"/>
                  </a:cubicBezTo>
                  <a:cubicBezTo>
                    <a:pt x="4637" y="14749"/>
                    <a:pt x="5059" y="14601"/>
                    <a:pt x="5414" y="14342"/>
                  </a:cubicBezTo>
                  <a:cubicBezTo>
                    <a:pt x="5765" y="14676"/>
                    <a:pt x="6132" y="15010"/>
                    <a:pt x="6533" y="15294"/>
                  </a:cubicBezTo>
                  <a:cubicBezTo>
                    <a:pt x="6617" y="12237"/>
                    <a:pt x="6550" y="9179"/>
                    <a:pt x="6333" y="6121"/>
                  </a:cubicBezTo>
                  <a:cubicBezTo>
                    <a:pt x="7736" y="5887"/>
                    <a:pt x="10259" y="5119"/>
                    <a:pt x="10694" y="2880"/>
                  </a:cubicBezTo>
                  <a:cubicBezTo>
                    <a:pt x="11245" y="4150"/>
                    <a:pt x="12097" y="4851"/>
                    <a:pt x="13233" y="5820"/>
                  </a:cubicBezTo>
                  <a:cubicBezTo>
                    <a:pt x="13233" y="5820"/>
                    <a:pt x="14370" y="3916"/>
                    <a:pt x="12281" y="1760"/>
                  </a:cubicBezTo>
                  <a:cubicBezTo>
                    <a:pt x="10817" y="226"/>
                    <a:pt x="9670" y="0"/>
                    <a:pt x="88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2" name="Google Shape;10662;p114"/>
            <p:cNvSpPr/>
            <p:nvPr/>
          </p:nvSpPr>
          <p:spPr>
            <a:xfrm>
              <a:off x="1553488" y="1557766"/>
              <a:ext cx="134963" cy="88298"/>
            </a:xfrm>
            <a:custGeom>
              <a:avLst/>
              <a:gdLst/>
              <a:ahLst/>
              <a:cxnLst/>
              <a:rect l="l" t="t" r="r" b="b"/>
              <a:pathLst>
                <a:path w="4211" h="2755" extrusionOk="0">
                  <a:moveTo>
                    <a:pt x="4110" y="0"/>
                  </a:moveTo>
                  <a:cubicBezTo>
                    <a:pt x="4077" y="0"/>
                    <a:pt x="4127" y="334"/>
                    <a:pt x="4027" y="836"/>
                  </a:cubicBezTo>
                  <a:cubicBezTo>
                    <a:pt x="3977" y="1136"/>
                    <a:pt x="3860" y="1404"/>
                    <a:pt x="3693" y="1671"/>
                  </a:cubicBezTo>
                  <a:cubicBezTo>
                    <a:pt x="3492" y="1972"/>
                    <a:pt x="3191" y="2206"/>
                    <a:pt x="2857" y="2339"/>
                  </a:cubicBezTo>
                  <a:cubicBezTo>
                    <a:pt x="2364" y="2546"/>
                    <a:pt x="1854" y="2587"/>
                    <a:pt x="1416" y="2587"/>
                  </a:cubicBezTo>
                  <a:cubicBezTo>
                    <a:pt x="1216" y="2587"/>
                    <a:pt x="1031" y="2578"/>
                    <a:pt x="869" y="2573"/>
                  </a:cubicBezTo>
                  <a:cubicBezTo>
                    <a:pt x="727" y="2557"/>
                    <a:pt x="585" y="2548"/>
                    <a:pt x="441" y="2548"/>
                  </a:cubicBezTo>
                  <a:cubicBezTo>
                    <a:pt x="297" y="2548"/>
                    <a:pt x="151" y="2557"/>
                    <a:pt x="0" y="2573"/>
                  </a:cubicBezTo>
                  <a:lnTo>
                    <a:pt x="17" y="2573"/>
                  </a:lnTo>
                  <a:cubicBezTo>
                    <a:pt x="284" y="2640"/>
                    <a:pt x="568" y="2690"/>
                    <a:pt x="852" y="2707"/>
                  </a:cubicBezTo>
                  <a:cubicBezTo>
                    <a:pt x="1068" y="2728"/>
                    <a:pt x="1329" y="2754"/>
                    <a:pt x="1617" y="2754"/>
                  </a:cubicBezTo>
                  <a:cubicBezTo>
                    <a:pt x="2023" y="2754"/>
                    <a:pt x="2482" y="2702"/>
                    <a:pt x="2941" y="2506"/>
                  </a:cubicBezTo>
                  <a:cubicBezTo>
                    <a:pt x="3308" y="2356"/>
                    <a:pt x="3626" y="2089"/>
                    <a:pt x="3843" y="1755"/>
                  </a:cubicBezTo>
                  <a:cubicBezTo>
                    <a:pt x="4010" y="1487"/>
                    <a:pt x="4110" y="1170"/>
                    <a:pt x="4161" y="852"/>
                  </a:cubicBezTo>
                  <a:cubicBezTo>
                    <a:pt x="4211" y="568"/>
                    <a:pt x="4194" y="267"/>
                    <a:pt x="41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3" name="Google Shape;10663;p114"/>
            <p:cNvSpPr/>
            <p:nvPr/>
          </p:nvSpPr>
          <p:spPr>
            <a:xfrm>
              <a:off x="1378367" y="1563631"/>
              <a:ext cx="93746" cy="242843"/>
            </a:xfrm>
            <a:custGeom>
              <a:avLst/>
              <a:gdLst/>
              <a:ahLst/>
              <a:cxnLst/>
              <a:rect l="l" t="t" r="r" b="b"/>
              <a:pathLst>
                <a:path w="2925" h="7577" extrusionOk="0">
                  <a:moveTo>
                    <a:pt x="2908" y="1"/>
                  </a:moveTo>
                  <a:lnTo>
                    <a:pt x="2908" y="1"/>
                  </a:lnTo>
                  <a:cubicBezTo>
                    <a:pt x="2807" y="68"/>
                    <a:pt x="2707" y="135"/>
                    <a:pt x="2607" y="218"/>
                  </a:cubicBezTo>
                  <a:cubicBezTo>
                    <a:pt x="2440" y="369"/>
                    <a:pt x="2173" y="586"/>
                    <a:pt x="1872" y="870"/>
                  </a:cubicBezTo>
                  <a:cubicBezTo>
                    <a:pt x="1521" y="1204"/>
                    <a:pt x="1203" y="1572"/>
                    <a:pt x="919" y="1989"/>
                  </a:cubicBezTo>
                  <a:cubicBezTo>
                    <a:pt x="585" y="2490"/>
                    <a:pt x="368" y="3075"/>
                    <a:pt x="301" y="3677"/>
                  </a:cubicBezTo>
                  <a:cubicBezTo>
                    <a:pt x="268" y="3994"/>
                    <a:pt x="284" y="4312"/>
                    <a:pt x="351" y="4629"/>
                  </a:cubicBezTo>
                  <a:cubicBezTo>
                    <a:pt x="435" y="4897"/>
                    <a:pt x="535" y="5181"/>
                    <a:pt x="652" y="5448"/>
                  </a:cubicBezTo>
                  <a:cubicBezTo>
                    <a:pt x="869" y="5932"/>
                    <a:pt x="1003" y="6417"/>
                    <a:pt x="919" y="6801"/>
                  </a:cubicBezTo>
                  <a:cubicBezTo>
                    <a:pt x="853" y="7102"/>
                    <a:pt x="635" y="7369"/>
                    <a:pt x="351" y="7486"/>
                  </a:cubicBezTo>
                  <a:cubicBezTo>
                    <a:pt x="234" y="7520"/>
                    <a:pt x="117" y="7536"/>
                    <a:pt x="0" y="7536"/>
                  </a:cubicBezTo>
                  <a:cubicBezTo>
                    <a:pt x="0" y="7536"/>
                    <a:pt x="34" y="7553"/>
                    <a:pt x="84" y="7570"/>
                  </a:cubicBezTo>
                  <a:cubicBezTo>
                    <a:pt x="113" y="7575"/>
                    <a:pt x="141" y="7577"/>
                    <a:pt x="169" y="7577"/>
                  </a:cubicBezTo>
                  <a:cubicBezTo>
                    <a:pt x="235" y="7577"/>
                    <a:pt x="297" y="7565"/>
                    <a:pt x="368" y="7553"/>
                  </a:cubicBezTo>
                  <a:cubicBezTo>
                    <a:pt x="702" y="7453"/>
                    <a:pt x="953" y="7169"/>
                    <a:pt x="1036" y="6835"/>
                  </a:cubicBezTo>
                  <a:cubicBezTo>
                    <a:pt x="1153" y="6400"/>
                    <a:pt x="1020" y="5882"/>
                    <a:pt x="819" y="5381"/>
                  </a:cubicBezTo>
                  <a:cubicBezTo>
                    <a:pt x="702" y="5114"/>
                    <a:pt x="602" y="4846"/>
                    <a:pt x="535" y="4579"/>
                  </a:cubicBezTo>
                  <a:cubicBezTo>
                    <a:pt x="468" y="4295"/>
                    <a:pt x="452" y="3994"/>
                    <a:pt x="485" y="3694"/>
                  </a:cubicBezTo>
                  <a:cubicBezTo>
                    <a:pt x="552" y="3125"/>
                    <a:pt x="752" y="2557"/>
                    <a:pt x="1070" y="2073"/>
                  </a:cubicBezTo>
                  <a:cubicBezTo>
                    <a:pt x="1337" y="1672"/>
                    <a:pt x="1638" y="1304"/>
                    <a:pt x="1972" y="953"/>
                  </a:cubicBezTo>
                  <a:cubicBezTo>
                    <a:pt x="2540" y="369"/>
                    <a:pt x="2924" y="34"/>
                    <a:pt x="29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4" name="Google Shape;10664;p114"/>
            <p:cNvSpPr/>
            <p:nvPr/>
          </p:nvSpPr>
          <p:spPr>
            <a:xfrm>
              <a:off x="1572750" y="4596234"/>
              <a:ext cx="324026" cy="74420"/>
            </a:xfrm>
            <a:custGeom>
              <a:avLst/>
              <a:gdLst/>
              <a:ahLst/>
              <a:cxnLst/>
              <a:rect l="l" t="t" r="r" b="b"/>
              <a:pathLst>
                <a:path w="10110" h="2322" extrusionOk="0">
                  <a:moveTo>
                    <a:pt x="17" y="0"/>
                  </a:moveTo>
                  <a:lnTo>
                    <a:pt x="1" y="2139"/>
                  </a:lnTo>
                  <a:lnTo>
                    <a:pt x="335" y="2156"/>
                  </a:lnTo>
                  <a:cubicBezTo>
                    <a:pt x="1285" y="2208"/>
                    <a:pt x="4091" y="2321"/>
                    <a:pt x="6280" y="2321"/>
                  </a:cubicBezTo>
                  <a:cubicBezTo>
                    <a:pt x="7555" y="2321"/>
                    <a:pt x="8621" y="2283"/>
                    <a:pt x="8990" y="2172"/>
                  </a:cubicBezTo>
                  <a:cubicBezTo>
                    <a:pt x="10109" y="1838"/>
                    <a:pt x="5481" y="786"/>
                    <a:pt x="5481" y="786"/>
                  </a:cubicBezTo>
                  <a:lnTo>
                    <a:pt x="5481" y="101"/>
                  </a:lnTo>
                  <a:lnTo>
                    <a:pt x="17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5" name="Google Shape;10665;p114"/>
            <p:cNvSpPr/>
            <p:nvPr/>
          </p:nvSpPr>
          <p:spPr>
            <a:xfrm>
              <a:off x="1572750" y="4615368"/>
              <a:ext cx="63235" cy="49966"/>
            </a:xfrm>
            <a:custGeom>
              <a:avLst/>
              <a:gdLst/>
              <a:ahLst/>
              <a:cxnLst/>
              <a:rect l="l" t="t" r="r" b="b"/>
              <a:pathLst>
                <a:path w="1973" h="1559" extrusionOk="0">
                  <a:moveTo>
                    <a:pt x="129" y="0"/>
                  </a:moveTo>
                  <a:cubicBezTo>
                    <a:pt x="87" y="0"/>
                    <a:pt x="44" y="2"/>
                    <a:pt x="1" y="5"/>
                  </a:cubicBezTo>
                  <a:lnTo>
                    <a:pt x="1" y="1525"/>
                  </a:lnTo>
                  <a:lnTo>
                    <a:pt x="1972" y="1559"/>
                  </a:lnTo>
                  <a:cubicBezTo>
                    <a:pt x="1889" y="1108"/>
                    <a:pt x="1638" y="690"/>
                    <a:pt x="1271" y="406"/>
                  </a:cubicBezTo>
                  <a:cubicBezTo>
                    <a:pt x="952" y="148"/>
                    <a:pt x="551" y="0"/>
                    <a:pt x="129" y="0"/>
                  </a:cubicBezTo>
                  <a:close/>
                </a:path>
              </a:pathLst>
            </a:custGeom>
            <a:solidFill>
              <a:srgbClr val="FFFFFF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6" name="Google Shape;10666;p114"/>
            <p:cNvSpPr/>
            <p:nvPr/>
          </p:nvSpPr>
          <p:spPr>
            <a:xfrm>
              <a:off x="1572205" y="4640688"/>
              <a:ext cx="300469" cy="29871"/>
            </a:xfrm>
            <a:custGeom>
              <a:avLst/>
              <a:gdLst/>
              <a:ahLst/>
              <a:cxnLst/>
              <a:rect l="l" t="t" r="r" b="b"/>
              <a:pathLst>
                <a:path w="9375" h="932" extrusionOk="0">
                  <a:moveTo>
                    <a:pt x="7754" y="0"/>
                  </a:moveTo>
                  <a:cubicBezTo>
                    <a:pt x="7436" y="0"/>
                    <a:pt x="7269" y="702"/>
                    <a:pt x="7269" y="702"/>
                  </a:cubicBezTo>
                  <a:lnTo>
                    <a:pt x="18" y="618"/>
                  </a:lnTo>
                  <a:lnTo>
                    <a:pt x="1" y="752"/>
                  </a:lnTo>
                  <a:cubicBezTo>
                    <a:pt x="1379" y="869"/>
                    <a:pt x="3623" y="932"/>
                    <a:pt x="5546" y="932"/>
                  </a:cubicBezTo>
                  <a:cubicBezTo>
                    <a:pt x="7470" y="932"/>
                    <a:pt x="9074" y="869"/>
                    <a:pt x="9174" y="735"/>
                  </a:cubicBezTo>
                  <a:cubicBezTo>
                    <a:pt x="9374" y="468"/>
                    <a:pt x="7754" y="0"/>
                    <a:pt x="7754" y="0"/>
                  </a:cubicBezTo>
                  <a:close/>
                </a:path>
              </a:pathLst>
            </a:custGeom>
            <a:solidFill>
              <a:srgbClr val="FFFFFF">
                <a:alpha val="33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7" name="Google Shape;10667;p114"/>
            <p:cNvSpPr/>
            <p:nvPr/>
          </p:nvSpPr>
          <p:spPr>
            <a:xfrm>
              <a:off x="1571693" y="4659181"/>
              <a:ext cx="296174" cy="4551"/>
            </a:xfrm>
            <a:custGeom>
              <a:avLst/>
              <a:gdLst/>
              <a:ahLst/>
              <a:cxnLst/>
              <a:rect l="l" t="t" r="r" b="b"/>
              <a:pathLst>
                <a:path w="9241" h="142" extrusionOk="0">
                  <a:moveTo>
                    <a:pt x="55" y="0"/>
                  </a:moveTo>
                  <a:cubicBezTo>
                    <a:pt x="37" y="0"/>
                    <a:pt x="23" y="8"/>
                    <a:pt x="0" y="8"/>
                  </a:cubicBezTo>
                  <a:lnTo>
                    <a:pt x="84" y="8"/>
                  </a:lnTo>
                  <a:cubicBezTo>
                    <a:pt x="73" y="2"/>
                    <a:pt x="63" y="0"/>
                    <a:pt x="55" y="0"/>
                  </a:cubicBezTo>
                  <a:close/>
                  <a:moveTo>
                    <a:pt x="84" y="8"/>
                  </a:moveTo>
                  <a:lnTo>
                    <a:pt x="351" y="25"/>
                  </a:lnTo>
                  <a:cubicBezTo>
                    <a:pt x="618" y="41"/>
                    <a:pt x="953" y="58"/>
                    <a:pt x="1354" y="75"/>
                  </a:cubicBezTo>
                  <a:cubicBezTo>
                    <a:pt x="2189" y="108"/>
                    <a:pt x="3342" y="142"/>
                    <a:pt x="4612" y="142"/>
                  </a:cubicBezTo>
                  <a:cubicBezTo>
                    <a:pt x="5882" y="142"/>
                    <a:pt x="7051" y="108"/>
                    <a:pt x="7887" y="91"/>
                  </a:cubicBezTo>
                  <a:lnTo>
                    <a:pt x="8872" y="41"/>
                  </a:lnTo>
                  <a:lnTo>
                    <a:pt x="9140" y="41"/>
                  </a:lnTo>
                  <a:cubicBezTo>
                    <a:pt x="9173" y="41"/>
                    <a:pt x="9207" y="25"/>
                    <a:pt x="9240" y="25"/>
                  </a:cubicBezTo>
                  <a:lnTo>
                    <a:pt x="8872" y="25"/>
                  </a:lnTo>
                  <a:cubicBezTo>
                    <a:pt x="8605" y="25"/>
                    <a:pt x="8271" y="41"/>
                    <a:pt x="7887" y="41"/>
                  </a:cubicBezTo>
                  <a:cubicBezTo>
                    <a:pt x="7051" y="58"/>
                    <a:pt x="5882" y="75"/>
                    <a:pt x="4612" y="75"/>
                  </a:cubicBezTo>
                  <a:cubicBezTo>
                    <a:pt x="3342" y="75"/>
                    <a:pt x="2189" y="41"/>
                    <a:pt x="1354" y="25"/>
                  </a:cubicBezTo>
                  <a:lnTo>
                    <a:pt x="351" y="8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8" name="Google Shape;10668;p114"/>
            <p:cNvSpPr/>
            <p:nvPr/>
          </p:nvSpPr>
          <p:spPr>
            <a:xfrm>
              <a:off x="1804632" y="4639053"/>
              <a:ext cx="17179" cy="27371"/>
            </a:xfrm>
            <a:custGeom>
              <a:avLst/>
              <a:gdLst/>
              <a:ahLst/>
              <a:cxnLst/>
              <a:rect l="l" t="t" r="r" b="b"/>
              <a:pathLst>
                <a:path w="536" h="854" extrusionOk="0">
                  <a:moveTo>
                    <a:pt x="535" y="1"/>
                  </a:moveTo>
                  <a:cubicBezTo>
                    <a:pt x="201" y="151"/>
                    <a:pt x="0" y="485"/>
                    <a:pt x="17" y="853"/>
                  </a:cubicBezTo>
                  <a:cubicBezTo>
                    <a:pt x="67" y="686"/>
                    <a:pt x="117" y="519"/>
                    <a:pt x="201" y="385"/>
                  </a:cubicBezTo>
                  <a:cubicBezTo>
                    <a:pt x="301" y="235"/>
                    <a:pt x="418" y="118"/>
                    <a:pt x="53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9" name="Google Shape;10669;p114"/>
            <p:cNvSpPr/>
            <p:nvPr/>
          </p:nvSpPr>
          <p:spPr>
            <a:xfrm>
              <a:off x="1750019" y="4621394"/>
              <a:ext cx="10192" cy="14551"/>
            </a:xfrm>
            <a:custGeom>
              <a:avLst/>
              <a:gdLst/>
              <a:ahLst/>
              <a:cxnLst/>
              <a:rect l="l" t="t" r="r" b="b"/>
              <a:pathLst>
                <a:path w="318" h="454" extrusionOk="0">
                  <a:moveTo>
                    <a:pt x="301" y="1"/>
                  </a:moveTo>
                  <a:cubicBezTo>
                    <a:pt x="284" y="1"/>
                    <a:pt x="201" y="84"/>
                    <a:pt x="134" y="218"/>
                  </a:cubicBezTo>
                  <a:cubicBezTo>
                    <a:pt x="50" y="335"/>
                    <a:pt x="0" y="452"/>
                    <a:pt x="17" y="452"/>
                  </a:cubicBezTo>
                  <a:cubicBezTo>
                    <a:pt x="18" y="453"/>
                    <a:pt x="20" y="454"/>
                    <a:pt x="21" y="454"/>
                  </a:cubicBezTo>
                  <a:cubicBezTo>
                    <a:pt x="44" y="454"/>
                    <a:pt x="107" y="360"/>
                    <a:pt x="184" y="251"/>
                  </a:cubicBezTo>
                  <a:cubicBezTo>
                    <a:pt x="268" y="118"/>
                    <a:pt x="318" y="17"/>
                    <a:pt x="30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0" name="Google Shape;10670;p114"/>
            <p:cNvSpPr/>
            <p:nvPr/>
          </p:nvSpPr>
          <p:spPr>
            <a:xfrm>
              <a:off x="1736077" y="4618637"/>
              <a:ext cx="11282" cy="9839"/>
            </a:xfrm>
            <a:custGeom>
              <a:avLst/>
              <a:gdLst/>
              <a:ahLst/>
              <a:cxnLst/>
              <a:rect l="l" t="t" r="r" b="b"/>
              <a:pathLst>
                <a:path w="352" h="307" extrusionOk="0">
                  <a:moveTo>
                    <a:pt x="344" y="0"/>
                  </a:moveTo>
                  <a:cubicBezTo>
                    <a:pt x="317" y="0"/>
                    <a:pt x="241" y="62"/>
                    <a:pt x="151" y="137"/>
                  </a:cubicBezTo>
                  <a:cubicBezTo>
                    <a:pt x="68" y="220"/>
                    <a:pt x="1" y="287"/>
                    <a:pt x="1" y="304"/>
                  </a:cubicBezTo>
                  <a:cubicBezTo>
                    <a:pt x="3" y="306"/>
                    <a:pt x="6" y="307"/>
                    <a:pt x="10" y="307"/>
                  </a:cubicBezTo>
                  <a:cubicBezTo>
                    <a:pt x="39" y="307"/>
                    <a:pt x="114" y="260"/>
                    <a:pt x="201" y="187"/>
                  </a:cubicBezTo>
                  <a:cubicBezTo>
                    <a:pt x="285" y="103"/>
                    <a:pt x="352" y="20"/>
                    <a:pt x="352" y="3"/>
                  </a:cubicBezTo>
                  <a:cubicBezTo>
                    <a:pt x="350" y="1"/>
                    <a:pt x="347" y="0"/>
                    <a:pt x="34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1" name="Google Shape;10671;p114"/>
            <p:cNvSpPr/>
            <p:nvPr/>
          </p:nvSpPr>
          <p:spPr>
            <a:xfrm>
              <a:off x="1727520" y="4611009"/>
              <a:ext cx="18236" cy="2372"/>
            </a:xfrm>
            <a:custGeom>
              <a:avLst/>
              <a:gdLst/>
              <a:ahLst/>
              <a:cxnLst/>
              <a:rect l="l" t="t" r="r" b="b"/>
              <a:pathLst>
                <a:path w="569" h="74" extrusionOk="0">
                  <a:moveTo>
                    <a:pt x="197" y="0"/>
                  </a:moveTo>
                  <a:cubicBezTo>
                    <a:pt x="127" y="0"/>
                    <a:pt x="60" y="12"/>
                    <a:pt x="0" y="24"/>
                  </a:cubicBezTo>
                  <a:cubicBezTo>
                    <a:pt x="84" y="74"/>
                    <a:pt x="184" y="74"/>
                    <a:pt x="284" y="74"/>
                  </a:cubicBezTo>
                  <a:cubicBezTo>
                    <a:pt x="368" y="74"/>
                    <a:pt x="468" y="74"/>
                    <a:pt x="569" y="41"/>
                  </a:cubicBezTo>
                  <a:cubicBezTo>
                    <a:pt x="495" y="16"/>
                    <a:pt x="422" y="1"/>
                    <a:pt x="355" y="1"/>
                  </a:cubicBezTo>
                  <a:cubicBezTo>
                    <a:pt x="330" y="1"/>
                    <a:pt x="307" y="3"/>
                    <a:pt x="284" y="7"/>
                  </a:cubicBezTo>
                  <a:cubicBezTo>
                    <a:pt x="255" y="2"/>
                    <a:pt x="226" y="0"/>
                    <a:pt x="197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2" name="Google Shape;10672;p114"/>
            <p:cNvSpPr/>
            <p:nvPr/>
          </p:nvSpPr>
          <p:spPr>
            <a:xfrm>
              <a:off x="1724315" y="4600497"/>
              <a:ext cx="20897" cy="2949"/>
            </a:xfrm>
            <a:custGeom>
              <a:avLst/>
              <a:gdLst/>
              <a:ahLst/>
              <a:cxnLst/>
              <a:rect l="l" t="t" r="r" b="b"/>
              <a:pathLst>
                <a:path w="652" h="92" extrusionOk="0">
                  <a:moveTo>
                    <a:pt x="0" y="1"/>
                  </a:moveTo>
                  <a:lnTo>
                    <a:pt x="0" y="1"/>
                  </a:lnTo>
                  <a:cubicBezTo>
                    <a:pt x="120" y="61"/>
                    <a:pt x="253" y="91"/>
                    <a:pt x="386" y="91"/>
                  </a:cubicBezTo>
                  <a:cubicBezTo>
                    <a:pt x="475" y="91"/>
                    <a:pt x="565" y="78"/>
                    <a:pt x="652" y="51"/>
                  </a:cubicBezTo>
                  <a:cubicBezTo>
                    <a:pt x="435" y="34"/>
                    <a:pt x="217" y="18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3" name="Google Shape;10673;p114"/>
            <p:cNvSpPr/>
            <p:nvPr/>
          </p:nvSpPr>
          <p:spPr>
            <a:xfrm>
              <a:off x="1756429" y="4605272"/>
              <a:ext cx="33236" cy="18845"/>
            </a:xfrm>
            <a:custGeom>
              <a:avLst/>
              <a:gdLst/>
              <a:ahLst/>
              <a:cxnLst/>
              <a:rect l="l" t="t" r="r" b="b"/>
              <a:pathLst>
                <a:path w="1037" h="588" extrusionOk="0">
                  <a:moveTo>
                    <a:pt x="678" y="57"/>
                  </a:moveTo>
                  <a:cubicBezTo>
                    <a:pt x="766" y="57"/>
                    <a:pt x="849" y="79"/>
                    <a:pt x="920" y="119"/>
                  </a:cubicBezTo>
                  <a:cubicBezTo>
                    <a:pt x="987" y="153"/>
                    <a:pt x="953" y="220"/>
                    <a:pt x="903" y="253"/>
                  </a:cubicBezTo>
                  <a:cubicBezTo>
                    <a:pt x="836" y="286"/>
                    <a:pt x="769" y="320"/>
                    <a:pt x="702" y="336"/>
                  </a:cubicBezTo>
                  <a:cubicBezTo>
                    <a:pt x="586" y="387"/>
                    <a:pt x="469" y="420"/>
                    <a:pt x="335" y="437"/>
                  </a:cubicBezTo>
                  <a:cubicBezTo>
                    <a:pt x="235" y="453"/>
                    <a:pt x="152" y="462"/>
                    <a:pt x="93" y="468"/>
                  </a:cubicBezTo>
                  <a:lnTo>
                    <a:pt x="93" y="468"/>
                  </a:lnTo>
                  <a:cubicBezTo>
                    <a:pt x="122" y="401"/>
                    <a:pt x="158" y="340"/>
                    <a:pt x="201" y="286"/>
                  </a:cubicBezTo>
                  <a:cubicBezTo>
                    <a:pt x="285" y="186"/>
                    <a:pt x="385" y="119"/>
                    <a:pt x="502" y="86"/>
                  </a:cubicBezTo>
                  <a:cubicBezTo>
                    <a:pt x="561" y="66"/>
                    <a:pt x="621" y="57"/>
                    <a:pt x="678" y="57"/>
                  </a:cubicBezTo>
                  <a:close/>
                  <a:moveTo>
                    <a:pt x="682" y="0"/>
                  </a:moveTo>
                  <a:cubicBezTo>
                    <a:pt x="406" y="0"/>
                    <a:pt x="147" y="182"/>
                    <a:pt x="55" y="472"/>
                  </a:cubicBezTo>
                  <a:lnTo>
                    <a:pt x="55" y="472"/>
                  </a:lnTo>
                  <a:cubicBezTo>
                    <a:pt x="20" y="477"/>
                    <a:pt x="1" y="480"/>
                    <a:pt x="1" y="487"/>
                  </a:cubicBezTo>
                  <a:cubicBezTo>
                    <a:pt x="17" y="489"/>
                    <a:pt x="34" y="491"/>
                    <a:pt x="51" y="493"/>
                  </a:cubicBezTo>
                  <a:lnTo>
                    <a:pt x="51" y="493"/>
                  </a:lnTo>
                  <a:cubicBezTo>
                    <a:pt x="51" y="524"/>
                    <a:pt x="51" y="556"/>
                    <a:pt x="51" y="587"/>
                  </a:cubicBezTo>
                  <a:cubicBezTo>
                    <a:pt x="60" y="555"/>
                    <a:pt x="70" y="525"/>
                    <a:pt x="82" y="496"/>
                  </a:cubicBezTo>
                  <a:lnTo>
                    <a:pt x="82" y="496"/>
                  </a:lnTo>
                  <a:cubicBezTo>
                    <a:pt x="113" y="498"/>
                    <a:pt x="145" y="499"/>
                    <a:pt x="176" y="499"/>
                  </a:cubicBezTo>
                  <a:cubicBezTo>
                    <a:pt x="235" y="499"/>
                    <a:pt x="293" y="495"/>
                    <a:pt x="352" y="487"/>
                  </a:cubicBezTo>
                  <a:cubicBezTo>
                    <a:pt x="469" y="470"/>
                    <a:pt x="602" y="437"/>
                    <a:pt x="719" y="403"/>
                  </a:cubicBezTo>
                  <a:cubicBezTo>
                    <a:pt x="786" y="387"/>
                    <a:pt x="870" y="353"/>
                    <a:pt x="936" y="320"/>
                  </a:cubicBezTo>
                  <a:cubicBezTo>
                    <a:pt x="970" y="286"/>
                    <a:pt x="1003" y="253"/>
                    <a:pt x="1020" y="203"/>
                  </a:cubicBezTo>
                  <a:cubicBezTo>
                    <a:pt x="1037" y="153"/>
                    <a:pt x="1003" y="103"/>
                    <a:pt x="970" y="69"/>
                  </a:cubicBezTo>
                  <a:cubicBezTo>
                    <a:pt x="876" y="22"/>
                    <a:pt x="778" y="0"/>
                    <a:pt x="68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4" name="Google Shape;10674;p114"/>
            <p:cNvSpPr/>
            <p:nvPr/>
          </p:nvSpPr>
          <p:spPr>
            <a:xfrm>
              <a:off x="1744122" y="4599439"/>
              <a:ext cx="17179" cy="21986"/>
            </a:xfrm>
            <a:custGeom>
              <a:avLst/>
              <a:gdLst/>
              <a:ahLst/>
              <a:cxnLst/>
              <a:rect l="l" t="t" r="r" b="b"/>
              <a:pathLst>
                <a:path w="536" h="686" extrusionOk="0">
                  <a:moveTo>
                    <a:pt x="134" y="1"/>
                  </a:moveTo>
                  <a:cubicBezTo>
                    <a:pt x="51" y="17"/>
                    <a:pt x="0" y="101"/>
                    <a:pt x="17" y="168"/>
                  </a:cubicBezTo>
                  <a:cubicBezTo>
                    <a:pt x="34" y="218"/>
                    <a:pt x="51" y="285"/>
                    <a:pt x="84" y="318"/>
                  </a:cubicBezTo>
                  <a:cubicBezTo>
                    <a:pt x="117" y="402"/>
                    <a:pt x="184" y="468"/>
                    <a:pt x="251" y="535"/>
                  </a:cubicBezTo>
                  <a:cubicBezTo>
                    <a:pt x="301" y="602"/>
                    <a:pt x="368" y="652"/>
                    <a:pt x="435" y="686"/>
                  </a:cubicBezTo>
                  <a:cubicBezTo>
                    <a:pt x="452" y="669"/>
                    <a:pt x="368" y="619"/>
                    <a:pt x="284" y="502"/>
                  </a:cubicBezTo>
                  <a:cubicBezTo>
                    <a:pt x="218" y="435"/>
                    <a:pt x="167" y="368"/>
                    <a:pt x="134" y="301"/>
                  </a:cubicBezTo>
                  <a:cubicBezTo>
                    <a:pt x="84" y="218"/>
                    <a:pt x="51" y="84"/>
                    <a:pt x="134" y="67"/>
                  </a:cubicBezTo>
                  <a:cubicBezTo>
                    <a:pt x="234" y="67"/>
                    <a:pt x="318" y="151"/>
                    <a:pt x="368" y="218"/>
                  </a:cubicBezTo>
                  <a:cubicBezTo>
                    <a:pt x="418" y="285"/>
                    <a:pt x="452" y="368"/>
                    <a:pt x="468" y="452"/>
                  </a:cubicBezTo>
                  <a:cubicBezTo>
                    <a:pt x="468" y="518"/>
                    <a:pt x="485" y="602"/>
                    <a:pt x="468" y="686"/>
                  </a:cubicBezTo>
                  <a:cubicBezTo>
                    <a:pt x="518" y="619"/>
                    <a:pt x="535" y="518"/>
                    <a:pt x="518" y="435"/>
                  </a:cubicBezTo>
                  <a:cubicBezTo>
                    <a:pt x="502" y="351"/>
                    <a:pt x="468" y="268"/>
                    <a:pt x="418" y="184"/>
                  </a:cubicBezTo>
                  <a:cubicBezTo>
                    <a:pt x="351" y="84"/>
                    <a:pt x="251" y="17"/>
                    <a:pt x="13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5" name="Google Shape;10675;p114"/>
            <p:cNvSpPr/>
            <p:nvPr/>
          </p:nvSpPr>
          <p:spPr>
            <a:xfrm>
              <a:off x="1570090" y="4613670"/>
              <a:ext cx="62145" cy="50607"/>
            </a:xfrm>
            <a:custGeom>
              <a:avLst/>
              <a:gdLst/>
              <a:ahLst/>
              <a:cxnLst/>
              <a:rect l="l" t="t" r="r" b="b"/>
              <a:pathLst>
                <a:path w="1939" h="1579" extrusionOk="0">
                  <a:moveTo>
                    <a:pt x="318" y="0"/>
                  </a:moveTo>
                  <a:cubicBezTo>
                    <a:pt x="251" y="0"/>
                    <a:pt x="184" y="8"/>
                    <a:pt x="117" y="8"/>
                  </a:cubicBezTo>
                  <a:cubicBezTo>
                    <a:pt x="84" y="8"/>
                    <a:pt x="50" y="24"/>
                    <a:pt x="0" y="41"/>
                  </a:cubicBezTo>
                  <a:lnTo>
                    <a:pt x="17" y="41"/>
                  </a:lnTo>
                  <a:cubicBezTo>
                    <a:pt x="17" y="41"/>
                    <a:pt x="54" y="37"/>
                    <a:pt x="123" y="37"/>
                  </a:cubicBezTo>
                  <a:cubicBezTo>
                    <a:pt x="192" y="37"/>
                    <a:pt x="293" y="41"/>
                    <a:pt x="418" y="58"/>
                  </a:cubicBezTo>
                  <a:cubicBezTo>
                    <a:pt x="1069" y="125"/>
                    <a:pt x="1621" y="559"/>
                    <a:pt x="1838" y="1194"/>
                  </a:cubicBezTo>
                  <a:cubicBezTo>
                    <a:pt x="1922" y="1428"/>
                    <a:pt x="1922" y="1578"/>
                    <a:pt x="1938" y="1578"/>
                  </a:cubicBezTo>
                  <a:cubicBezTo>
                    <a:pt x="1938" y="1545"/>
                    <a:pt x="1938" y="1511"/>
                    <a:pt x="1938" y="1461"/>
                  </a:cubicBezTo>
                  <a:cubicBezTo>
                    <a:pt x="1922" y="1361"/>
                    <a:pt x="1905" y="1277"/>
                    <a:pt x="1871" y="1177"/>
                  </a:cubicBezTo>
                  <a:cubicBezTo>
                    <a:pt x="1688" y="526"/>
                    <a:pt x="1103" y="58"/>
                    <a:pt x="418" y="8"/>
                  </a:cubicBezTo>
                  <a:cubicBezTo>
                    <a:pt x="384" y="2"/>
                    <a:pt x="351" y="0"/>
                    <a:pt x="3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6" name="Google Shape;10676;p114"/>
            <p:cNvSpPr/>
            <p:nvPr/>
          </p:nvSpPr>
          <p:spPr>
            <a:xfrm>
              <a:off x="1654702" y="4642579"/>
              <a:ext cx="50895" cy="2756"/>
            </a:xfrm>
            <a:custGeom>
              <a:avLst/>
              <a:gdLst/>
              <a:ahLst/>
              <a:cxnLst/>
              <a:rect l="l" t="t" r="r" b="b"/>
              <a:pathLst>
                <a:path w="1588" h="86" extrusionOk="0">
                  <a:moveTo>
                    <a:pt x="84" y="1"/>
                  </a:moveTo>
                  <a:cubicBezTo>
                    <a:pt x="30" y="1"/>
                    <a:pt x="0" y="3"/>
                    <a:pt x="0" y="8"/>
                  </a:cubicBezTo>
                  <a:cubicBezTo>
                    <a:pt x="271" y="60"/>
                    <a:pt x="546" y="85"/>
                    <a:pt x="824" y="85"/>
                  </a:cubicBezTo>
                  <a:cubicBezTo>
                    <a:pt x="1077" y="85"/>
                    <a:pt x="1332" y="64"/>
                    <a:pt x="1587" y="25"/>
                  </a:cubicBezTo>
                  <a:cubicBezTo>
                    <a:pt x="1587" y="19"/>
                    <a:pt x="1547" y="17"/>
                    <a:pt x="1476" y="17"/>
                  </a:cubicBezTo>
                  <a:cubicBezTo>
                    <a:pt x="1335" y="17"/>
                    <a:pt x="1075" y="25"/>
                    <a:pt x="785" y="25"/>
                  </a:cubicBezTo>
                  <a:cubicBezTo>
                    <a:pt x="478" y="13"/>
                    <a:pt x="213" y="1"/>
                    <a:pt x="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7" name="Google Shape;10677;p114"/>
            <p:cNvSpPr/>
            <p:nvPr/>
          </p:nvSpPr>
          <p:spPr>
            <a:xfrm>
              <a:off x="1619896" y="4642707"/>
              <a:ext cx="5897" cy="9775"/>
            </a:xfrm>
            <a:custGeom>
              <a:avLst/>
              <a:gdLst/>
              <a:ahLst/>
              <a:cxnLst/>
              <a:rect l="l" t="t" r="r" b="b"/>
              <a:pathLst>
                <a:path w="184" h="305" extrusionOk="0">
                  <a:moveTo>
                    <a:pt x="20" y="1"/>
                  </a:moveTo>
                  <a:cubicBezTo>
                    <a:pt x="18" y="1"/>
                    <a:pt x="17" y="2"/>
                    <a:pt x="17" y="4"/>
                  </a:cubicBezTo>
                  <a:cubicBezTo>
                    <a:pt x="0" y="21"/>
                    <a:pt x="33" y="71"/>
                    <a:pt x="84" y="154"/>
                  </a:cubicBezTo>
                  <a:cubicBezTo>
                    <a:pt x="117" y="238"/>
                    <a:pt x="134" y="305"/>
                    <a:pt x="150" y="305"/>
                  </a:cubicBezTo>
                  <a:cubicBezTo>
                    <a:pt x="167" y="305"/>
                    <a:pt x="184" y="221"/>
                    <a:pt x="134" y="138"/>
                  </a:cubicBezTo>
                  <a:cubicBezTo>
                    <a:pt x="105" y="50"/>
                    <a:pt x="37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8" name="Google Shape;10678;p114"/>
            <p:cNvSpPr/>
            <p:nvPr/>
          </p:nvSpPr>
          <p:spPr>
            <a:xfrm>
              <a:off x="1607044" y="4626618"/>
              <a:ext cx="7500" cy="6731"/>
            </a:xfrm>
            <a:custGeom>
              <a:avLst/>
              <a:gdLst/>
              <a:ahLst/>
              <a:cxnLst/>
              <a:rect l="l" t="t" r="r" b="b"/>
              <a:pathLst>
                <a:path w="234" h="210" extrusionOk="0">
                  <a:moveTo>
                    <a:pt x="22" y="0"/>
                  </a:moveTo>
                  <a:cubicBezTo>
                    <a:pt x="19" y="0"/>
                    <a:pt x="17" y="2"/>
                    <a:pt x="17" y="5"/>
                  </a:cubicBezTo>
                  <a:cubicBezTo>
                    <a:pt x="0" y="21"/>
                    <a:pt x="33" y="71"/>
                    <a:pt x="84" y="122"/>
                  </a:cubicBezTo>
                  <a:cubicBezTo>
                    <a:pt x="139" y="177"/>
                    <a:pt x="183" y="209"/>
                    <a:pt x="206" y="209"/>
                  </a:cubicBezTo>
                  <a:cubicBezTo>
                    <a:pt x="211" y="209"/>
                    <a:pt x="214" y="208"/>
                    <a:pt x="217" y="205"/>
                  </a:cubicBezTo>
                  <a:cubicBezTo>
                    <a:pt x="234" y="188"/>
                    <a:pt x="184" y="138"/>
                    <a:pt x="134" y="88"/>
                  </a:cubicBezTo>
                  <a:cubicBezTo>
                    <a:pt x="92" y="33"/>
                    <a:pt x="39" y="0"/>
                    <a:pt x="2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9" name="Google Shape;10679;p114"/>
            <p:cNvSpPr/>
            <p:nvPr/>
          </p:nvSpPr>
          <p:spPr>
            <a:xfrm>
              <a:off x="1588807" y="4618253"/>
              <a:ext cx="10769" cy="4391"/>
            </a:xfrm>
            <a:custGeom>
              <a:avLst/>
              <a:gdLst/>
              <a:ahLst/>
              <a:cxnLst/>
              <a:rect l="l" t="t" r="r" b="b"/>
              <a:pathLst>
                <a:path w="336" h="137" extrusionOk="0">
                  <a:moveTo>
                    <a:pt x="98" y="1"/>
                  </a:moveTo>
                  <a:cubicBezTo>
                    <a:pt x="41" y="1"/>
                    <a:pt x="1" y="20"/>
                    <a:pt x="1" y="32"/>
                  </a:cubicBezTo>
                  <a:cubicBezTo>
                    <a:pt x="1" y="48"/>
                    <a:pt x="84" y="48"/>
                    <a:pt x="168" y="82"/>
                  </a:cubicBezTo>
                  <a:cubicBezTo>
                    <a:pt x="223" y="109"/>
                    <a:pt x="277" y="136"/>
                    <a:pt x="304" y="136"/>
                  </a:cubicBezTo>
                  <a:cubicBezTo>
                    <a:pt x="311" y="136"/>
                    <a:pt x="315" y="135"/>
                    <a:pt x="318" y="132"/>
                  </a:cubicBezTo>
                  <a:cubicBezTo>
                    <a:pt x="335" y="132"/>
                    <a:pt x="285" y="48"/>
                    <a:pt x="185" y="15"/>
                  </a:cubicBezTo>
                  <a:cubicBezTo>
                    <a:pt x="154" y="5"/>
                    <a:pt x="124" y="1"/>
                    <a:pt x="9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0" name="Google Shape;10680;p114"/>
            <p:cNvSpPr/>
            <p:nvPr/>
          </p:nvSpPr>
          <p:spPr>
            <a:xfrm>
              <a:off x="1575442" y="4615625"/>
              <a:ext cx="5897" cy="2468"/>
            </a:xfrm>
            <a:custGeom>
              <a:avLst/>
              <a:gdLst/>
              <a:ahLst/>
              <a:cxnLst/>
              <a:rect l="l" t="t" r="r" b="b"/>
              <a:pathLst>
                <a:path w="184" h="77" extrusionOk="0">
                  <a:moveTo>
                    <a:pt x="46" y="1"/>
                  </a:moveTo>
                  <a:cubicBezTo>
                    <a:pt x="29" y="1"/>
                    <a:pt x="17" y="5"/>
                    <a:pt x="17" y="13"/>
                  </a:cubicBezTo>
                  <a:cubicBezTo>
                    <a:pt x="0" y="30"/>
                    <a:pt x="34" y="47"/>
                    <a:pt x="84" y="64"/>
                  </a:cubicBezTo>
                  <a:cubicBezTo>
                    <a:pt x="109" y="72"/>
                    <a:pt x="130" y="76"/>
                    <a:pt x="144" y="76"/>
                  </a:cubicBezTo>
                  <a:cubicBezTo>
                    <a:pt x="159" y="76"/>
                    <a:pt x="167" y="72"/>
                    <a:pt x="167" y="64"/>
                  </a:cubicBezTo>
                  <a:cubicBezTo>
                    <a:pt x="184" y="47"/>
                    <a:pt x="151" y="30"/>
                    <a:pt x="100" y="13"/>
                  </a:cubicBezTo>
                  <a:cubicBezTo>
                    <a:pt x="84" y="5"/>
                    <a:pt x="63" y="1"/>
                    <a:pt x="4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1" name="Google Shape;10681;p114"/>
            <p:cNvSpPr/>
            <p:nvPr/>
          </p:nvSpPr>
          <p:spPr>
            <a:xfrm>
              <a:off x="1380514" y="2549521"/>
              <a:ext cx="467001" cy="148488"/>
            </a:xfrm>
            <a:custGeom>
              <a:avLst/>
              <a:gdLst/>
              <a:ahLst/>
              <a:cxnLst/>
              <a:rect l="l" t="t" r="r" b="b"/>
              <a:pathLst>
                <a:path w="14571" h="4633" extrusionOk="0">
                  <a:moveTo>
                    <a:pt x="0" y="0"/>
                  </a:moveTo>
                  <a:cubicBezTo>
                    <a:pt x="0" y="0"/>
                    <a:pt x="598" y="4633"/>
                    <a:pt x="5044" y="4633"/>
                  </a:cubicBezTo>
                  <a:cubicBezTo>
                    <a:pt x="5122" y="4633"/>
                    <a:pt x="5200" y="4631"/>
                    <a:pt x="5280" y="4629"/>
                  </a:cubicBezTo>
                  <a:cubicBezTo>
                    <a:pt x="8388" y="4478"/>
                    <a:pt x="11496" y="4127"/>
                    <a:pt x="14570" y="3576"/>
                  </a:cubicBezTo>
                  <a:lnTo>
                    <a:pt x="14520" y="26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3238">
                <a:alpha val="317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2" name="Google Shape;10682;p114"/>
            <p:cNvSpPr/>
            <p:nvPr/>
          </p:nvSpPr>
          <p:spPr>
            <a:xfrm>
              <a:off x="1305005" y="2292480"/>
              <a:ext cx="951084" cy="383286"/>
            </a:xfrm>
            <a:custGeom>
              <a:avLst/>
              <a:gdLst/>
              <a:ahLst/>
              <a:cxnLst/>
              <a:rect l="l" t="t" r="r" b="b"/>
              <a:pathLst>
                <a:path w="29675" h="11959" extrusionOk="0">
                  <a:moveTo>
                    <a:pt x="6132" y="0"/>
                  </a:moveTo>
                  <a:lnTo>
                    <a:pt x="101" y="3108"/>
                  </a:lnTo>
                  <a:cubicBezTo>
                    <a:pt x="101" y="3108"/>
                    <a:pt x="0" y="3442"/>
                    <a:pt x="2741" y="8789"/>
                  </a:cubicBezTo>
                  <a:cubicBezTo>
                    <a:pt x="3958" y="11159"/>
                    <a:pt x="6570" y="11959"/>
                    <a:pt x="9540" y="11959"/>
                  </a:cubicBezTo>
                  <a:cubicBezTo>
                    <a:pt x="15697" y="11959"/>
                    <a:pt x="23392" y="8522"/>
                    <a:pt x="23392" y="8522"/>
                  </a:cubicBezTo>
                  <a:lnTo>
                    <a:pt x="23392" y="8505"/>
                  </a:lnTo>
                  <a:cubicBezTo>
                    <a:pt x="24679" y="8254"/>
                    <a:pt x="25932" y="7920"/>
                    <a:pt x="27185" y="7536"/>
                  </a:cubicBezTo>
                  <a:cubicBezTo>
                    <a:pt x="28889" y="6918"/>
                    <a:pt x="28839" y="6767"/>
                    <a:pt x="28722" y="6583"/>
                  </a:cubicBezTo>
                  <a:cubicBezTo>
                    <a:pt x="28680" y="6508"/>
                    <a:pt x="28581" y="6477"/>
                    <a:pt x="28445" y="6477"/>
                  </a:cubicBezTo>
                  <a:cubicBezTo>
                    <a:pt x="27855" y="6477"/>
                    <a:pt x="26568" y="7062"/>
                    <a:pt x="26175" y="7062"/>
                  </a:cubicBezTo>
                  <a:cubicBezTo>
                    <a:pt x="26061" y="7062"/>
                    <a:pt x="26022" y="7012"/>
                    <a:pt x="26099" y="6884"/>
                  </a:cubicBezTo>
                  <a:cubicBezTo>
                    <a:pt x="26517" y="6232"/>
                    <a:pt x="29675" y="5497"/>
                    <a:pt x="29357" y="4979"/>
                  </a:cubicBezTo>
                  <a:cubicBezTo>
                    <a:pt x="29285" y="4864"/>
                    <a:pt x="29141" y="4816"/>
                    <a:pt x="28950" y="4816"/>
                  </a:cubicBezTo>
                  <a:cubicBezTo>
                    <a:pt x="28035" y="4816"/>
                    <a:pt x="26056" y="5919"/>
                    <a:pt x="25849" y="6015"/>
                  </a:cubicBezTo>
                  <a:cubicBezTo>
                    <a:pt x="25813" y="6032"/>
                    <a:pt x="25780" y="6039"/>
                    <a:pt x="25748" y="6039"/>
                  </a:cubicBezTo>
                  <a:cubicBezTo>
                    <a:pt x="25555" y="6039"/>
                    <a:pt x="25447" y="5767"/>
                    <a:pt x="25648" y="5681"/>
                  </a:cubicBezTo>
                  <a:cubicBezTo>
                    <a:pt x="25982" y="5547"/>
                    <a:pt x="29458" y="4060"/>
                    <a:pt x="29057" y="3409"/>
                  </a:cubicBezTo>
                  <a:cubicBezTo>
                    <a:pt x="28994" y="3302"/>
                    <a:pt x="28897" y="3265"/>
                    <a:pt x="28792" y="3265"/>
                  </a:cubicBezTo>
                  <a:cubicBezTo>
                    <a:pt x="28533" y="3265"/>
                    <a:pt x="28221" y="3492"/>
                    <a:pt x="28221" y="3492"/>
                  </a:cubicBezTo>
                  <a:cubicBezTo>
                    <a:pt x="28221" y="3492"/>
                    <a:pt x="25597" y="4853"/>
                    <a:pt x="25006" y="4853"/>
                  </a:cubicBezTo>
                  <a:cubicBezTo>
                    <a:pt x="24949" y="4853"/>
                    <a:pt x="24911" y="4840"/>
                    <a:pt x="24896" y="4812"/>
                  </a:cubicBezTo>
                  <a:cubicBezTo>
                    <a:pt x="24712" y="4495"/>
                    <a:pt x="26534" y="3476"/>
                    <a:pt x="27169" y="3175"/>
                  </a:cubicBezTo>
                  <a:cubicBezTo>
                    <a:pt x="27787" y="2874"/>
                    <a:pt x="27904" y="2456"/>
                    <a:pt x="27536" y="2289"/>
                  </a:cubicBezTo>
                  <a:cubicBezTo>
                    <a:pt x="27522" y="2282"/>
                    <a:pt x="27500" y="2279"/>
                    <a:pt x="27473" y="2279"/>
                  </a:cubicBezTo>
                  <a:cubicBezTo>
                    <a:pt x="27062" y="2279"/>
                    <a:pt x="25291" y="3061"/>
                    <a:pt x="24696" y="3359"/>
                  </a:cubicBezTo>
                  <a:cubicBezTo>
                    <a:pt x="24303" y="3560"/>
                    <a:pt x="23478" y="3992"/>
                    <a:pt x="23049" y="3992"/>
                  </a:cubicBezTo>
                  <a:cubicBezTo>
                    <a:pt x="22803" y="3992"/>
                    <a:pt x="22687" y="3850"/>
                    <a:pt x="22858" y="3442"/>
                  </a:cubicBezTo>
                  <a:cubicBezTo>
                    <a:pt x="23342" y="2323"/>
                    <a:pt x="23292" y="1287"/>
                    <a:pt x="23075" y="1019"/>
                  </a:cubicBezTo>
                  <a:cubicBezTo>
                    <a:pt x="23010" y="932"/>
                    <a:pt x="22916" y="893"/>
                    <a:pt x="22820" y="893"/>
                  </a:cubicBezTo>
                  <a:cubicBezTo>
                    <a:pt x="22621" y="893"/>
                    <a:pt x="22412" y="1061"/>
                    <a:pt x="22423" y="1320"/>
                  </a:cubicBezTo>
                  <a:cubicBezTo>
                    <a:pt x="22390" y="1721"/>
                    <a:pt x="22306" y="2122"/>
                    <a:pt x="22173" y="2506"/>
                  </a:cubicBezTo>
                  <a:cubicBezTo>
                    <a:pt x="22072" y="2824"/>
                    <a:pt x="21905" y="3125"/>
                    <a:pt x="21705" y="3375"/>
                  </a:cubicBezTo>
                  <a:cubicBezTo>
                    <a:pt x="21471" y="3693"/>
                    <a:pt x="21270" y="3943"/>
                    <a:pt x="21087" y="4144"/>
                  </a:cubicBezTo>
                  <a:cubicBezTo>
                    <a:pt x="19478" y="4705"/>
                    <a:pt x="15248" y="6022"/>
                    <a:pt x="10943" y="6022"/>
                  </a:cubicBezTo>
                  <a:cubicBezTo>
                    <a:pt x="10375" y="6022"/>
                    <a:pt x="9805" y="5999"/>
                    <a:pt x="9240" y="5948"/>
                  </a:cubicBezTo>
                  <a:cubicBezTo>
                    <a:pt x="8355" y="5865"/>
                    <a:pt x="6132" y="0"/>
                    <a:pt x="6132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683" name="Google Shape;10683;p114"/>
          <p:cNvGrpSpPr/>
          <p:nvPr/>
        </p:nvGrpSpPr>
        <p:grpSpPr>
          <a:xfrm>
            <a:off x="7029768" y="1154820"/>
            <a:ext cx="1597372" cy="3504956"/>
            <a:chOff x="1037493" y="1194445"/>
            <a:chExt cx="1597372" cy="3504956"/>
          </a:xfrm>
        </p:grpSpPr>
        <p:sp>
          <p:nvSpPr>
            <p:cNvPr id="10684" name="Google Shape;10684;p114"/>
            <p:cNvSpPr/>
            <p:nvPr/>
          </p:nvSpPr>
          <p:spPr>
            <a:xfrm>
              <a:off x="1243574" y="4625814"/>
              <a:ext cx="76055" cy="49806"/>
            </a:xfrm>
            <a:custGeom>
              <a:avLst/>
              <a:gdLst/>
              <a:ahLst/>
              <a:cxnLst/>
              <a:rect l="l" t="t" r="r" b="b"/>
              <a:pathLst>
                <a:path w="2373" h="1554" extrusionOk="0">
                  <a:moveTo>
                    <a:pt x="1516" y="1"/>
                  </a:moveTo>
                  <a:cubicBezTo>
                    <a:pt x="1373" y="1"/>
                    <a:pt x="1229" y="17"/>
                    <a:pt x="1086" y="50"/>
                  </a:cubicBezTo>
                  <a:cubicBezTo>
                    <a:pt x="652" y="150"/>
                    <a:pt x="268" y="418"/>
                    <a:pt x="0" y="785"/>
                  </a:cubicBezTo>
                  <a:lnTo>
                    <a:pt x="1755" y="1554"/>
                  </a:lnTo>
                  <a:lnTo>
                    <a:pt x="2373" y="217"/>
                  </a:lnTo>
                  <a:cubicBezTo>
                    <a:pt x="2103" y="71"/>
                    <a:pt x="1811" y="1"/>
                    <a:pt x="15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5" name="Google Shape;10685;p114"/>
            <p:cNvSpPr/>
            <p:nvPr/>
          </p:nvSpPr>
          <p:spPr>
            <a:xfrm>
              <a:off x="1252677" y="4640589"/>
              <a:ext cx="9134" cy="7275"/>
            </a:xfrm>
            <a:custGeom>
              <a:avLst/>
              <a:gdLst/>
              <a:ahLst/>
              <a:cxnLst/>
              <a:rect l="l" t="t" r="r" b="b"/>
              <a:pathLst>
                <a:path w="285" h="227" extrusionOk="0">
                  <a:moveTo>
                    <a:pt x="255" y="1"/>
                  </a:moveTo>
                  <a:cubicBezTo>
                    <a:pt x="228" y="1"/>
                    <a:pt x="164" y="23"/>
                    <a:pt x="101" y="74"/>
                  </a:cubicBezTo>
                  <a:cubicBezTo>
                    <a:pt x="34" y="141"/>
                    <a:pt x="0" y="224"/>
                    <a:pt x="17" y="224"/>
                  </a:cubicBezTo>
                  <a:cubicBezTo>
                    <a:pt x="19" y="226"/>
                    <a:pt x="21" y="227"/>
                    <a:pt x="24" y="227"/>
                  </a:cubicBezTo>
                  <a:cubicBezTo>
                    <a:pt x="45" y="227"/>
                    <a:pt x="91" y="169"/>
                    <a:pt x="151" y="124"/>
                  </a:cubicBezTo>
                  <a:cubicBezTo>
                    <a:pt x="218" y="74"/>
                    <a:pt x="284" y="24"/>
                    <a:pt x="268" y="7"/>
                  </a:cubicBezTo>
                  <a:cubicBezTo>
                    <a:pt x="268" y="3"/>
                    <a:pt x="263" y="1"/>
                    <a:pt x="2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6" name="Google Shape;10686;p114"/>
            <p:cNvSpPr/>
            <p:nvPr/>
          </p:nvSpPr>
          <p:spPr>
            <a:xfrm>
              <a:off x="1270336" y="4631871"/>
              <a:ext cx="9134" cy="3814"/>
            </a:xfrm>
            <a:custGeom>
              <a:avLst/>
              <a:gdLst/>
              <a:ahLst/>
              <a:cxnLst/>
              <a:rect l="l" t="t" r="r" b="b"/>
              <a:pathLst>
                <a:path w="285" h="119" extrusionOk="0">
                  <a:moveTo>
                    <a:pt x="242" y="1"/>
                  </a:moveTo>
                  <a:cubicBezTo>
                    <a:pt x="213" y="1"/>
                    <a:pt x="174" y="9"/>
                    <a:pt x="134" y="28"/>
                  </a:cubicBezTo>
                  <a:cubicBezTo>
                    <a:pt x="68" y="62"/>
                    <a:pt x="1" y="95"/>
                    <a:pt x="17" y="112"/>
                  </a:cubicBezTo>
                  <a:cubicBezTo>
                    <a:pt x="17" y="117"/>
                    <a:pt x="23" y="119"/>
                    <a:pt x="33" y="119"/>
                  </a:cubicBezTo>
                  <a:cubicBezTo>
                    <a:pt x="57" y="119"/>
                    <a:pt x="104" y="107"/>
                    <a:pt x="151" y="95"/>
                  </a:cubicBezTo>
                  <a:cubicBezTo>
                    <a:pt x="235" y="62"/>
                    <a:pt x="285" y="28"/>
                    <a:pt x="285" y="11"/>
                  </a:cubicBezTo>
                  <a:cubicBezTo>
                    <a:pt x="278" y="5"/>
                    <a:pt x="262" y="1"/>
                    <a:pt x="24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7" name="Google Shape;10687;p114"/>
            <p:cNvSpPr/>
            <p:nvPr/>
          </p:nvSpPr>
          <p:spPr>
            <a:xfrm>
              <a:off x="1288092" y="4630525"/>
              <a:ext cx="10673" cy="2949"/>
            </a:xfrm>
            <a:custGeom>
              <a:avLst/>
              <a:gdLst/>
              <a:ahLst/>
              <a:cxnLst/>
              <a:rect l="l" t="t" r="r" b="b"/>
              <a:pathLst>
                <a:path w="333" h="92" extrusionOk="0">
                  <a:moveTo>
                    <a:pt x="141" y="0"/>
                  </a:moveTo>
                  <a:cubicBezTo>
                    <a:pt x="60" y="0"/>
                    <a:pt x="0" y="39"/>
                    <a:pt x="15" y="53"/>
                  </a:cubicBezTo>
                  <a:cubicBezTo>
                    <a:pt x="15" y="62"/>
                    <a:pt x="32" y="62"/>
                    <a:pt x="59" y="62"/>
                  </a:cubicBezTo>
                  <a:cubicBezTo>
                    <a:pt x="86" y="62"/>
                    <a:pt x="123" y="62"/>
                    <a:pt x="165" y="70"/>
                  </a:cubicBezTo>
                  <a:cubicBezTo>
                    <a:pt x="232" y="70"/>
                    <a:pt x="288" y="92"/>
                    <a:pt x="317" y="92"/>
                  </a:cubicBezTo>
                  <a:cubicBezTo>
                    <a:pt x="324" y="92"/>
                    <a:pt x="329" y="90"/>
                    <a:pt x="332" y="87"/>
                  </a:cubicBezTo>
                  <a:cubicBezTo>
                    <a:pt x="332" y="70"/>
                    <a:pt x="282" y="3"/>
                    <a:pt x="182" y="3"/>
                  </a:cubicBezTo>
                  <a:cubicBezTo>
                    <a:pt x="168" y="1"/>
                    <a:pt x="154" y="0"/>
                    <a:pt x="1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8" name="Google Shape;10688;p114"/>
            <p:cNvSpPr/>
            <p:nvPr/>
          </p:nvSpPr>
          <p:spPr>
            <a:xfrm>
              <a:off x="1306232" y="4634371"/>
              <a:ext cx="5384" cy="2179"/>
            </a:xfrm>
            <a:custGeom>
              <a:avLst/>
              <a:gdLst/>
              <a:ahLst/>
              <a:cxnLst/>
              <a:rect l="l" t="t" r="r" b="b"/>
              <a:pathLst>
                <a:path w="168" h="68" extrusionOk="0">
                  <a:moveTo>
                    <a:pt x="84" y="0"/>
                  </a:moveTo>
                  <a:cubicBezTo>
                    <a:pt x="34" y="0"/>
                    <a:pt x="0" y="17"/>
                    <a:pt x="0" y="34"/>
                  </a:cubicBezTo>
                  <a:cubicBezTo>
                    <a:pt x="0" y="50"/>
                    <a:pt x="34" y="67"/>
                    <a:pt x="84" y="67"/>
                  </a:cubicBezTo>
                  <a:cubicBezTo>
                    <a:pt x="117" y="67"/>
                    <a:pt x="167" y="50"/>
                    <a:pt x="167" y="34"/>
                  </a:cubicBezTo>
                  <a:cubicBezTo>
                    <a:pt x="167" y="17"/>
                    <a:pt x="134" y="0"/>
                    <a:pt x="8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9" name="Google Shape;10689;p114"/>
            <p:cNvSpPr/>
            <p:nvPr/>
          </p:nvSpPr>
          <p:spPr>
            <a:xfrm>
              <a:off x="2398656" y="4658441"/>
              <a:ext cx="25736" cy="16666"/>
            </a:xfrm>
            <a:custGeom>
              <a:avLst/>
              <a:gdLst/>
              <a:ahLst/>
              <a:cxnLst/>
              <a:rect l="l" t="t" r="r" b="b"/>
              <a:pathLst>
                <a:path w="803" h="520" extrusionOk="0">
                  <a:moveTo>
                    <a:pt x="39" y="0"/>
                  </a:moveTo>
                  <a:cubicBezTo>
                    <a:pt x="26" y="0"/>
                    <a:pt x="13" y="1"/>
                    <a:pt x="1" y="1"/>
                  </a:cubicBezTo>
                  <a:cubicBezTo>
                    <a:pt x="318" y="68"/>
                    <a:pt x="602" y="252"/>
                    <a:pt x="803" y="519"/>
                  </a:cubicBezTo>
                  <a:cubicBezTo>
                    <a:pt x="674" y="213"/>
                    <a:pt x="374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0" name="Google Shape;10690;p114"/>
            <p:cNvSpPr/>
            <p:nvPr/>
          </p:nvSpPr>
          <p:spPr>
            <a:xfrm>
              <a:off x="1184122" y="1956626"/>
              <a:ext cx="211562" cy="279764"/>
            </a:xfrm>
            <a:custGeom>
              <a:avLst/>
              <a:gdLst/>
              <a:ahLst/>
              <a:cxnLst/>
              <a:rect l="l" t="t" r="r" b="b"/>
              <a:pathLst>
                <a:path w="6601" h="8729" extrusionOk="0">
                  <a:moveTo>
                    <a:pt x="3676" y="0"/>
                  </a:moveTo>
                  <a:cubicBezTo>
                    <a:pt x="3571" y="0"/>
                    <a:pt x="3468" y="44"/>
                    <a:pt x="3392" y="140"/>
                  </a:cubicBezTo>
                  <a:cubicBezTo>
                    <a:pt x="3159" y="441"/>
                    <a:pt x="3092" y="1594"/>
                    <a:pt x="3610" y="2847"/>
                  </a:cubicBezTo>
                  <a:cubicBezTo>
                    <a:pt x="3802" y="3292"/>
                    <a:pt x="3681" y="3447"/>
                    <a:pt x="3415" y="3447"/>
                  </a:cubicBezTo>
                  <a:cubicBezTo>
                    <a:pt x="2942" y="3447"/>
                    <a:pt x="2010" y="2955"/>
                    <a:pt x="1571" y="2730"/>
                  </a:cubicBezTo>
                  <a:cubicBezTo>
                    <a:pt x="1571" y="2730"/>
                    <a:pt x="809" y="2179"/>
                    <a:pt x="515" y="2179"/>
                  </a:cubicBezTo>
                  <a:cubicBezTo>
                    <a:pt x="510" y="2179"/>
                    <a:pt x="506" y="2179"/>
                    <a:pt x="502" y="2179"/>
                  </a:cubicBezTo>
                  <a:cubicBezTo>
                    <a:pt x="235" y="2196"/>
                    <a:pt x="1" y="2847"/>
                    <a:pt x="986" y="3766"/>
                  </a:cubicBezTo>
                  <a:cubicBezTo>
                    <a:pt x="986" y="3766"/>
                    <a:pt x="352" y="3883"/>
                    <a:pt x="485" y="4401"/>
                  </a:cubicBezTo>
                  <a:cubicBezTo>
                    <a:pt x="585" y="4769"/>
                    <a:pt x="1337" y="5253"/>
                    <a:pt x="1337" y="5253"/>
                  </a:cubicBezTo>
                  <a:cubicBezTo>
                    <a:pt x="1312" y="5250"/>
                    <a:pt x="1286" y="5248"/>
                    <a:pt x="1261" y="5248"/>
                  </a:cubicBezTo>
                  <a:cubicBezTo>
                    <a:pt x="1040" y="5248"/>
                    <a:pt x="843" y="5376"/>
                    <a:pt x="753" y="5571"/>
                  </a:cubicBezTo>
                  <a:cubicBezTo>
                    <a:pt x="552" y="6122"/>
                    <a:pt x="1421" y="6623"/>
                    <a:pt x="1421" y="6623"/>
                  </a:cubicBezTo>
                  <a:cubicBezTo>
                    <a:pt x="1421" y="6623"/>
                    <a:pt x="669" y="6941"/>
                    <a:pt x="1053" y="7492"/>
                  </a:cubicBezTo>
                  <a:cubicBezTo>
                    <a:pt x="1354" y="7910"/>
                    <a:pt x="2056" y="8060"/>
                    <a:pt x="3309" y="8445"/>
                  </a:cubicBezTo>
                  <a:lnTo>
                    <a:pt x="4712" y="8729"/>
                  </a:lnTo>
                  <a:lnTo>
                    <a:pt x="6601" y="5086"/>
                  </a:lnTo>
                  <a:lnTo>
                    <a:pt x="5598" y="3633"/>
                  </a:lnTo>
                  <a:cubicBezTo>
                    <a:pt x="5398" y="3399"/>
                    <a:pt x="5164" y="3131"/>
                    <a:pt x="4896" y="2780"/>
                  </a:cubicBezTo>
                  <a:cubicBezTo>
                    <a:pt x="4679" y="2496"/>
                    <a:pt x="4512" y="2162"/>
                    <a:pt x="4395" y="1811"/>
                  </a:cubicBezTo>
                  <a:cubicBezTo>
                    <a:pt x="4245" y="1377"/>
                    <a:pt x="4144" y="926"/>
                    <a:pt x="4128" y="475"/>
                  </a:cubicBezTo>
                  <a:cubicBezTo>
                    <a:pt x="4128" y="191"/>
                    <a:pt x="3897" y="0"/>
                    <a:pt x="3676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1" name="Google Shape;10691;p114"/>
            <p:cNvSpPr/>
            <p:nvPr/>
          </p:nvSpPr>
          <p:spPr>
            <a:xfrm>
              <a:off x="1037493" y="4486557"/>
              <a:ext cx="316430" cy="191755"/>
            </a:xfrm>
            <a:custGeom>
              <a:avLst/>
              <a:gdLst/>
              <a:ahLst/>
              <a:cxnLst/>
              <a:rect l="l" t="t" r="r" b="b"/>
              <a:pathLst>
                <a:path w="9873" h="5983" extrusionOk="0">
                  <a:moveTo>
                    <a:pt x="5094" y="1"/>
                  </a:moveTo>
                  <a:lnTo>
                    <a:pt x="3891" y="2540"/>
                  </a:lnTo>
                  <a:lnTo>
                    <a:pt x="3891" y="2557"/>
                  </a:lnTo>
                  <a:cubicBezTo>
                    <a:pt x="3891" y="2557"/>
                    <a:pt x="1535" y="2041"/>
                    <a:pt x="551" y="2041"/>
                  </a:cubicBezTo>
                  <a:cubicBezTo>
                    <a:pt x="176" y="2041"/>
                    <a:pt x="1" y="2116"/>
                    <a:pt x="231" y="2323"/>
                  </a:cubicBezTo>
                  <a:cubicBezTo>
                    <a:pt x="1000" y="3008"/>
                    <a:pt x="6497" y="5314"/>
                    <a:pt x="7851" y="5865"/>
                  </a:cubicBezTo>
                  <a:lnTo>
                    <a:pt x="8151" y="5982"/>
                  </a:lnTo>
                  <a:lnTo>
                    <a:pt x="9872" y="2240"/>
                  </a:lnTo>
                  <a:lnTo>
                    <a:pt x="509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2" name="Google Shape;10692;p114"/>
            <p:cNvSpPr/>
            <p:nvPr/>
          </p:nvSpPr>
          <p:spPr>
            <a:xfrm>
              <a:off x="1040313" y="4552099"/>
              <a:ext cx="259509" cy="126213"/>
            </a:xfrm>
            <a:custGeom>
              <a:avLst/>
              <a:gdLst/>
              <a:ahLst/>
              <a:cxnLst/>
              <a:rect l="l" t="t" r="r" b="b"/>
              <a:pathLst>
                <a:path w="8097" h="3938" extrusionOk="0">
                  <a:moveTo>
                    <a:pt x="511" y="1"/>
                  </a:moveTo>
                  <a:cubicBezTo>
                    <a:pt x="226" y="1"/>
                    <a:pt x="1" y="38"/>
                    <a:pt x="26" y="161"/>
                  </a:cubicBezTo>
                  <a:cubicBezTo>
                    <a:pt x="93" y="479"/>
                    <a:pt x="5557" y="3018"/>
                    <a:pt x="8063" y="3937"/>
                  </a:cubicBezTo>
                  <a:lnTo>
                    <a:pt x="8097" y="3820"/>
                  </a:lnTo>
                  <a:lnTo>
                    <a:pt x="1697" y="913"/>
                  </a:lnTo>
                  <a:cubicBezTo>
                    <a:pt x="1697" y="913"/>
                    <a:pt x="1848" y="245"/>
                    <a:pt x="1564" y="94"/>
                  </a:cubicBezTo>
                  <a:cubicBezTo>
                    <a:pt x="1564" y="94"/>
                    <a:pt x="962" y="1"/>
                    <a:pt x="51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3" name="Google Shape;10693;p114"/>
            <p:cNvSpPr/>
            <p:nvPr/>
          </p:nvSpPr>
          <p:spPr>
            <a:xfrm>
              <a:off x="1090407" y="4552964"/>
              <a:ext cx="8589" cy="30576"/>
            </a:xfrm>
            <a:custGeom>
              <a:avLst/>
              <a:gdLst/>
              <a:ahLst/>
              <a:cxnLst/>
              <a:rect l="l" t="t" r="r" b="b"/>
              <a:pathLst>
                <a:path w="268" h="954" extrusionOk="0">
                  <a:moveTo>
                    <a:pt x="1" y="1"/>
                  </a:moveTo>
                  <a:lnTo>
                    <a:pt x="1" y="1"/>
                  </a:lnTo>
                  <a:cubicBezTo>
                    <a:pt x="67" y="151"/>
                    <a:pt x="118" y="301"/>
                    <a:pt x="134" y="468"/>
                  </a:cubicBezTo>
                  <a:cubicBezTo>
                    <a:pt x="151" y="636"/>
                    <a:pt x="134" y="803"/>
                    <a:pt x="101" y="953"/>
                  </a:cubicBezTo>
                  <a:cubicBezTo>
                    <a:pt x="268" y="652"/>
                    <a:pt x="235" y="268"/>
                    <a:pt x="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4" name="Google Shape;10694;p114"/>
            <p:cNvSpPr/>
            <p:nvPr/>
          </p:nvSpPr>
          <p:spPr>
            <a:xfrm>
              <a:off x="1147168" y="4565271"/>
              <a:ext cx="3269" cy="16634"/>
            </a:xfrm>
            <a:custGeom>
              <a:avLst/>
              <a:gdLst/>
              <a:ahLst/>
              <a:cxnLst/>
              <a:rect l="l" t="t" r="r" b="b"/>
              <a:pathLst>
                <a:path w="102" h="519" extrusionOk="0">
                  <a:moveTo>
                    <a:pt x="17" y="1"/>
                  </a:moveTo>
                  <a:cubicBezTo>
                    <a:pt x="1" y="84"/>
                    <a:pt x="1" y="168"/>
                    <a:pt x="17" y="268"/>
                  </a:cubicBezTo>
                  <a:cubicBezTo>
                    <a:pt x="34" y="402"/>
                    <a:pt x="68" y="519"/>
                    <a:pt x="84" y="519"/>
                  </a:cubicBezTo>
                  <a:cubicBezTo>
                    <a:pt x="101" y="435"/>
                    <a:pt x="101" y="335"/>
                    <a:pt x="84" y="252"/>
                  </a:cubicBezTo>
                  <a:cubicBezTo>
                    <a:pt x="84" y="168"/>
                    <a:pt x="51" y="84"/>
                    <a:pt x="1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5" name="Google Shape;10695;p114"/>
            <p:cNvSpPr/>
            <p:nvPr/>
          </p:nvSpPr>
          <p:spPr>
            <a:xfrm>
              <a:off x="1158962" y="4567899"/>
              <a:ext cx="6987" cy="13012"/>
            </a:xfrm>
            <a:custGeom>
              <a:avLst/>
              <a:gdLst/>
              <a:ahLst/>
              <a:cxnLst/>
              <a:rect l="l" t="t" r="r" b="b"/>
              <a:pathLst>
                <a:path w="218" h="406" extrusionOk="0">
                  <a:moveTo>
                    <a:pt x="21" y="1"/>
                  </a:moveTo>
                  <a:cubicBezTo>
                    <a:pt x="20" y="1"/>
                    <a:pt x="18" y="1"/>
                    <a:pt x="17" y="2"/>
                  </a:cubicBezTo>
                  <a:cubicBezTo>
                    <a:pt x="0" y="2"/>
                    <a:pt x="34" y="103"/>
                    <a:pt x="84" y="220"/>
                  </a:cubicBezTo>
                  <a:cubicBezTo>
                    <a:pt x="130" y="327"/>
                    <a:pt x="176" y="406"/>
                    <a:pt x="196" y="406"/>
                  </a:cubicBezTo>
                  <a:cubicBezTo>
                    <a:pt x="198" y="406"/>
                    <a:pt x="199" y="405"/>
                    <a:pt x="201" y="403"/>
                  </a:cubicBezTo>
                  <a:cubicBezTo>
                    <a:pt x="218" y="403"/>
                    <a:pt x="184" y="303"/>
                    <a:pt x="134" y="186"/>
                  </a:cubicBezTo>
                  <a:cubicBezTo>
                    <a:pt x="88" y="93"/>
                    <a:pt x="41" y="1"/>
                    <a:pt x="2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6" name="Google Shape;10696;p114"/>
            <p:cNvSpPr/>
            <p:nvPr/>
          </p:nvSpPr>
          <p:spPr>
            <a:xfrm>
              <a:off x="1163770" y="4562611"/>
              <a:ext cx="16089" cy="7532"/>
            </a:xfrm>
            <a:custGeom>
              <a:avLst/>
              <a:gdLst/>
              <a:ahLst/>
              <a:cxnLst/>
              <a:rect l="l" t="t" r="r" b="b"/>
              <a:pathLst>
                <a:path w="502" h="235" extrusionOk="0">
                  <a:moveTo>
                    <a:pt x="1" y="0"/>
                  </a:moveTo>
                  <a:cubicBezTo>
                    <a:pt x="1" y="17"/>
                    <a:pt x="101" y="84"/>
                    <a:pt x="235" y="151"/>
                  </a:cubicBezTo>
                  <a:cubicBezTo>
                    <a:pt x="318" y="201"/>
                    <a:pt x="402" y="234"/>
                    <a:pt x="502" y="234"/>
                  </a:cubicBezTo>
                  <a:cubicBezTo>
                    <a:pt x="502" y="218"/>
                    <a:pt x="402" y="151"/>
                    <a:pt x="268" y="84"/>
                  </a:cubicBezTo>
                  <a:cubicBezTo>
                    <a:pt x="185" y="51"/>
                    <a:pt x="101" y="17"/>
                    <a:pt x="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7" name="Google Shape;10697;p114"/>
            <p:cNvSpPr/>
            <p:nvPr/>
          </p:nvSpPr>
          <p:spPr>
            <a:xfrm>
              <a:off x="1168609" y="4554054"/>
              <a:ext cx="18749" cy="7051"/>
            </a:xfrm>
            <a:custGeom>
              <a:avLst/>
              <a:gdLst/>
              <a:ahLst/>
              <a:cxnLst/>
              <a:rect l="l" t="t" r="r" b="b"/>
              <a:pathLst>
                <a:path w="585" h="220" extrusionOk="0">
                  <a:moveTo>
                    <a:pt x="0" y="0"/>
                  </a:moveTo>
                  <a:cubicBezTo>
                    <a:pt x="138" y="138"/>
                    <a:pt x="331" y="219"/>
                    <a:pt x="530" y="219"/>
                  </a:cubicBezTo>
                  <a:cubicBezTo>
                    <a:pt x="548" y="219"/>
                    <a:pt x="567" y="219"/>
                    <a:pt x="585" y="217"/>
                  </a:cubicBezTo>
                  <a:cubicBezTo>
                    <a:pt x="485" y="184"/>
                    <a:pt x="384" y="134"/>
                    <a:pt x="284" y="117"/>
                  </a:cubicBezTo>
                  <a:cubicBezTo>
                    <a:pt x="201" y="67"/>
                    <a:pt x="100" y="33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8" name="Google Shape;10698;p114"/>
            <p:cNvSpPr/>
            <p:nvPr/>
          </p:nvSpPr>
          <p:spPr>
            <a:xfrm>
              <a:off x="1125214" y="4541202"/>
              <a:ext cx="25736" cy="26794"/>
            </a:xfrm>
            <a:custGeom>
              <a:avLst/>
              <a:gdLst/>
              <a:ahLst/>
              <a:cxnLst/>
              <a:rect l="l" t="t" r="r" b="b"/>
              <a:pathLst>
                <a:path w="803" h="836" extrusionOk="0">
                  <a:moveTo>
                    <a:pt x="134" y="67"/>
                  </a:moveTo>
                  <a:cubicBezTo>
                    <a:pt x="268" y="67"/>
                    <a:pt x="418" y="117"/>
                    <a:pt x="519" y="217"/>
                  </a:cubicBezTo>
                  <a:cubicBezTo>
                    <a:pt x="602" y="284"/>
                    <a:pt x="669" y="401"/>
                    <a:pt x="702" y="501"/>
                  </a:cubicBezTo>
                  <a:cubicBezTo>
                    <a:pt x="713" y="577"/>
                    <a:pt x="717" y="646"/>
                    <a:pt x="718" y="718"/>
                  </a:cubicBezTo>
                  <a:lnTo>
                    <a:pt x="718" y="718"/>
                  </a:lnTo>
                  <a:cubicBezTo>
                    <a:pt x="669" y="686"/>
                    <a:pt x="600" y="641"/>
                    <a:pt x="519" y="585"/>
                  </a:cubicBezTo>
                  <a:cubicBezTo>
                    <a:pt x="418" y="518"/>
                    <a:pt x="318" y="451"/>
                    <a:pt x="235" y="368"/>
                  </a:cubicBezTo>
                  <a:cubicBezTo>
                    <a:pt x="185" y="318"/>
                    <a:pt x="134" y="267"/>
                    <a:pt x="101" y="201"/>
                  </a:cubicBezTo>
                  <a:cubicBezTo>
                    <a:pt x="68" y="150"/>
                    <a:pt x="68" y="84"/>
                    <a:pt x="134" y="67"/>
                  </a:cubicBezTo>
                  <a:close/>
                  <a:moveTo>
                    <a:pt x="118" y="0"/>
                  </a:moveTo>
                  <a:cubicBezTo>
                    <a:pt x="68" y="17"/>
                    <a:pt x="34" y="50"/>
                    <a:pt x="17" y="100"/>
                  </a:cubicBezTo>
                  <a:cubicBezTo>
                    <a:pt x="1" y="150"/>
                    <a:pt x="17" y="201"/>
                    <a:pt x="51" y="234"/>
                  </a:cubicBezTo>
                  <a:cubicBezTo>
                    <a:pt x="84" y="301"/>
                    <a:pt x="134" y="351"/>
                    <a:pt x="201" y="401"/>
                  </a:cubicBezTo>
                  <a:cubicBezTo>
                    <a:pt x="285" y="485"/>
                    <a:pt x="385" y="568"/>
                    <a:pt x="485" y="635"/>
                  </a:cubicBezTo>
                  <a:cubicBezTo>
                    <a:pt x="561" y="673"/>
                    <a:pt x="636" y="710"/>
                    <a:pt x="719" y="741"/>
                  </a:cubicBezTo>
                  <a:lnTo>
                    <a:pt x="719" y="741"/>
                  </a:lnTo>
                  <a:cubicBezTo>
                    <a:pt x="719" y="772"/>
                    <a:pt x="719" y="803"/>
                    <a:pt x="719" y="835"/>
                  </a:cubicBezTo>
                  <a:cubicBezTo>
                    <a:pt x="736" y="802"/>
                    <a:pt x="736" y="786"/>
                    <a:pt x="752" y="753"/>
                  </a:cubicBezTo>
                  <a:lnTo>
                    <a:pt x="752" y="753"/>
                  </a:lnTo>
                  <a:cubicBezTo>
                    <a:pt x="769" y="758"/>
                    <a:pt x="786" y="764"/>
                    <a:pt x="803" y="769"/>
                  </a:cubicBezTo>
                  <a:cubicBezTo>
                    <a:pt x="803" y="769"/>
                    <a:pt x="785" y="758"/>
                    <a:pt x="753" y="739"/>
                  </a:cubicBezTo>
                  <a:lnTo>
                    <a:pt x="753" y="739"/>
                  </a:lnTo>
                  <a:cubicBezTo>
                    <a:pt x="753" y="660"/>
                    <a:pt x="752" y="580"/>
                    <a:pt x="736" y="501"/>
                  </a:cubicBezTo>
                  <a:cubicBezTo>
                    <a:pt x="669" y="201"/>
                    <a:pt x="418" y="0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9" name="Google Shape;10699;p114"/>
            <p:cNvSpPr/>
            <p:nvPr/>
          </p:nvSpPr>
          <p:spPr>
            <a:xfrm>
              <a:off x="1147713" y="4549887"/>
              <a:ext cx="21441" cy="15640"/>
            </a:xfrm>
            <a:custGeom>
              <a:avLst/>
              <a:gdLst/>
              <a:ahLst/>
              <a:cxnLst/>
              <a:rect l="l" t="t" r="r" b="b"/>
              <a:pathLst>
                <a:path w="669" h="488" extrusionOk="0">
                  <a:moveTo>
                    <a:pt x="456" y="1"/>
                  </a:moveTo>
                  <a:cubicBezTo>
                    <a:pt x="387" y="1"/>
                    <a:pt x="318" y="23"/>
                    <a:pt x="268" y="63"/>
                  </a:cubicBezTo>
                  <a:cubicBezTo>
                    <a:pt x="184" y="113"/>
                    <a:pt x="117" y="180"/>
                    <a:pt x="67" y="247"/>
                  </a:cubicBezTo>
                  <a:cubicBezTo>
                    <a:pt x="34" y="314"/>
                    <a:pt x="0" y="397"/>
                    <a:pt x="17" y="481"/>
                  </a:cubicBezTo>
                  <a:cubicBezTo>
                    <a:pt x="34" y="414"/>
                    <a:pt x="67" y="331"/>
                    <a:pt x="117" y="280"/>
                  </a:cubicBezTo>
                  <a:cubicBezTo>
                    <a:pt x="168" y="214"/>
                    <a:pt x="218" y="147"/>
                    <a:pt x="285" y="113"/>
                  </a:cubicBezTo>
                  <a:cubicBezTo>
                    <a:pt x="338" y="81"/>
                    <a:pt x="399" y="63"/>
                    <a:pt x="458" y="63"/>
                  </a:cubicBezTo>
                  <a:cubicBezTo>
                    <a:pt x="491" y="63"/>
                    <a:pt x="522" y="68"/>
                    <a:pt x="552" y="80"/>
                  </a:cubicBezTo>
                  <a:cubicBezTo>
                    <a:pt x="619" y="130"/>
                    <a:pt x="535" y="230"/>
                    <a:pt x="468" y="280"/>
                  </a:cubicBezTo>
                  <a:cubicBezTo>
                    <a:pt x="401" y="331"/>
                    <a:pt x="335" y="364"/>
                    <a:pt x="251" y="397"/>
                  </a:cubicBezTo>
                  <a:cubicBezTo>
                    <a:pt x="117" y="464"/>
                    <a:pt x="34" y="481"/>
                    <a:pt x="34" y="481"/>
                  </a:cubicBezTo>
                  <a:cubicBezTo>
                    <a:pt x="56" y="485"/>
                    <a:pt x="79" y="487"/>
                    <a:pt x="101" y="487"/>
                  </a:cubicBezTo>
                  <a:cubicBezTo>
                    <a:pt x="161" y="487"/>
                    <a:pt x="219" y="472"/>
                    <a:pt x="268" y="448"/>
                  </a:cubicBezTo>
                  <a:cubicBezTo>
                    <a:pt x="351" y="414"/>
                    <a:pt x="435" y="381"/>
                    <a:pt x="502" y="331"/>
                  </a:cubicBezTo>
                  <a:cubicBezTo>
                    <a:pt x="552" y="297"/>
                    <a:pt x="585" y="264"/>
                    <a:pt x="619" y="214"/>
                  </a:cubicBezTo>
                  <a:cubicBezTo>
                    <a:pt x="669" y="147"/>
                    <a:pt x="652" y="63"/>
                    <a:pt x="585" y="30"/>
                  </a:cubicBezTo>
                  <a:cubicBezTo>
                    <a:pt x="546" y="10"/>
                    <a:pt x="501" y="1"/>
                    <a:pt x="4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0" name="Google Shape;10700;p114"/>
            <p:cNvSpPr/>
            <p:nvPr/>
          </p:nvSpPr>
          <p:spPr>
            <a:xfrm>
              <a:off x="1304085" y="4561009"/>
              <a:ext cx="28396" cy="63203"/>
            </a:xfrm>
            <a:custGeom>
              <a:avLst/>
              <a:gdLst/>
              <a:ahLst/>
              <a:cxnLst/>
              <a:rect l="l" t="t" r="r" b="b"/>
              <a:pathLst>
                <a:path w="886" h="1972" extrusionOk="0">
                  <a:moveTo>
                    <a:pt x="886" y="0"/>
                  </a:moveTo>
                  <a:lnTo>
                    <a:pt x="886" y="0"/>
                  </a:lnTo>
                  <a:cubicBezTo>
                    <a:pt x="552" y="635"/>
                    <a:pt x="268" y="1304"/>
                    <a:pt x="0" y="1972"/>
                  </a:cubicBezTo>
                  <a:cubicBezTo>
                    <a:pt x="335" y="1337"/>
                    <a:pt x="635" y="669"/>
                    <a:pt x="88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1" name="Google Shape;10701;p114"/>
            <p:cNvSpPr/>
            <p:nvPr/>
          </p:nvSpPr>
          <p:spPr>
            <a:xfrm>
              <a:off x="1186269" y="4606488"/>
              <a:ext cx="45030" cy="20416"/>
            </a:xfrm>
            <a:custGeom>
              <a:avLst/>
              <a:gdLst/>
              <a:ahLst/>
              <a:cxnLst/>
              <a:rect l="l" t="t" r="r" b="b"/>
              <a:pathLst>
                <a:path w="1405" h="637" extrusionOk="0">
                  <a:moveTo>
                    <a:pt x="5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435" y="302"/>
                    <a:pt x="903" y="519"/>
                    <a:pt x="1404" y="636"/>
                  </a:cubicBezTo>
                  <a:cubicBezTo>
                    <a:pt x="1404" y="620"/>
                    <a:pt x="1087" y="503"/>
                    <a:pt x="702" y="336"/>
                  </a:cubicBezTo>
                  <a:cubicBezTo>
                    <a:pt x="336" y="160"/>
                    <a:pt x="45" y="0"/>
                    <a:pt x="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2" name="Google Shape;10702;p114"/>
            <p:cNvSpPr/>
            <p:nvPr/>
          </p:nvSpPr>
          <p:spPr>
            <a:xfrm>
              <a:off x="2346799" y="4458705"/>
              <a:ext cx="281079" cy="240183"/>
            </a:xfrm>
            <a:custGeom>
              <a:avLst/>
              <a:gdLst/>
              <a:ahLst/>
              <a:cxnLst/>
              <a:rect l="l" t="t" r="r" b="b"/>
              <a:pathLst>
                <a:path w="8770" h="7494" extrusionOk="0">
                  <a:moveTo>
                    <a:pt x="6982" y="1"/>
                  </a:moveTo>
                  <a:lnTo>
                    <a:pt x="2220" y="2257"/>
                  </a:lnTo>
                  <a:lnTo>
                    <a:pt x="3407" y="4813"/>
                  </a:lnTo>
                  <a:cubicBezTo>
                    <a:pt x="3407" y="4813"/>
                    <a:pt x="1" y="7493"/>
                    <a:pt x="832" y="7493"/>
                  </a:cubicBezTo>
                  <a:cubicBezTo>
                    <a:pt x="857" y="7493"/>
                    <a:pt x="885" y="7491"/>
                    <a:pt x="917" y="7486"/>
                  </a:cubicBezTo>
                  <a:cubicBezTo>
                    <a:pt x="1919" y="7336"/>
                    <a:pt x="7199" y="4562"/>
                    <a:pt x="8486" y="3877"/>
                  </a:cubicBezTo>
                  <a:lnTo>
                    <a:pt x="8770" y="3710"/>
                  </a:lnTo>
                  <a:lnTo>
                    <a:pt x="698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3" name="Google Shape;10703;p114"/>
            <p:cNvSpPr/>
            <p:nvPr/>
          </p:nvSpPr>
          <p:spPr>
            <a:xfrm>
              <a:off x="2567880" y="4532612"/>
              <a:ext cx="58940" cy="70189"/>
            </a:xfrm>
            <a:custGeom>
              <a:avLst/>
              <a:gdLst/>
              <a:ahLst/>
              <a:cxnLst/>
              <a:rect l="l" t="t" r="r" b="b"/>
              <a:pathLst>
                <a:path w="1839" h="2190" extrusionOk="0">
                  <a:moveTo>
                    <a:pt x="1204" y="1"/>
                  </a:moveTo>
                  <a:cubicBezTo>
                    <a:pt x="786" y="168"/>
                    <a:pt x="452" y="485"/>
                    <a:pt x="251" y="886"/>
                  </a:cubicBezTo>
                  <a:cubicBezTo>
                    <a:pt x="51" y="1287"/>
                    <a:pt x="1" y="1755"/>
                    <a:pt x="118" y="2190"/>
                  </a:cubicBezTo>
                  <a:lnTo>
                    <a:pt x="1839" y="1337"/>
                  </a:lnTo>
                  <a:lnTo>
                    <a:pt x="120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4" name="Google Shape;10704;p114"/>
            <p:cNvSpPr/>
            <p:nvPr/>
          </p:nvSpPr>
          <p:spPr>
            <a:xfrm>
              <a:off x="2361190" y="4574374"/>
              <a:ext cx="266688" cy="125027"/>
            </a:xfrm>
            <a:custGeom>
              <a:avLst/>
              <a:gdLst/>
              <a:ahLst/>
              <a:cxnLst/>
              <a:rect l="l" t="t" r="r" b="b"/>
              <a:pathLst>
                <a:path w="8321" h="3901" extrusionOk="0">
                  <a:moveTo>
                    <a:pt x="8254" y="1"/>
                  </a:moveTo>
                  <a:lnTo>
                    <a:pt x="1938" y="3075"/>
                  </a:lnTo>
                  <a:cubicBezTo>
                    <a:pt x="1938" y="3075"/>
                    <a:pt x="1585" y="2641"/>
                    <a:pt x="1308" y="2641"/>
                  </a:cubicBezTo>
                  <a:cubicBezTo>
                    <a:pt x="1277" y="2641"/>
                    <a:pt x="1248" y="2646"/>
                    <a:pt x="1220" y="2658"/>
                  </a:cubicBezTo>
                  <a:cubicBezTo>
                    <a:pt x="1220" y="2658"/>
                    <a:pt x="0" y="3744"/>
                    <a:pt x="284" y="3894"/>
                  </a:cubicBezTo>
                  <a:cubicBezTo>
                    <a:pt x="292" y="3898"/>
                    <a:pt x="304" y="3900"/>
                    <a:pt x="320" y="3900"/>
                  </a:cubicBezTo>
                  <a:cubicBezTo>
                    <a:pt x="871" y="3900"/>
                    <a:pt x="6080" y="1417"/>
                    <a:pt x="8321" y="101"/>
                  </a:cubicBezTo>
                  <a:lnTo>
                    <a:pt x="825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5" name="Google Shape;10705;p114"/>
            <p:cNvSpPr/>
            <p:nvPr/>
          </p:nvSpPr>
          <p:spPr>
            <a:xfrm>
              <a:off x="2369202" y="4573316"/>
              <a:ext cx="259220" cy="123200"/>
            </a:xfrm>
            <a:custGeom>
              <a:avLst/>
              <a:gdLst/>
              <a:ahLst/>
              <a:cxnLst/>
              <a:rect l="l" t="t" r="r" b="b"/>
              <a:pathLst>
                <a:path w="8088" h="3844" extrusionOk="0">
                  <a:moveTo>
                    <a:pt x="8088" y="1"/>
                  </a:moveTo>
                  <a:cubicBezTo>
                    <a:pt x="8054" y="1"/>
                    <a:pt x="8021" y="17"/>
                    <a:pt x="8004" y="34"/>
                  </a:cubicBezTo>
                  <a:cubicBezTo>
                    <a:pt x="8038" y="34"/>
                    <a:pt x="8054" y="17"/>
                    <a:pt x="8088" y="1"/>
                  </a:cubicBezTo>
                  <a:close/>
                  <a:moveTo>
                    <a:pt x="8004" y="34"/>
                  </a:moveTo>
                  <a:lnTo>
                    <a:pt x="8004" y="34"/>
                  </a:lnTo>
                  <a:cubicBezTo>
                    <a:pt x="7937" y="67"/>
                    <a:pt x="7854" y="101"/>
                    <a:pt x="7770" y="151"/>
                  </a:cubicBezTo>
                  <a:lnTo>
                    <a:pt x="6918" y="585"/>
                  </a:lnTo>
                  <a:cubicBezTo>
                    <a:pt x="6183" y="936"/>
                    <a:pt x="5180" y="1437"/>
                    <a:pt x="4061" y="1972"/>
                  </a:cubicBezTo>
                  <a:cubicBezTo>
                    <a:pt x="2941" y="2507"/>
                    <a:pt x="1922" y="2975"/>
                    <a:pt x="1187" y="3309"/>
                  </a:cubicBezTo>
                  <a:cubicBezTo>
                    <a:pt x="853" y="3459"/>
                    <a:pt x="552" y="3593"/>
                    <a:pt x="318" y="3693"/>
                  </a:cubicBezTo>
                  <a:cubicBezTo>
                    <a:pt x="235" y="3743"/>
                    <a:pt x="151" y="3777"/>
                    <a:pt x="84" y="3810"/>
                  </a:cubicBezTo>
                  <a:lnTo>
                    <a:pt x="318" y="3727"/>
                  </a:lnTo>
                  <a:lnTo>
                    <a:pt x="1204" y="3342"/>
                  </a:lnTo>
                  <a:cubicBezTo>
                    <a:pt x="1956" y="3025"/>
                    <a:pt x="2975" y="2557"/>
                    <a:pt x="4094" y="2022"/>
                  </a:cubicBezTo>
                  <a:cubicBezTo>
                    <a:pt x="5214" y="1488"/>
                    <a:pt x="6216" y="986"/>
                    <a:pt x="6935" y="619"/>
                  </a:cubicBezTo>
                  <a:cubicBezTo>
                    <a:pt x="7269" y="435"/>
                    <a:pt x="7553" y="285"/>
                    <a:pt x="7770" y="168"/>
                  </a:cubicBezTo>
                  <a:lnTo>
                    <a:pt x="8004" y="34"/>
                  </a:lnTo>
                  <a:close/>
                  <a:moveTo>
                    <a:pt x="84" y="3810"/>
                  </a:moveTo>
                  <a:cubicBezTo>
                    <a:pt x="51" y="3810"/>
                    <a:pt x="17" y="3827"/>
                    <a:pt x="1" y="3844"/>
                  </a:cubicBezTo>
                  <a:cubicBezTo>
                    <a:pt x="34" y="3844"/>
                    <a:pt x="51" y="3827"/>
                    <a:pt x="84" y="381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6" name="Google Shape;10706;p114"/>
            <p:cNvSpPr/>
            <p:nvPr/>
          </p:nvSpPr>
          <p:spPr>
            <a:xfrm>
              <a:off x="2444167" y="4621936"/>
              <a:ext cx="15031" cy="9262"/>
            </a:xfrm>
            <a:custGeom>
              <a:avLst/>
              <a:gdLst/>
              <a:ahLst/>
              <a:cxnLst/>
              <a:rect l="l" t="t" r="r" b="b"/>
              <a:pathLst>
                <a:path w="469" h="289" extrusionOk="0">
                  <a:moveTo>
                    <a:pt x="23" y="1"/>
                  </a:moveTo>
                  <a:cubicBezTo>
                    <a:pt x="20" y="1"/>
                    <a:pt x="18" y="2"/>
                    <a:pt x="18" y="4"/>
                  </a:cubicBezTo>
                  <a:cubicBezTo>
                    <a:pt x="1" y="21"/>
                    <a:pt x="101" y="88"/>
                    <a:pt x="218" y="171"/>
                  </a:cubicBezTo>
                  <a:cubicBezTo>
                    <a:pt x="335" y="238"/>
                    <a:pt x="452" y="288"/>
                    <a:pt x="452" y="288"/>
                  </a:cubicBezTo>
                  <a:cubicBezTo>
                    <a:pt x="469" y="271"/>
                    <a:pt x="369" y="188"/>
                    <a:pt x="252" y="121"/>
                  </a:cubicBezTo>
                  <a:cubicBezTo>
                    <a:pt x="150" y="48"/>
                    <a:pt x="48" y="1"/>
                    <a:pt x="2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7" name="Google Shape;10707;p114"/>
            <p:cNvSpPr/>
            <p:nvPr/>
          </p:nvSpPr>
          <p:spPr>
            <a:xfrm>
              <a:off x="2454359" y="4614340"/>
              <a:ext cx="13942" cy="4199"/>
            </a:xfrm>
            <a:custGeom>
              <a:avLst/>
              <a:gdLst/>
              <a:ahLst/>
              <a:cxnLst/>
              <a:rect l="l" t="t" r="r" b="b"/>
              <a:pathLst>
                <a:path w="435" h="131" extrusionOk="0">
                  <a:moveTo>
                    <a:pt x="20" y="1"/>
                  </a:moveTo>
                  <a:cubicBezTo>
                    <a:pt x="8" y="1"/>
                    <a:pt x="0" y="3"/>
                    <a:pt x="0" y="7"/>
                  </a:cubicBezTo>
                  <a:cubicBezTo>
                    <a:pt x="0" y="24"/>
                    <a:pt x="84" y="57"/>
                    <a:pt x="201" y="91"/>
                  </a:cubicBezTo>
                  <a:cubicBezTo>
                    <a:pt x="287" y="115"/>
                    <a:pt x="363" y="131"/>
                    <a:pt x="398" y="131"/>
                  </a:cubicBezTo>
                  <a:cubicBezTo>
                    <a:pt x="411" y="131"/>
                    <a:pt x="418" y="129"/>
                    <a:pt x="418" y="124"/>
                  </a:cubicBezTo>
                  <a:cubicBezTo>
                    <a:pt x="435" y="107"/>
                    <a:pt x="335" y="74"/>
                    <a:pt x="218" y="41"/>
                  </a:cubicBezTo>
                  <a:cubicBezTo>
                    <a:pt x="132" y="16"/>
                    <a:pt x="55" y="1"/>
                    <a:pt x="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8" name="Google Shape;10708;p114"/>
            <p:cNvSpPr/>
            <p:nvPr/>
          </p:nvSpPr>
          <p:spPr>
            <a:xfrm>
              <a:off x="2452757" y="4600078"/>
              <a:ext cx="16634" cy="8077"/>
            </a:xfrm>
            <a:custGeom>
              <a:avLst/>
              <a:gdLst/>
              <a:ahLst/>
              <a:cxnLst/>
              <a:rect l="l" t="t" r="r" b="b"/>
              <a:pathLst>
                <a:path w="519" h="252" extrusionOk="0">
                  <a:moveTo>
                    <a:pt x="502" y="1"/>
                  </a:moveTo>
                  <a:cubicBezTo>
                    <a:pt x="418" y="18"/>
                    <a:pt x="318" y="51"/>
                    <a:pt x="234" y="101"/>
                  </a:cubicBezTo>
                  <a:cubicBezTo>
                    <a:pt x="101" y="168"/>
                    <a:pt x="0" y="235"/>
                    <a:pt x="0" y="252"/>
                  </a:cubicBezTo>
                  <a:cubicBezTo>
                    <a:pt x="101" y="235"/>
                    <a:pt x="184" y="201"/>
                    <a:pt x="268" y="151"/>
                  </a:cubicBezTo>
                  <a:cubicBezTo>
                    <a:pt x="401" y="85"/>
                    <a:pt x="518" y="18"/>
                    <a:pt x="50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9" name="Google Shape;10709;p114"/>
            <p:cNvSpPr/>
            <p:nvPr/>
          </p:nvSpPr>
          <p:spPr>
            <a:xfrm>
              <a:off x="2449552" y="4588860"/>
              <a:ext cx="17692" cy="10192"/>
            </a:xfrm>
            <a:custGeom>
              <a:avLst/>
              <a:gdLst/>
              <a:ahLst/>
              <a:cxnLst/>
              <a:rect l="l" t="t" r="r" b="b"/>
              <a:pathLst>
                <a:path w="552" h="318" extrusionOk="0">
                  <a:moveTo>
                    <a:pt x="535" y="0"/>
                  </a:moveTo>
                  <a:cubicBezTo>
                    <a:pt x="351" y="100"/>
                    <a:pt x="167" y="217"/>
                    <a:pt x="0" y="318"/>
                  </a:cubicBezTo>
                  <a:cubicBezTo>
                    <a:pt x="100" y="318"/>
                    <a:pt x="201" y="284"/>
                    <a:pt x="301" y="217"/>
                  </a:cubicBezTo>
                  <a:cubicBezTo>
                    <a:pt x="451" y="117"/>
                    <a:pt x="551" y="17"/>
                    <a:pt x="535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0" name="Google Shape;10710;p114"/>
            <p:cNvSpPr/>
            <p:nvPr/>
          </p:nvSpPr>
          <p:spPr>
            <a:xfrm>
              <a:off x="2413656" y="4613443"/>
              <a:ext cx="33781" cy="14519"/>
            </a:xfrm>
            <a:custGeom>
              <a:avLst/>
              <a:gdLst/>
              <a:ahLst/>
              <a:cxnLst/>
              <a:rect l="l" t="t" r="r" b="b"/>
              <a:pathLst>
                <a:path w="1054" h="453" extrusionOk="0">
                  <a:moveTo>
                    <a:pt x="522" y="62"/>
                  </a:moveTo>
                  <a:cubicBezTo>
                    <a:pt x="609" y="62"/>
                    <a:pt x="694" y="81"/>
                    <a:pt x="769" y="119"/>
                  </a:cubicBezTo>
                  <a:cubicBezTo>
                    <a:pt x="834" y="151"/>
                    <a:pt x="900" y="191"/>
                    <a:pt x="956" y="233"/>
                  </a:cubicBezTo>
                  <a:lnTo>
                    <a:pt x="956" y="233"/>
                  </a:lnTo>
                  <a:cubicBezTo>
                    <a:pt x="899" y="252"/>
                    <a:pt x="820" y="277"/>
                    <a:pt x="719" y="302"/>
                  </a:cubicBezTo>
                  <a:cubicBezTo>
                    <a:pt x="602" y="336"/>
                    <a:pt x="485" y="369"/>
                    <a:pt x="368" y="369"/>
                  </a:cubicBezTo>
                  <a:cubicBezTo>
                    <a:pt x="301" y="386"/>
                    <a:pt x="234" y="386"/>
                    <a:pt x="168" y="386"/>
                  </a:cubicBezTo>
                  <a:cubicBezTo>
                    <a:pt x="101" y="369"/>
                    <a:pt x="51" y="336"/>
                    <a:pt x="84" y="269"/>
                  </a:cubicBezTo>
                  <a:cubicBezTo>
                    <a:pt x="168" y="152"/>
                    <a:pt x="301" y="85"/>
                    <a:pt x="435" y="69"/>
                  </a:cubicBezTo>
                  <a:cubicBezTo>
                    <a:pt x="464" y="64"/>
                    <a:pt x="493" y="62"/>
                    <a:pt x="522" y="62"/>
                  </a:cubicBezTo>
                  <a:close/>
                  <a:moveTo>
                    <a:pt x="513" y="0"/>
                  </a:moveTo>
                  <a:cubicBezTo>
                    <a:pt x="324" y="0"/>
                    <a:pt x="138" y="82"/>
                    <a:pt x="17" y="236"/>
                  </a:cubicBezTo>
                  <a:cubicBezTo>
                    <a:pt x="1" y="286"/>
                    <a:pt x="1" y="353"/>
                    <a:pt x="34" y="386"/>
                  </a:cubicBezTo>
                  <a:cubicBezTo>
                    <a:pt x="67" y="419"/>
                    <a:pt x="101" y="436"/>
                    <a:pt x="151" y="453"/>
                  </a:cubicBezTo>
                  <a:cubicBezTo>
                    <a:pt x="234" y="453"/>
                    <a:pt x="301" y="453"/>
                    <a:pt x="385" y="436"/>
                  </a:cubicBezTo>
                  <a:cubicBezTo>
                    <a:pt x="502" y="419"/>
                    <a:pt x="619" y="386"/>
                    <a:pt x="736" y="353"/>
                  </a:cubicBezTo>
                  <a:cubicBezTo>
                    <a:pt x="823" y="328"/>
                    <a:pt x="901" y="293"/>
                    <a:pt x="977" y="250"/>
                  </a:cubicBezTo>
                  <a:lnTo>
                    <a:pt x="977" y="250"/>
                  </a:lnTo>
                  <a:cubicBezTo>
                    <a:pt x="999" y="267"/>
                    <a:pt x="1019" y="285"/>
                    <a:pt x="1036" y="302"/>
                  </a:cubicBezTo>
                  <a:cubicBezTo>
                    <a:pt x="1036" y="302"/>
                    <a:pt x="1036" y="287"/>
                    <a:pt x="992" y="241"/>
                  </a:cubicBezTo>
                  <a:lnTo>
                    <a:pt x="992" y="241"/>
                  </a:lnTo>
                  <a:cubicBezTo>
                    <a:pt x="1012" y="229"/>
                    <a:pt x="1033" y="216"/>
                    <a:pt x="1053" y="202"/>
                  </a:cubicBezTo>
                  <a:cubicBezTo>
                    <a:pt x="1046" y="202"/>
                    <a:pt x="1021" y="211"/>
                    <a:pt x="979" y="226"/>
                  </a:cubicBezTo>
                  <a:lnTo>
                    <a:pt x="979" y="226"/>
                  </a:lnTo>
                  <a:cubicBezTo>
                    <a:pt x="929" y="164"/>
                    <a:pt x="866" y="116"/>
                    <a:pt x="803" y="69"/>
                  </a:cubicBezTo>
                  <a:cubicBezTo>
                    <a:pt x="711" y="23"/>
                    <a:pt x="611" y="0"/>
                    <a:pt x="513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1" name="Google Shape;10711;p114"/>
            <p:cNvSpPr/>
            <p:nvPr/>
          </p:nvSpPr>
          <p:spPr>
            <a:xfrm>
              <a:off x="2439360" y="4597834"/>
              <a:ext cx="11826" cy="23717"/>
            </a:xfrm>
            <a:custGeom>
              <a:avLst/>
              <a:gdLst/>
              <a:ahLst/>
              <a:cxnLst/>
              <a:rect l="l" t="t" r="r" b="b"/>
              <a:pathLst>
                <a:path w="369" h="740" extrusionOk="0">
                  <a:moveTo>
                    <a:pt x="227" y="1"/>
                  </a:moveTo>
                  <a:cubicBezTo>
                    <a:pt x="219" y="1"/>
                    <a:pt x="210" y="2"/>
                    <a:pt x="201" y="4"/>
                  </a:cubicBezTo>
                  <a:cubicBezTo>
                    <a:pt x="84" y="71"/>
                    <a:pt x="17" y="171"/>
                    <a:pt x="17" y="288"/>
                  </a:cubicBezTo>
                  <a:cubicBezTo>
                    <a:pt x="1" y="372"/>
                    <a:pt x="1" y="472"/>
                    <a:pt x="34" y="556"/>
                  </a:cubicBezTo>
                  <a:cubicBezTo>
                    <a:pt x="51" y="622"/>
                    <a:pt x="101" y="706"/>
                    <a:pt x="168" y="739"/>
                  </a:cubicBezTo>
                  <a:cubicBezTo>
                    <a:pt x="134" y="672"/>
                    <a:pt x="101" y="606"/>
                    <a:pt x="84" y="539"/>
                  </a:cubicBezTo>
                  <a:cubicBezTo>
                    <a:pt x="51" y="455"/>
                    <a:pt x="51" y="372"/>
                    <a:pt x="67" y="305"/>
                  </a:cubicBezTo>
                  <a:cubicBezTo>
                    <a:pt x="84" y="221"/>
                    <a:pt x="134" y="104"/>
                    <a:pt x="218" y="71"/>
                  </a:cubicBezTo>
                  <a:cubicBezTo>
                    <a:pt x="223" y="70"/>
                    <a:pt x="228" y="69"/>
                    <a:pt x="233" y="69"/>
                  </a:cubicBezTo>
                  <a:cubicBezTo>
                    <a:pt x="303" y="69"/>
                    <a:pt x="318" y="177"/>
                    <a:pt x="318" y="255"/>
                  </a:cubicBezTo>
                  <a:cubicBezTo>
                    <a:pt x="301" y="338"/>
                    <a:pt x="285" y="422"/>
                    <a:pt x="268" y="505"/>
                  </a:cubicBezTo>
                  <a:cubicBezTo>
                    <a:pt x="234" y="639"/>
                    <a:pt x="184" y="723"/>
                    <a:pt x="201" y="723"/>
                  </a:cubicBezTo>
                  <a:cubicBezTo>
                    <a:pt x="251" y="672"/>
                    <a:pt x="285" y="606"/>
                    <a:pt x="318" y="522"/>
                  </a:cubicBezTo>
                  <a:cubicBezTo>
                    <a:pt x="335" y="439"/>
                    <a:pt x="351" y="355"/>
                    <a:pt x="368" y="271"/>
                  </a:cubicBezTo>
                  <a:cubicBezTo>
                    <a:pt x="368" y="221"/>
                    <a:pt x="368" y="155"/>
                    <a:pt x="351" y="104"/>
                  </a:cubicBezTo>
                  <a:cubicBezTo>
                    <a:pt x="337" y="46"/>
                    <a:pt x="285" y="1"/>
                    <a:pt x="227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2" name="Google Shape;10712;p114"/>
            <p:cNvSpPr/>
            <p:nvPr/>
          </p:nvSpPr>
          <p:spPr>
            <a:xfrm>
              <a:off x="2564675" y="4532612"/>
              <a:ext cx="40736" cy="69132"/>
            </a:xfrm>
            <a:custGeom>
              <a:avLst/>
              <a:gdLst/>
              <a:ahLst/>
              <a:cxnLst/>
              <a:rect l="l" t="t" r="r" b="b"/>
              <a:pathLst>
                <a:path w="1271" h="2157" extrusionOk="0">
                  <a:moveTo>
                    <a:pt x="1270" y="1"/>
                  </a:moveTo>
                  <a:cubicBezTo>
                    <a:pt x="1237" y="1"/>
                    <a:pt x="1203" y="17"/>
                    <a:pt x="1170" y="34"/>
                  </a:cubicBezTo>
                  <a:cubicBezTo>
                    <a:pt x="1070" y="51"/>
                    <a:pt x="986" y="101"/>
                    <a:pt x="903" y="151"/>
                  </a:cubicBezTo>
                  <a:cubicBezTo>
                    <a:pt x="318" y="469"/>
                    <a:pt x="0" y="1120"/>
                    <a:pt x="101" y="1772"/>
                  </a:cubicBezTo>
                  <a:cubicBezTo>
                    <a:pt x="117" y="1872"/>
                    <a:pt x="134" y="1972"/>
                    <a:pt x="167" y="2056"/>
                  </a:cubicBezTo>
                  <a:cubicBezTo>
                    <a:pt x="184" y="2089"/>
                    <a:pt x="201" y="2123"/>
                    <a:pt x="218" y="2156"/>
                  </a:cubicBezTo>
                  <a:cubicBezTo>
                    <a:pt x="234" y="2156"/>
                    <a:pt x="167" y="2006"/>
                    <a:pt x="151" y="1772"/>
                  </a:cubicBezTo>
                  <a:cubicBezTo>
                    <a:pt x="84" y="1137"/>
                    <a:pt x="385" y="519"/>
                    <a:pt x="919" y="185"/>
                  </a:cubicBezTo>
                  <a:cubicBezTo>
                    <a:pt x="1120" y="51"/>
                    <a:pt x="1270" y="17"/>
                    <a:pt x="12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3" name="Google Shape;10713;p114"/>
            <p:cNvSpPr/>
            <p:nvPr/>
          </p:nvSpPr>
          <p:spPr>
            <a:xfrm>
              <a:off x="2559323" y="4476942"/>
              <a:ext cx="30544" cy="62145"/>
            </a:xfrm>
            <a:custGeom>
              <a:avLst/>
              <a:gdLst/>
              <a:ahLst/>
              <a:cxnLst/>
              <a:rect l="l" t="t" r="r" b="b"/>
              <a:pathLst>
                <a:path w="953" h="1939" extrusionOk="0">
                  <a:moveTo>
                    <a:pt x="0" y="0"/>
                  </a:moveTo>
                  <a:cubicBezTo>
                    <a:pt x="284" y="668"/>
                    <a:pt x="602" y="1303"/>
                    <a:pt x="953" y="1938"/>
                  </a:cubicBezTo>
                  <a:cubicBezTo>
                    <a:pt x="819" y="1604"/>
                    <a:pt x="669" y="1270"/>
                    <a:pt x="502" y="952"/>
                  </a:cubicBezTo>
                  <a:cubicBezTo>
                    <a:pt x="351" y="618"/>
                    <a:pt x="184" y="301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4" name="Google Shape;10714;p114"/>
            <p:cNvSpPr/>
            <p:nvPr/>
          </p:nvSpPr>
          <p:spPr>
            <a:xfrm>
              <a:off x="2500960" y="4596841"/>
              <a:ext cx="44453" cy="22018"/>
            </a:xfrm>
            <a:custGeom>
              <a:avLst/>
              <a:gdLst/>
              <a:ahLst/>
              <a:cxnLst/>
              <a:rect l="l" t="t" r="r" b="b"/>
              <a:pathLst>
                <a:path w="1387" h="687" extrusionOk="0">
                  <a:moveTo>
                    <a:pt x="1385" y="1"/>
                  </a:moveTo>
                  <a:cubicBezTo>
                    <a:pt x="1359" y="1"/>
                    <a:pt x="1068" y="161"/>
                    <a:pt x="702" y="353"/>
                  </a:cubicBezTo>
                  <a:cubicBezTo>
                    <a:pt x="317" y="536"/>
                    <a:pt x="0" y="670"/>
                    <a:pt x="0" y="687"/>
                  </a:cubicBezTo>
                  <a:cubicBezTo>
                    <a:pt x="501" y="536"/>
                    <a:pt x="969" y="319"/>
                    <a:pt x="1387" y="2"/>
                  </a:cubicBezTo>
                  <a:cubicBezTo>
                    <a:pt x="1387" y="1"/>
                    <a:pt x="1386" y="1"/>
                    <a:pt x="13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5" name="Google Shape;10715;p114"/>
            <p:cNvSpPr/>
            <p:nvPr/>
          </p:nvSpPr>
          <p:spPr>
            <a:xfrm>
              <a:off x="2573778" y="4582867"/>
              <a:ext cx="2692" cy="10352"/>
            </a:xfrm>
            <a:custGeom>
              <a:avLst/>
              <a:gdLst/>
              <a:ahLst/>
              <a:cxnLst/>
              <a:rect l="l" t="t" r="r" b="b"/>
              <a:pathLst>
                <a:path w="84" h="323" extrusionOk="0">
                  <a:moveTo>
                    <a:pt x="45" y="1"/>
                  </a:moveTo>
                  <a:cubicBezTo>
                    <a:pt x="27" y="1"/>
                    <a:pt x="0" y="64"/>
                    <a:pt x="0" y="154"/>
                  </a:cubicBezTo>
                  <a:cubicBezTo>
                    <a:pt x="0" y="245"/>
                    <a:pt x="42" y="323"/>
                    <a:pt x="62" y="323"/>
                  </a:cubicBezTo>
                  <a:cubicBezTo>
                    <a:pt x="64" y="323"/>
                    <a:pt x="66" y="322"/>
                    <a:pt x="67" y="321"/>
                  </a:cubicBezTo>
                  <a:cubicBezTo>
                    <a:pt x="84" y="321"/>
                    <a:pt x="67" y="254"/>
                    <a:pt x="67" y="154"/>
                  </a:cubicBezTo>
                  <a:cubicBezTo>
                    <a:pt x="67" y="70"/>
                    <a:pt x="67" y="3"/>
                    <a:pt x="51" y="3"/>
                  </a:cubicBezTo>
                  <a:cubicBezTo>
                    <a:pt x="49" y="2"/>
                    <a:pt x="47" y="1"/>
                    <a:pt x="4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6" name="Google Shape;10716;p114"/>
            <p:cNvSpPr/>
            <p:nvPr/>
          </p:nvSpPr>
          <p:spPr>
            <a:xfrm>
              <a:off x="2576438" y="4563156"/>
              <a:ext cx="4327" cy="8686"/>
            </a:xfrm>
            <a:custGeom>
              <a:avLst/>
              <a:gdLst/>
              <a:ahLst/>
              <a:cxnLst/>
              <a:rect l="l" t="t" r="r" b="b"/>
              <a:pathLst>
                <a:path w="135" h="271" extrusionOk="0">
                  <a:moveTo>
                    <a:pt x="118" y="0"/>
                  </a:moveTo>
                  <a:cubicBezTo>
                    <a:pt x="101" y="0"/>
                    <a:pt x="68" y="50"/>
                    <a:pt x="34" y="134"/>
                  </a:cubicBezTo>
                  <a:cubicBezTo>
                    <a:pt x="18" y="201"/>
                    <a:pt x="1" y="267"/>
                    <a:pt x="18" y="267"/>
                  </a:cubicBezTo>
                  <a:cubicBezTo>
                    <a:pt x="19" y="269"/>
                    <a:pt x="21" y="270"/>
                    <a:pt x="23" y="270"/>
                  </a:cubicBezTo>
                  <a:cubicBezTo>
                    <a:pt x="41" y="270"/>
                    <a:pt x="71" y="210"/>
                    <a:pt x="101" y="150"/>
                  </a:cubicBezTo>
                  <a:cubicBezTo>
                    <a:pt x="118" y="67"/>
                    <a:pt x="135" y="17"/>
                    <a:pt x="11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7" name="Google Shape;10717;p114"/>
            <p:cNvSpPr/>
            <p:nvPr/>
          </p:nvSpPr>
          <p:spPr>
            <a:xfrm>
              <a:off x="2585540" y="4548926"/>
              <a:ext cx="7532" cy="7275"/>
            </a:xfrm>
            <a:custGeom>
              <a:avLst/>
              <a:gdLst/>
              <a:ahLst/>
              <a:cxnLst/>
              <a:rect l="l" t="t" r="r" b="b"/>
              <a:pathLst>
                <a:path w="235" h="227" extrusionOk="0">
                  <a:moveTo>
                    <a:pt x="211" y="0"/>
                  </a:moveTo>
                  <a:cubicBezTo>
                    <a:pt x="181" y="0"/>
                    <a:pt x="129" y="15"/>
                    <a:pt x="85" y="60"/>
                  </a:cubicBezTo>
                  <a:cubicBezTo>
                    <a:pt x="1" y="143"/>
                    <a:pt x="1" y="227"/>
                    <a:pt x="18" y="227"/>
                  </a:cubicBezTo>
                  <a:cubicBezTo>
                    <a:pt x="34" y="227"/>
                    <a:pt x="68" y="177"/>
                    <a:pt x="118" y="110"/>
                  </a:cubicBezTo>
                  <a:cubicBezTo>
                    <a:pt x="185" y="60"/>
                    <a:pt x="235" y="26"/>
                    <a:pt x="235" y="10"/>
                  </a:cubicBezTo>
                  <a:cubicBezTo>
                    <a:pt x="235" y="4"/>
                    <a:pt x="226" y="0"/>
                    <a:pt x="2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8" name="Google Shape;10718;p114"/>
            <p:cNvSpPr/>
            <p:nvPr/>
          </p:nvSpPr>
          <p:spPr>
            <a:xfrm>
              <a:off x="2598937" y="4540433"/>
              <a:ext cx="4872" cy="4199"/>
            </a:xfrm>
            <a:custGeom>
              <a:avLst/>
              <a:gdLst/>
              <a:ahLst/>
              <a:cxnLst/>
              <a:rect l="l" t="t" r="r" b="b"/>
              <a:pathLst>
                <a:path w="152" h="131" extrusionOk="0">
                  <a:moveTo>
                    <a:pt x="118" y="1"/>
                  </a:moveTo>
                  <a:cubicBezTo>
                    <a:pt x="100" y="1"/>
                    <a:pt x="75" y="16"/>
                    <a:pt x="51" y="41"/>
                  </a:cubicBezTo>
                  <a:cubicBezTo>
                    <a:pt x="17" y="74"/>
                    <a:pt x="1" y="124"/>
                    <a:pt x="17" y="124"/>
                  </a:cubicBezTo>
                  <a:cubicBezTo>
                    <a:pt x="22" y="129"/>
                    <a:pt x="28" y="131"/>
                    <a:pt x="34" y="131"/>
                  </a:cubicBezTo>
                  <a:cubicBezTo>
                    <a:pt x="52" y="131"/>
                    <a:pt x="76" y="115"/>
                    <a:pt x="101" y="91"/>
                  </a:cubicBezTo>
                  <a:cubicBezTo>
                    <a:pt x="134" y="57"/>
                    <a:pt x="151" y="24"/>
                    <a:pt x="134" y="7"/>
                  </a:cubicBezTo>
                  <a:cubicBezTo>
                    <a:pt x="130" y="3"/>
                    <a:pt x="124" y="1"/>
                    <a:pt x="11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9" name="Google Shape;10719;p114"/>
            <p:cNvSpPr/>
            <p:nvPr/>
          </p:nvSpPr>
          <p:spPr>
            <a:xfrm>
              <a:off x="1828359" y="2877358"/>
              <a:ext cx="806506" cy="1736693"/>
            </a:xfrm>
            <a:custGeom>
              <a:avLst/>
              <a:gdLst/>
              <a:ahLst/>
              <a:cxnLst/>
              <a:rect l="l" t="t" r="r" b="b"/>
              <a:pathLst>
                <a:path w="25164" h="54187" extrusionOk="0">
                  <a:moveTo>
                    <a:pt x="0" y="1"/>
                  </a:moveTo>
                  <a:cubicBezTo>
                    <a:pt x="0" y="1"/>
                    <a:pt x="1754" y="22958"/>
                    <a:pt x="3559" y="29475"/>
                  </a:cubicBezTo>
                  <a:lnTo>
                    <a:pt x="17427" y="54186"/>
                  </a:lnTo>
                  <a:lnTo>
                    <a:pt x="25163" y="50594"/>
                  </a:lnTo>
                  <a:lnTo>
                    <a:pt x="14002" y="25732"/>
                  </a:lnTo>
                  <a:cubicBezTo>
                    <a:pt x="11579" y="17244"/>
                    <a:pt x="10042" y="753"/>
                    <a:pt x="10042" y="75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0" name="Google Shape;10720;p114"/>
            <p:cNvSpPr/>
            <p:nvPr/>
          </p:nvSpPr>
          <p:spPr>
            <a:xfrm>
              <a:off x="2347793" y="4419636"/>
              <a:ext cx="251176" cy="116758"/>
            </a:xfrm>
            <a:custGeom>
              <a:avLst/>
              <a:gdLst/>
              <a:ahLst/>
              <a:cxnLst/>
              <a:rect l="l" t="t" r="r" b="b"/>
              <a:pathLst>
                <a:path w="7837" h="3643" extrusionOk="0">
                  <a:moveTo>
                    <a:pt x="7837" y="0"/>
                  </a:moveTo>
                  <a:cubicBezTo>
                    <a:pt x="7736" y="17"/>
                    <a:pt x="7619" y="67"/>
                    <a:pt x="7519" y="117"/>
                  </a:cubicBezTo>
                  <a:cubicBezTo>
                    <a:pt x="7319" y="201"/>
                    <a:pt x="7018" y="318"/>
                    <a:pt x="6667" y="485"/>
                  </a:cubicBezTo>
                  <a:cubicBezTo>
                    <a:pt x="5949" y="786"/>
                    <a:pt x="4963" y="1237"/>
                    <a:pt x="3877" y="1738"/>
                  </a:cubicBezTo>
                  <a:cubicBezTo>
                    <a:pt x="2791" y="2239"/>
                    <a:pt x="1822" y="2707"/>
                    <a:pt x="1120" y="3058"/>
                  </a:cubicBezTo>
                  <a:cubicBezTo>
                    <a:pt x="769" y="3225"/>
                    <a:pt x="485" y="3375"/>
                    <a:pt x="284" y="3476"/>
                  </a:cubicBezTo>
                  <a:cubicBezTo>
                    <a:pt x="184" y="3526"/>
                    <a:pt x="84" y="3576"/>
                    <a:pt x="0" y="3643"/>
                  </a:cubicBezTo>
                  <a:cubicBezTo>
                    <a:pt x="117" y="3626"/>
                    <a:pt x="218" y="3593"/>
                    <a:pt x="318" y="3542"/>
                  </a:cubicBezTo>
                  <a:cubicBezTo>
                    <a:pt x="518" y="3459"/>
                    <a:pt x="819" y="3325"/>
                    <a:pt x="1170" y="3175"/>
                  </a:cubicBezTo>
                  <a:cubicBezTo>
                    <a:pt x="1888" y="2857"/>
                    <a:pt x="2874" y="2406"/>
                    <a:pt x="3960" y="1905"/>
                  </a:cubicBezTo>
                  <a:cubicBezTo>
                    <a:pt x="5046" y="1404"/>
                    <a:pt x="6015" y="936"/>
                    <a:pt x="6717" y="602"/>
                  </a:cubicBezTo>
                  <a:cubicBezTo>
                    <a:pt x="7068" y="418"/>
                    <a:pt x="7352" y="284"/>
                    <a:pt x="7553" y="184"/>
                  </a:cubicBezTo>
                  <a:cubicBezTo>
                    <a:pt x="7653" y="134"/>
                    <a:pt x="7753" y="67"/>
                    <a:pt x="7837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1" name="Google Shape;10721;p114"/>
            <p:cNvSpPr/>
            <p:nvPr/>
          </p:nvSpPr>
          <p:spPr>
            <a:xfrm>
              <a:off x="1130053" y="2581216"/>
              <a:ext cx="1238668" cy="2047835"/>
            </a:xfrm>
            <a:custGeom>
              <a:avLst/>
              <a:gdLst/>
              <a:ahLst/>
              <a:cxnLst/>
              <a:rect l="l" t="t" r="r" b="b"/>
              <a:pathLst>
                <a:path w="38648" h="63895" extrusionOk="0">
                  <a:moveTo>
                    <a:pt x="36408" y="1"/>
                  </a:moveTo>
                  <a:lnTo>
                    <a:pt x="20936" y="5882"/>
                  </a:lnTo>
                  <a:lnTo>
                    <a:pt x="10978" y="31363"/>
                  </a:lnTo>
                  <a:lnTo>
                    <a:pt x="0" y="59600"/>
                  </a:lnTo>
                  <a:lnTo>
                    <a:pt x="7502" y="63894"/>
                  </a:lnTo>
                  <a:cubicBezTo>
                    <a:pt x="7502" y="63894"/>
                    <a:pt x="19198" y="41722"/>
                    <a:pt x="22373" y="34972"/>
                  </a:cubicBezTo>
                  <a:cubicBezTo>
                    <a:pt x="23910" y="31697"/>
                    <a:pt x="29457" y="19182"/>
                    <a:pt x="34921" y="12733"/>
                  </a:cubicBezTo>
                  <a:cubicBezTo>
                    <a:pt x="34921" y="12733"/>
                    <a:pt x="36475" y="10511"/>
                    <a:pt x="36675" y="10110"/>
                  </a:cubicBezTo>
                  <a:cubicBezTo>
                    <a:pt x="38647" y="6083"/>
                    <a:pt x="36592" y="1"/>
                    <a:pt x="3640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2" name="Google Shape;10722;p114"/>
            <p:cNvSpPr/>
            <p:nvPr/>
          </p:nvSpPr>
          <p:spPr>
            <a:xfrm>
              <a:off x="1639296" y="3365223"/>
              <a:ext cx="223356" cy="129290"/>
            </a:xfrm>
            <a:custGeom>
              <a:avLst/>
              <a:gdLst/>
              <a:ahLst/>
              <a:cxnLst/>
              <a:rect l="l" t="t" r="r" b="b"/>
              <a:pathLst>
                <a:path w="6969" h="4034" extrusionOk="0">
                  <a:moveTo>
                    <a:pt x="1455" y="0"/>
                  </a:moveTo>
                  <a:lnTo>
                    <a:pt x="1" y="1604"/>
                  </a:lnTo>
                  <a:cubicBezTo>
                    <a:pt x="1" y="1604"/>
                    <a:pt x="5381" y="3609"/>
                    <a:pt x="6166" y="4027"/>
                  </a:cubicBezTo>
                  <a:cubicBezTo>
                    <a:pt x="6175" y="4031"/>
                    <a:pt x="6183" y="4033"/>
                    <a:pt x="6191" y="4033"/>
                  </a:cubicBezTo>
                  <a:cubicBezTo>
                    <a:pt x="6480" y="4033"/>
                    <a:pt x="6968" y="1621"/>
                    <a:pt x="6968" y="1621"/>
                  </a:cubicBezTo>
                  <a:lnTo>
                    <a:pt x="1455" y="0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3" name="Google Shape;10723;p114"/>
            <p:cNvSpPr/>
            <p:nvPr/>
          </p:nvSpPr>
          <p:spPr>
            <a:xfrm>
              <a:off x="1609842" y="3424644"/>
              <a:ext cx="201947" cy="181884"/>
            </a:xfrm>
            <a:custGeom>
              <a:avLst/>
              <a:gdLst/>
              <a:ahLst/>
              <a:cxnLst/>
              <a:rect l="l" t="t" r="r" b="b"/>
              <a:pathLst>
                <a:path w="6301" h="5675" extrusionOk="0">
                  <a:moveTo>
                    <a:pt x="1638" y="1"/>
                  </a:moveTo>
                  <a:lnTo>
                    <a:pt x="1" y="4078"/>
                  </a:lnTo>
                  <a:cubicBezTo>
                    <a:pt x="1" y="4078"/>
                    <a:pt x="2708" y="5448"/>
                    <a:pt x="3994" y="5665"/>
                  </a:cubicBezTo>
                  <a:cubicBezTo>
                    <a:pt x="4030" y="5671"/>
                    <a:pt x="4066" y="5675"/>
                    <a:pt x="4101" y="5675"/>
                  </a:cubicBezTo>
                  <a:cubicBezTo>
                    <a:pt x="5352" y="5675"/>
                    <a:pt x="6300" y="1755"/>
                    <a:pt x="6300" y="1755"/>
                  </a:cubicBezTo>
                  <a:lnTo>
                    <a:pt x="1638" y="1"/>
                  </a:ln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4" name="Google Shape;10724;p114"/>
            <p:cNvSpPr/>
            <p:nvPr/>
          </p:nvSpPr>
          <p:spPr>
            <a:xfrm>
              <a:off x="1644680" y="3417689"/>
              <a:ext cx="192268" cy="84099"/>
            </a:xfrm>
            <a:custGeom>
              <a:avLst/>
              <a:gdLst/>
              <a:ahLst/>
              <a:cxnLst/>
              <a:rect l="l" t="t" r="r" b="b"/>
              <a:pathLst>
                <a:path w="5999" h="2624" extrusionOk="0">
                  <a:moveTo>
                    <a:pt x="0" y="1"/>
                  </a:moveTo>
                  <a:lnTo>
                    <a:pt x="284" y="869"/>
                  </a:lnTo>
                  <a:lnTo>
                    <a:pt x="5046" y="2624"/>
                  </a:lnTo>
                  <a:lnTo>
                    <a:pt x="5998" y="239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5" name="Google Shape;10725;p114"/>
            <p:cNvSpPr/>
            <p:nvPr/>
          </p:nvSpPr>
          <p:spPr>
            <a:xfrm>
              <a:off x="1147168" y="4449058"/>
              <a:ext cx="252810" cy="125957"/>
            </a:xfrm>
            <a:custGeom>
              <a:avLst/>
              <a:gdLst/>
              <a:ahLst/>
              <a:cxnLst/>
              <a:rect l="l" t="t" r="r" b="b"/>
              <a:pathLst>
                <a:path w="7888" h="3930" extrusionOk="0">
                  <a:moveTo>
                    <a:pt x="21" y="0"/>
                  </a:moveTo>
                  <a:cubicBezTo>
                    <a:pt x="19" y="0"/>
                    <a:pt x="18" y="1"/>
                    <a:pt x="17" y="1"/>
                  </a:cubicBezTo>
                  <a:cubicBezTo>
                    <a:pt x="1" y="51"/>
                    <a:pt x="1738" y="970"/>
                    <a:pt x="3894" y="2056"/>
                  </a:cubicBezTo>
                  <a:cubicBezTo>
                    <a:pt x="6004" y="3111"/>
                    <a:pt x="7735" y="3930"/>
                    <a:pt x="7848" y="3930"/>
                  </a:cubicBezTo>
                  <a:cubicBezTo>
                    <a:pt x="7851" y="3930"/>
                    <a:pt x="7853" y="3929"/>
                    <a:pt x="7854" y="3928"/>
                  </a:cubicBezTo>
                  <a:cubicBezTo>
                    <a:pt x="7887" y="3894"/>
                    <a:pt x="6150" y="2975"/>
                    <a:pt x="3977" y="1889"/>
                  </a:cubicBezTo>
                  <a:cubicBezTo>
                    <a:pt x="1864" y="824"/>
                    <a:pt x="120" y="0"/>
                    <a:pt x="21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6" name="Google Shape;10726;p114"/>
            <p:cNvSpPr/>
            <p:nvPr/>
          </p:nvSpPr>
          <p:spPr>
            <a:xfrm>
              <a:off x="1338891" y="2115305"/>
              <a:ext cx="96406" cy="168743"/>
            </a:xfrm>
            <a:custGeom>
              <a:avLst/>
              <a:gdLst/>
              <a:ahLst/>
              <a:cxnLst/>
              <a:rect l="l" t="t" r="r" b="b"/>
              <a:pathLst>
                <a:path w="3008" h="5265" extrusionOk="0">
                  <a:moveTo>
                    <a:pt x="2956" y="1"/>
                  </a:moveTo>
                  <a:cubicBezTo>
                    <a:pt x="2905" y="1"/>
                    <a:pt x="2211" y="1158"/>
                    <a:pt x="1421" y="2591"/>
                  </a:cubicBezTo>
                  <a:cubicBezTo>
                    <a:pt x="619" y="4045"/>
                    <a:pt x="0" y="5231"/>
                    <a:pt x="34" y="5265"/>
                  </a:cubicBezTo>
                  <a:cubicBezTo>
                    <a:pt x="34" y="5265"/>
                    <a:pt x="35" y="5265"/>
                    <a:pt x="35" y="5265"/>
                  </a:cubicBezTo>
                  <a:cubicBezTo>
                    <a:pt x="94" y="5265"/>
                    <a:pt x="775" y="4118"/>
                    <a:pt x="1588" y="2675"/>
                  </a:cubicBezTo>
                  <a:cubicBezTo>
                    <a:pt x="2390" y="1221"/>
                    <a:pt x="3008" y="18"/>
                    <a:pt x="2958" y="1"/>
                  </a:cubicBezTo>
                  <a:cubicBezTo>
                    <a:pt x="2957" y="1"/>
                    <a:pt x="2957" y="1"/>
                    <a:pt x="295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7" name="Google Shape;10727;p114"/>
            <p:cNvSpPr/>
            <p:nvPr/>
          </p:nvSpPr>
          <p:spPr>
            <a:xfrm>
              <a:off x="1309982" y="1772627"/>
              <a:ext cx="635680" cy="847947"/>
            </a:xfrm>
            <a:custGeom>
              <a:avLst/>
              <a:gdLst/>
              <a:ahLst/>
              <a:cxnLst/>
              <a:rect l="l" t="t" r="r" b="b"/>
              <a:pathLst>
                <a:path w="19834" h="26457" extrusionOk="0">
                  <a:moveTo>
                    <a:pt x="18062" y="0"/>
                  </a:moveTo>
                  <a:cubicBezTo>
                    <a:pt x="14370" y="33"/>
                    <a:pt x="11964" y="4344"/>
                    <a:pt x="12080" y="6767"/>
                  </a:cubicBezTo>
                  <a:cubicBezTo>
                    <a:pt x="12248" y="9942"/>
                    <a:pt x="11395" y="16859"/>
                    <a:pt x="11395" y="16859"/>
                  </a:cubicBezTo>
                  <a:lnTo>
                    <a:pt x="2941" y="10025"/>
                  </a:lnTo>
                  <a:lnTo>
                    <a:pt x="0" y="15221"/>
                  </a:lnTo>
                  <a:cubicBezTo>
                    <a:pt x="0" y="15221"/>
                    <a:pt x="10476" y="26456"/>
                    <a:pt x="15408" y="26456"/>
                  </a:cubicBezTo>
                  <a:cubicBezTo>
                    <a:pt x="15753" y="26456"/>
                    <a:pt x="16072" y="26401"/>
                    <a:pt x="16358" y="26283"/>
                  </a:cubicBezTo>
                  <a:cubicBezTo>
                    <a:pt x="17160" y="25948"/>
                    <a:pt x="17728" y="25297"/>
                    <a:pt x="18112" y="24428"/>
                  </a:cubicBezTo>
                  <a:cubicBezTo>
                    <a:pt x="19800" y="20568"/>
                    <a:pt x="19833" y="14419"/>
                    <a:pt x="19365" y="8354"/>
                  </a:cubicBezTo>
                  <a:cubicBezTo>
                    <a:pt x="18948" y="2991"/>
                    <a:pt x="18463" y="0"/>
                    <a:pt x="1806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8" name="Google Shape;10728;p114"/>
            <p:cNvSpPr/>
            <p:nvPr/>
          </p:nvSpPr>
          <p:spPr>
            <a:xfrm>
              <a:off x="1729805" y="1772178"/>
              <a:ext cx="635680" cy="1073098"/>
            </a:xfrm>
            <a:custGeom>
              <a:avLst/>
              <a:gdLst/>
              <a:ahLst/>
              <a:cxnLst/>
              <a:rect l="l" t="t" r="r" b="b"/>
              <a:pathLst>
                <a:path w="19834" h="33482" extrusionOk="0">
                  <a:moveTo>
                    <a:pt x="7321" y="0"/>
                  </a:moveTo>
                  <a:cubicBezTo>
                    <a:pt x="5987" y="0"/>
                    <a:pt x="3957" y="143"/>
                    <a:pt x="2457" y="733"/>
                  </a:cubicBezTo>
                  <a:cubicBezTo>
                    <a:pt x="1521" y="1100"/>
                    <a:pt x="1" y="33481"/>
                    <a:pt x="1" y="33481"/>
                  </a:cubicBezTo>
                  <a:lnTo>
                    <a:pt x="18881" y="32362"/>
                  </a:lnTo>
                  <a:cubicBezTo>
                    <a:pt x="18881" y="32362"/>
                    <a:pt x="19834" y="6931"/>
                    <a:pt x="17946" y="4041"/>
                  </a:cubicBezTo>
                  <a:cubicBezTo>
                    <a:pt x="16041" y="1150"/>
                    <a:pt x="8706" y="81"/>
                    <a:pt x="8706" y="81"/>
                  </a:cubicBezTo>
                  <a:lnTo>
                    <a:pt x="8689" y="81"/>
                  </a:lnTo>
                  <a:cubicBezTo>
                    <a:pt x="8593" y="45"/>
                    <a:pt x="8066" y="0"/>
                    <a:pt x="732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9" name="Google Shape;10729;p114"/>
            <p:cNvSpPr/>
            <p:nvPr/>
          </p:nvSpPr>
          <p:spPr>
            <a:xfrm>
              <a:off x="1745349" y="1948261"/>
              <a:ext cx="28396" cy="666191"/>
            </a:xfrm>
            <a:custGeom>
              <a:avLst/>
              <a:gdLst/>
              <a:ahLst/>
              <a:cxnLst/>
              <a:rect l="l" t="t" r="r" b="b"/>
              <a:pathLst>
                <a:path w="886" h="20786" extrusionOk="0">
                  <a:moveTo>
                    <a:pt x="802" y="0"/>
                  </a:moveTo>
                  <a:cubicBezTo>
                    <a:pt x="786" y="67"/>
                    <a:pt x="769" y="134"/>
                    <a:pt x="786" y="218"/>
                  </a:cubicBezTo>
                  <a:cubicBezTo>
                    <a:pt x="769" y="368"/>
                    <a:pt x="769" y="569"/>
                    <a:pt x="752" y="819"/>
                  </a:cubicBezTo>
                  <a:cubicBezTo>
                    <a:pt x="752" y="1371"/>
                    <a:pt x="735" y="2122"/>
                    <a:pt x="735" y="3041"/>
                  </a:cubicBezTo>
                  <a:cubicBezTo>
                    <a:pt x="702" y="4929"/>
                    <a:pt x="702" y="7536"/>
                    <a:pt x="652" y="10410"/>
                  </a:cubicBezTo>
                  <a:cubicBezTo>
                    <a:pt x="602" y="13284"/>
                    <a:pt x="451" y="15874"/>
                    <a:pt x="284" y="17762"/>
                  </a:cubicBezTo>
                  <a:cubicBezTo>
                    <a:pt x="201" y="18697"/>
                    <a:pt x="134" y="19449"/>
                    <a:pt x="84" y="19984"/>
                  </a:cubicBezTo>
                  <a:cubicBezTo>
                    <a:pt x="50" y="20218"/>
                    <a:pt x="34" y="20418"/>
                    <a:pt x="17" y="20585"/>
                  </a:cubicBezTo>
                  <a:cubicBezTo>
                    <a:pt x="0" y="20652"/>
                    <a:pt x="0" y="20719"/>
                    <a:pt x="0" y="20786"/>
                  </a:cubicBezTo>
                  <a:cubicBezTo>
                    <a:pt x="34" y="20719"/>
                    <a:pt x="50" y="20652"/>
                    <a:pt x="50" y="20585"/>
                  </a:cubicBezTo>
                  <a:cubicBezTo>
                    <a:pt x="84" y="20435"/>
                    <a:pt x="100" y="20234"/>
                    <a:pt x="151" y="19984"/>
                  </a:cubicBezTo>
                  <a:cubicBezTo>
                    <a:pt x="217" y="19466"/>
                    <a:pt x="318" y="18714"/>
                    <a:pt x="418" y="17762"/>
                  </a:cubicBezTo>
                  <a:cubicBezTo>
                    <a:pt x="618" y="15890"/>
                    <a:pt x="769" y="13284"/>
                    <a:pt x="836" y="10410"/>
                  </a:cubicBezTo>
                  <a:cubicBezTo>
                    <a:pt x="886" y="7536"/>
                    <a:pt x="869" y="4929"/>
                    <a:pt x="852" y="3041"/>
                  </a:cubicBezTo>
                  <a:cubicBezTo>
                    <a:pt x="852" y="2122"/>
                    <a:pt x="836" y="1371"/>
                    <a:pt x="836" y="819"/>
                  </a:cubicBezTo>
                  <a:cubicBezTo>
                    <a:pt x="819" y="569"/>
                    <a:pt x="819" y="368"/>
                    <a:pt x="819" y="218"/>
                  </a:cubicBezTo>
                  <a:cubicBezTo>
                    <a:pt x="819" y="134"/>
                    <a:pt x="819" y="67"/>
                    <a:pt x="80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0" name="Google Shape;10730;p114"/>
            <p:cNvSpPr/>
            <p:nvPr/>
          </p:nvSpPr>
          <p:spPr>
            <a:xfrm>
              <a:off x="2053798" y="1390270"/>
              <a:ext cx="123200" cy="263451"/>
            </a:xfrm>
            <a:custGeom>
              <a:avLst/>
              <a:gdLst/>
              <a:ahLst/>
              <a:cxnLst/>
              <a:rect l="l" t="t" r="r" b="b"/>
              <a:pathLst>
                <a:path w="3844" h="8220" extrusionOk="0">
                  <a:moveTo>
                    <a:pt x="2406" y="0"/>
                  </a:moveTo>
                  <a:lnTo>
                    <a:pt x="786" y="1537"/>
                  </a:lnTo>
                  <a:lnTo>
                    <a:pt x="0" y="8204"/>
                  </a:lnTo>
                  <a:cubicBezTo>
                    <a:pt x="81" y="8215"/>
                    <a:pt x="154" y="8220"/>
                    <a:pt x="221" y="8220"/>
                  </a:cubicBezTo>
                  <a:cubicBezTo>
                    <a:pt x="879" y="8220"/>
                    <a:pt x="911" y="7736"/>
                    <a:pt x="888" y="7505"/>
                  </a:cubicBezTo>
                  <a:lnTo>
                    <a:pt x="888" y="7505"/>
                  </a:lnTo>
                  <a:cubicBezTo>
                    <a:pt x="966" y="7774"/>
                    <a:pt x="1263" y="7954"/>
                    <a:pt x="1559" y="7954"/>
                  </a:cubicBezTo>
                  <a:cubicBezTo>
                    <a:pt x="1660" y="7954"/>
                    <a:pt x="1762" y="7933"/>
                    <a:pt x="1855" y="7887"/>
                  </a:cubicBezTo>
                  <a:cubicBezTo>
                    <a:pt x="2256" y="7703"/>
                    <a:pt x="2423" y="7218"/>
                    <a:pt x="2390" y="6784"/>
                  </a:cubicBezTo>
                  <a:lnTo>
                    <a:pt x="2390" y="6784"/>
                  </a:lnTo>
                  <a:cubicBezTo>
                    <a:pt x="2550" y="6978"/>
                    <a:pt x="2773" y="7067"/>
                    <a:pt x="2993" y="7067"/>
                  </a:cubicBezTo>
                  <a:cubicBezTo>
                    <a:pt x="3323" y="7067"/>
                    <a:pt x="3650" y="6867"/>
                    <a:pt x="3760" y="6516"/>
                  </a:cubicBezTo>
                  <a:cubicBezTo>
                    <a:pt x="3843" y="6199"/>
                    <a:pt x="3793" y="5882"/>
                    <a:pt x="3609" y="5598"/>
                  </a:cubicBezTo>
                  <a:cubicBezTo>
                    <a:pt x="3442" y="5347"/>
                    <a:pt x="3259" y="5080"/>
                    <a:pt x="3058" y="4846"/>
                  </a:cubicBezTo>
                  <a:cubicBezTo>
                    <a:pt x="2122" y="3592"/>
                    <a:pt x="2106" y="1922"/>
                    <a:pt x="2406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1" name="Google Shape;10731;p114"/>
            <p:cNvSpPr/>
            <p:nvPr/>
          </p:nvSpPr>
          <p:spPr>
            <a:xfrm>
              <a:off x="1796212" y="1322068"/>
              <a:ext cx="300469" cy="540555"/>
            </a:xfrm>
            <a:custGeom>
              <a:avLst/>
              <a:gdLst/>
              <a:ahLst/>
              <a:cxnLst/>
              <a:rect l="l" t="t" r="r" b="b"/>
              <a:pathLst>
                <a:path w="9375" h="16866" extrusionOk="0">
                  <a:moveTo>
                    <a:pt x="3791" y="1"/>
                  </a:moveTo>
                  <a:cubicBezTo>
                    <a:pt x="2655" y="1"/>
                    <a:pt x="1514" y="228"/>
                    <a:pt x="435" y="691"/>
                  </a:cubicBezTo>
                  <a:cubicBezTo>
                    <a:pt x="435" y="691"/>
                    <a:pt x="1" y="6339"/>
                    <a:pt x="34" y="8795"/>
                  </a:cubicBezTo>
                  <a:cubicBezTo>
                    <a:pt x="67" y="11251"/>
                    <a:pt x="2524" y="11635"/>
                    <a:pt x="2524" y="11635"/>
                  </a:cubicBezTo>
                  <a:cubicBezTo>
                    <a:pt x="2524" y="11635"/>
                    <a:pt x="2440" y="12437"/>
                    <a:pt x="2323" y="13440"/>
                  </a:cubicBezTo>
                  <a:cubicBezTo>
                    <a:pt x="2139" y="15278"/>
                    <a:pt x="3576" y="16865"/>
                    <a:pt x="5414" y="16865"/>
                  </a:cubicBezTo>
                  <a:cubicBezTo>
                    <a:pt x="7052" y="16865"/>
                    <a:pt x="8405" y="15612"/>
                    <a:pt x="8522" y="13974"/>
                  </a:cubicBezTo>
                  <a:lnTo>
                    <a:pt x="9374" y="2061"/>
                  </a:lnTo>
                  <a:lnTo>
                    <a:pt x="9006" y="1777"/>
                  </a:lnTo>
                  <a:cubicBezTo>
                    <a:pt x="7483" y="606"/>
                    <a:pt x="5645" y="1"/>
                    <a:pt x="3791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2" name="Google Shape;10732;p114"/>
            <p:cNvSpPr/>
            <p:nvPr/>
          </p:nvSpPr>
          <p:spPr>
            <a:xfrm>
              <a:off x="1808135" y="1466806"/>
              <a:ext cx="30415" cy="22788"/>
            </a:xfrm>
            <a:custGeom>
              <a:avLst/>
              <a:gdLst/>
              <a:ahLst/>
              <a:cxnLst/>
              <a:rect l="l" t="t" r="r" b="b"/>
              <a:pathLst>
                <a:path w="949" h="711" extrusionOk="0">
                  <a:moveTo>
                    <a:pt x="460" y="1"/>
                  </a:moveTo>
                  <a:cubicBezTo>
                    <a:pt x="156" y="1"/>
                    <a:pt x="1" y="358"/>
                    <a:pt x="213" y="586"/>
                  </a:cubicBezTo>
                  <a:cubicBezTo>
                    <a:pt x="286" y="668"/>
                    <a:pt x="384" y="710"/>
                    <a:pt x="481" y="710"/>
                  </a:cubicBezTo>
                  <a:cubicBezTo>
                    <a:pt x="564" y="710"/>
                    <a:pt x="646" y="681"/>
                    <a:pt x="715" y="620"/>
                  </a:cubicBezTo>
                  <a:cubicBezTo>
                    <a:pt x="949" y="402"/>
                    <a:pt x="798" y="18"/>
                    <a:pt x="481" y="1"/>
                  </a:cubicBezTo>
                  <a:cubicBezTo>
                    <a:pt x="474" y="1"/>
                    <a:pt x="467" y="1"/>
                    <a:pt x="46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3" name="Google Shape;10733;p114"/>
            <p:cNvSpPr/>
            <p:nvPr/>
          </p:nvSpPr>
          <p:spPr>
            <a:xfrm>
              <a:off x="1808520" y="1450364"/>
              <a:ext cx="40736" cy="11442"/>
            </a:xfrm>
            <a:custGeom>
              <a:avLst/>
              <a:gdLst/>
              <a:ahLst/>
              <a:cxnLst/>
              <a:rect l="l" t="t" r="r" b="b"/>
              <a:pathLst>
                <a:path w="1271" h="357" extrusionOk="0">
                  <a:moveTo>
                    <a:pt x="636" y="1"/>
                  </a:moveTo>
                  <a:cubicBezTo>
                    <a:pt x="460" y="1"/>
                    <a:pt x="285" y="55"/>
                    <a:pt x="135" y="164"/>
                  </a:cubicBezTo>
                  <a:cubicBezTo>
                    <a:pt x="34" y="247"/>
                    <a:pt x="1" y="331"/>
                    <a:pt x="18" y="347"/>
                  </a:cubicBezTo>
                  <a:cubicBezTo>
                    <a:pt x="22" y="353"/>
                    <a:pt x="29" y="356"/>
                    <a:pt x="39" y="356"/>
                  </a:cubicBezTo>
                  <a:cubicBezTo>
                    <a:pt x="112" y="356"/>
                    <a:pt x="342" y="214"/>
                    <a:pt x="636" y="214"/>
                  </a:cubicBezTo>
                  <a:cubicBezTo>
                    <a:pt x="650" y="213"/>
                    <a:pt x="665" y="213"/>
                    <a:pt x="679" y="213"/>
                  </a:cubicBezTo>
                  <a:cubicBezTo>
                    <a:pt x="952" y="213"/>
                    <a:pt x="1163" y="339"/>
                    <a:pt x="1233" y="339"/>
                  </a:cubicBezTo>
                  <a:cubicBezTo>
                    <a:pt x="1243" y="339"/>
                    <a:pt x="1250" y="337"/>
                    <a:pt x="1254" y="331"/>
                  </a:cubicBezTo>
                  <a:cubicBezTo>
                    <a:pt x="1271" y="314"/>
                    <a:pt x="1237" y="247"/>
                    <a:pt x="1137" y="164"/>
                  </a:cubicBezTo>
                  <a:cubicBezTo>
                    <a:pt x="987" y="55"/>
                    <a:pt x="811" y="1"/>
                    <a:pt x="63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4" name="Google Shape;10734;p114"/>
            <p:cNvSpPr/>
            <p:nvPr/>
          </p:nvSpPr>
          <p:spPr>
            <a:xfrm>
              <a:off x="1925278" y="1476421"/>
              <a:ext cx="29550" cy="22852"/>
            </a:xfrm>
            <a:custGeom>
              <a:avLst/>
              <a:gdLst/>
              <a:ahLst/>
              <a:cxnLst/>
              <a:rect l="l" t="t" r="r" b="b"/>
              <a:pathLst>
                <a:path w="922" h="713" extrusionOk="0">
                  <a:moveTo>
                    <a:pt x="453" y="1"/>
                  </a:moveTo>
                  <a:cubicBezTo>
                    <a:pt x="390" y="1"/>
                    <a:pt x="326" y="18"/>
                    <a:pt x="268" y="52"/>
                  </a:cubicBezTo>
                  <a:cubicBezTo>
                    <a:pt x="0" y="219"/>
                    <a:pt x="67" y="620"/>
                    <a:pt x="368" y="704"/>
                  </a:cubicBezTo>
                  <a:cubicBezTo>
                    <a:pt x="396" y="710"/>
                    <a:pt x="423" y="713"/>
                    <a:pt x="450" y="713"/>
                  </a:cubicBezTo>
                  <a:cubicBezTo>
                    <a:pt x="726" y="713"/>
                    <a:pt x="921" y="413"/>
                    <a:pt x="769" y="169"/>
                  </a:cubicBezTo>
                  <a:cubicBezTo>
                    <a:pt x="693" y="60"/>
                    <a:pt x="573" y="1"/>
                    <a:pt x="4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5" name="Google Shape;10735;p114"/>
            <p:cNvSpPr/>
            <p:nvPr/>
          </p:nvSpPr>
          <p:spPr>
            <a:xfrm>
              <a:off x="1926335" y="1460011"/>
              <a:ext cx="40736" cy="11410"/>
            </a:xfrm>
            <a:custGeom>
              <a:avLst/>
              <a:gdLst/>
              <a:ahLst/>
              <a:cxnLst/>
              <a:rect l="l" t="t" r="r" b="b"/>
              <a:pathLst>
                <a:path w="1271" h="356" extrusionOk="0">
                  <a:moveTo>
                    <a:pt x="634" y="0"/>
                  </a:moveTo>
                  <a:cubicBezTo>
                    <a:pt x="460" y="0"/>
                    <a:pt x="285" y="55"/>
                    <a:pt x="134" y="163"/>
                  </a:cubicBezTo>
                  <a:cubicBezTo>
                    <a:pt x="34" y="247"/>
                    <a:pt x="1" y="330"/>
                    <a:pt x="17" y="347"/>
                  </a:cubicBezTo>
                  <a:cubicBezTo>
                    <a:pt x="21" y="353"/>
                    <a:pt x="29" y="356"/>
                    <a:pt x="38" y="356"/>
                  </a:cubicBezTo>
                  <a:cubicBezTo>
                    <a:pt x="112" y="356"/>
                    <a:pt x="341" y="211"/>
                    <a:pt x="636" y="197"/>
                  </a:cubicBezTo>
                  <a:cubicBezTo>
                    <a:pt x="930" y="197"/>
                    <a:pt x="1159" y="339"/>
                    <a:pt x="1233" y="339"/>
                  </a:cubicBezTo>
                  <a:cubicBezTo>
                    <a:pt x="1243" y="339"/>
                    <a:pt x="1250" y="336"/>
                    <a:pt x="1254" y="330"/>
                  </a:cubicBezTo>
                  <a:cubicBezTo>
                    <a:pt x="1271" y="314"/>
                    <a:pt x="1237" y="230"/>
                    <a:pt x="1120" y="163"/>
                  </a:cubicBezTo>
                  <a:cubicBezTo>
                    <a:pt x="978" y="55"/>
                    <a:pt x="807" y="0"/>
                    <a:pt x="634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6" name="Google Shape;10736;p114"/>
            <p:cNvSpPr/>
            <p:nvPr/>
          </p:nvSpPr>
          <p:spPr>
            <a:xfrm>
              <a:off x="1855120" y="1466293"/>
              <a:ext cx="36441" cy="95413"/>
            </a:xfrm>
            <a:custGeom>
              <a:avLst/>
              <a:gdLst/>
              <a:ahLst/>
              <a:cxnLst/>
              <a:rect l="l" t="t" r="r" b="b"/>
              <a:pathLst>
                <a:path w="1137" h="2977" extrusionOk="0">
                  <a:moveTo>
                    <a:pt x="1085" y="1"/>
                  </a:moveTo>
                  <a:cubicBezTo>
                    <a:pt x="1029" y="1"/>
                    <a:pt x="682" y="779"/>
                    <a:pt x="318" y="1738"/>
                  </a:cubicBezTo>
                  <a:cubicBezTo>
                    <a:pt x="234" y="1972"/>
                    <a:pt x="151" y="2206"/>
                    <a:pt x="67" y="2440"/>
                  </a:cubicBezTo>
                  <a:cubicBezTo>
                    <a:pt x="17" y="2540"/>
                    <a:pt x="0" y="2674"/>
                    <a:pt x="17" y="2808"/>
                  </a:cubicBezTo>
                  <a:cubicBezTo>
                    <a:pt x="51" y="2875"/>
                    <a:pt x="101" y="2925"/>
                    <a:pt x="168" y="2941"/>
                  </a:cubicBezTo>
                  <a:cubicBezTo>
                    <a:pt x="218" y="2958"/>
                    <a:pt x="268" y="2958"/>
                    <a:pt x="318" y="2958"/>
                  </a:cubicBezTo>
                  <a:cubicBezTo>
                    <a:pt x="388" y="2971"/>
                    <a:pt x="461" y="2976"/>
                    <a:pt x="534" y="2976"/>
                  </a:cubicBezTo>
                  <a:cubicBezTo>
                    <a:pt x="652" y="2976"/>
                    <a:pt x="772" y="2962"/>
                    <a:pt x="886" y="2941"/>
                  </a:cubicBezTo>
                  <a:cubicBezTo>
                    <a:pt x="702" y="2875"/>
                    <a:pt x="518" y="2841"/>
                    <a:pt x="335" y="2825"/>
                  </a:cubicBezTo>
                  <a:cubicBezTo>
                    <a:pt x="251" y="2825"/>
                    <a:pt x="184" y="2791"/>
                    <a:pt x="168" y="2758"/>
                  </a:cubicBezTo>
                  <a:cubicBezTo>
                    <a:pt x="168" y="2657"/>
                    <a:pt x="184" y="2574"/>
                    <a:pt x="234" y="2490"/>
                  </a:cubicBezTo>
                  <a:cubicBezTo>
                    <a:pt x="318" y="2273"/>
                    <a:pt x="402" y="2039"/>
                    <a:pt x="502" y="1805"/>
                  </a:cubicBezTo>
                  <a:cubicBezTo>
                    <a:pt x="869" y="836"/>
                    <a:pt x="1137" y="17"/>
                    <a:pt x="1087" y="1"/>
                  </a:cubicBezTo>
                  <a:cubicBezTo>
                    <a:pt x="1086" y="1"/>
                    <a:pt x="1085" y="1"/>
                    <a:pt x="108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7" name="Google Shape;10737;p114"/>
            <p:cNvSpPr/>
            <p:nvPr/>
          </p:nvSpPr>
          <p:spPr>
            <a:xfrm>
              <a:off x="1865280" y="1571192"/>
              <a:ext cx="58940" cy="30544"/>
            </a:xfrm>
            <a:custGeom>
              <a:avLst/>
              <a:gdLst/>
              <a:ahLst/>
              <a:cxnLst/>
              <a:rect l="l" t="t" r="r" b="b"/>
              <a:pathLst>
                <a:path w="1839" h="953" extrusionOk="0">
                  <a:moveTo>
                    <a:pt x="1729" y="1"/>
                  </a:moveTo>
                  <a:cubicBezTo>
                    <a:pt x="1705" y="1"/>
                    <a:pt x="658" y="522"/>
                    <a:pt x="49" y="522"/>
                  </a:cubicBezTo>
                  <a:cubicBezTo>
                    <a:pt x="33" y="522"/>
                    <a:pt x="17" y="521"/>
                    <a:pt x="1" y="521"/>
                  </a:cubicBezTo>
                  <a:lnTo>
                    <a:pt x="1" y="521"/>
                  </a:lnTo>
                  <a:cubicBezTo>
                    <a:pt x="178" y="799"/>
                    <a:pt x="490" y="953"/>
                    <a:pt x="805" y="953"/>
                  </a:cubicBezTo>
                  <a:cubicBezTo>
                    <a:pt x="906" y="953"/>
                    <a:pt x="1007" y="937"/>
                    <a:pt x="1104" y="905"/>
                  </a:cubicBezTo>
                  <a:cubicBezTo>
                    <a:pt x="1839" y="621"/>
                    <a:pt x="1672" y="36"/>
                    <a:pt x="1672" y="36"/>
                  </a:cubicBezTo>
                  <a:cubicBezTo>
                    <a:pt x="1715" y="11"/>
                    <a:pt x="1733" y="1"/>
                    <a:pt x="172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8" name="Google Shape;10738;p114"/>
            <p:cNvSpPr/>
            <p:nvPr/>
          </p:nvSpPr>
          <p:spPr>
            <a:xfrm>
              <a:off x="1876530" y="1664426"/>
              <a:ext cx="102848" cy="49998"/>
            </a:xfrm>
            <a:custGeom>
              <a:avLst/>
              <a:gdLst/>
              <a:ahLst/>
              <a:cxnLst/>
              <a:rect l="l" t="t" r="r" b="b"/>
              <a:pathLst>
                <a:path w="3209" h="1560" extrusionOk="0">
                  <a:moveTo>
                    <a:pt x="3209" y="1"/>
                  </a:moveTo>
                  <a:lnTo>
                    <a:pt x="3209" y="1"/>
                  </a:lnTo>
                  <a:cubicBezTo>
                    <a:pt x="2302" y="590"/>
                    <a:pt x="1259" y="906"/>
                    <a:pt x="180" y="906"/>
                  </a:cubicBezTo>
                  <a:cubicBezTo>
                    <a:pt x="126" y="906"/>
                    <a:pt x="72" y="905"/>
                    <a:pt x="18" y="903"/>
                  </a:cubicBezTo>
                  <a:lnTo>
                    <a:pt x="1" y="1538"/>
                  </a:lnTo>
                  <a:cubicBezTo>
                    <a:pt x="153" y="1553"/>
                    <a:pt x="299" y="1559"/>
                    <a:pt x="438" y="1559"/>
                  </a:cubicBezTo>
                  <a:cubicBezTo>
                    <a:pt x="2547" y="1559"/>
                    <a:pt x="3209" y="1"/>
                    <a:pt x="3209" y="1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9" name="Google Shape;10739;p114"/>
            <p:cNvSpPr/>
            <p:nvPr/>
          </p:nvSpPr>
          <p:spPr>
            <a:xfrm>
              <a:off x="2072548" y="1463921"/>
              <a:ext cx="81599" cy="104163"/>
            </a:xfrm>
            <a:custGeom>
              <a:avLst/>
              <a:gdLst/>
              <a:ahLst/>
              <a:cxnLst/>
              <a:rect l="l" t="t" r="r" b="b"/>
              <a:pathLst>
                <a:path w="2546" h="3250" extrusionOk="0">
                  <a:moveTo>
                    <a:pt x="878" y="0"/>
                  </a:moveTo>
                  <a:cubicBezTo>
                    <a:pt x="806" y="0"/>
                    <a:pt x="760" y="5"/>
                    <a:pt x="752" y="8"/>
                  </a:cubicBezTo>
                  <a:cubicBezTo>
                    <a:pt x="752" y="8"/>
                    <a:pt x="17" y="2899"/>
                    <a:pt x="0" y="2965"/>
                  </a:cubicBezTo>
                  <a:cubicBezTo>
                    <a:pt x="0" y="2998"/>
                    <a:pt x="486" y="3250"/>
                    <a:pt x="1013" y="3250"/>
                  </a:cubicBezTo>
                  <a:cubicBezTo>
                    <a:pt x="1557" y="3250"/>
                    <a:pt x="2145" y="2982"/>
                    <a:pt x="2289" y="1929"/>
                  </a:cubicBezTo>
                  <a:cubicBezTo>
                    <a:pt x="2545" y="166"/>
                    <a:pt x="1289" y="0"/>
                    <a:pt x="878" y="0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0" name="Google Shape;10740;p114"/>
            <p:cNvSpPr/>
            <p:nvPr/>
          </p:nvSpPr>
          <p:spPr>
            <a:xfrm>
              <a:off x="2096104" y="1487670"/>
              <a:ext cx="34294" cy="58010"/>
            </a:xfrm>
            <a:custGeom>
              <a:avLst/>
              <a:gdLst/>
              <a:ahLst/>
              <a:cxnLst/>
              <a:rect l="l" t="t" r="r" b="b"/>
              <a:pathLst>
                <a:path w="1070" h="1810" extrusionOk="0">
                  <a:moveTo>
                    <a:pt x="587" y="1"/>
                  </a:moveTo>
                  <a:cubicBezTo>
                    <a:pt x="540" y="1"/>
                    <a:pt x="493" y="15"/>
                    <a:pt x="451" y="36"/>
                  </a:cubicBezTo>
                  <a:cubicBezTo>
                    <a:pt x="418" y="69"/>
                    <a:pt x="385" y="102"/>
                    <a:pt x="351" y="152"/>
                  </a:cubicBezTo>
                  <a:cubicBezTo>
                    <a:pt x="335" y="236"/>
                    <a:pt x="368" y="286"/>
                    <a:pt x="368" y="286"/>
                  </a:cubicBezTo>
                  <a:cubicBezTo>
                    <a:pt x="385" y="269"/>
                    <a:pt x="368" y="236"/>
                    <a:pt x="418" y="186"/>
                  </a:cubicBezTo>
                  <a:cubicBezTo>
                    <a:pt x="443" y="124"/>
                    <a:pt x="504" y="90"/>
                    <a:pt x="569" y="90"/>
                  </a:cubicBezTo>
                  <a:cubicBezTo>
                    <a:pt x="591" y="90"/>
                    <a:pt x="614" y="94"/>
                    <a:pt x="635" y="102"/>
                  </a:cubicBezTo>
                  <a:cubicBezTo>
                    <a:pt x="769" y="169"/>
                    <a:pt x="852" y="286"/>
                    <a:pt x="869" y="420"/>
                  </a:cubicBezTo>
                  <a:cubicBezTo>
                    <a:pt x="919" y="604"/>
                    <a:pt x="919" y="787"/>
                    <a:pt x="903" y="954"/>
                  </a:cubicBezTo>
                  <a:cubicBezTo>
                    <a:pt x="836" y="1322"/>
                    <a:pt x="602" y="1656"/>
                    <a:pt x="368" y="1706"/>
                  </a:cubicBezTo>
                  <a:cubicBezTo>
                    <a:pt x="347" y="1711"/>
                    <a:pt x="325" y="1713"/>
                    <a:pt x="303" y="1713"/>
                  </a:cubicBezTo>
                  <a:cubicBezTo>
                    <a:pt x="235" y="1713"/>
                    <a:pt x="163" y="1694"/>
                    <a:pt x="101" y="1656"/>
                  </a:cubicBezTo>
                  <a:cubicBezTo>
                    <a:pt x="50" y="1623"/>
                    <a:pt x="17" y="1589"/>
                    <a:pt x="17" y="1589"/>
                  </a:cubicBezTo>
                  <a:cubicBezTo>
                    <a:pt x="0" y="1589"/>
                    <a:pt x="0" y="1640"/>
                    <a:pt x="67" y="1706"/>
                  </a:cubicBezTo>
                  <a:cubicBezTo>
                    <a:pt x="140" y="1764"/>
                    <a:pt x="238" y="1810"/>
                    <a:pt x="339" y="1810"/>
                  </a:cubicBezTo>
                  <a:cubicBezTo>
                    <a:pt x="354" y="1810"/>
                    <a:pt x="369" y="1809"/>
                    <a:pt x="385" y="1807"/>
                  </a:cubicBezTo>
                  <a:cubicBezTo>
                    <a:pt x="702" y="1757"/>
                    <a:pt x="969" y="1389"/>
                    <a:pt x="1036" y="988"/>
                  </a:cubicBezTo>
                  <a:cubicBezTo>
                    <a:pt x="1070" y="787"/>
                    <a:pt x="1053" y="570"/>
                    <a:pt x="1003" y="386"/>
                  </a:cubicBezTo>
                  <a:cubicBezTo>
                    <a:pt x="953" y="219"/>
                    <a:pt x="836" y="69"/>
                    <a:pt x="669" y="19"/>
                  </a:cubicBezTo>
                  <a:cubicBezTo>
                    <a:pt x="643" y="6"/>
                    <a:pt x="615" y="1"/>
                    <a:pt x="587" y="1"/>
                  </a:cubicBezTo>
                  <a:close/>
                </a:path>
              </a:pathLst>
            </a:custGeom>
            <a:solidFill>
              <a:srgbClr val="000000">
                <a:alpha val="121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1" name="Google Shape;10741;p114"/>
            <p:cNvSpPr/>
            <p:nvPr/>
          </p:nvSpPr>
          <p:spPr>
            <a:xfrm>
              <a:off x="1787271" y="1194445"/>
              <a:ext cx="442194" cy="329730"/>
            </a:xfrm>
            <a:custGeom>
              <a:avLst/>
              <a:gdLst/>
              <a:ahLst/>
              <a:cxnLst/>
              <a:rect l="l" t="t" r="r" b="b"/>
              <a:pathLst>
                <a:path w="13797" h="10288" extrusionOk="0">
                  <a:moveTo>
                    <a:pt x="1670" y="1"/>
                  </a:moveTo>
                  <a:cubicBezTo>
                    <a:pt x="1497" y="1"/>
                    <a:pt x="1331" y="44"/>
                    <a:pt x="1199" y="145"/>
                  </a:cubicBezTo>
                  <a:cubicBezTo>
                    <a:pt x="898" y="413"/>
                    <a:pt x="814" y="830"/>
                    <a:pt x="948" y="1181"/>
                  </a:cubicBezTo>
                  <a:cubicBezTo>
                    <a:pt x="1098" y="1532"/>
                    <a:pt x="1315" y="1849"/>
                    <a:pt x="1600" y="2100"/>
                  </a:cubicBezTo>
                  <a:cubicBezTo>
                    <a:pt x="1438" y="1993"/>
                    <a:pt x="1258" y="1942"/>
                    <a:pt x="1081" y="1942"/>
                  </a:cubicBezTo>
                  <a:cubicBezTo>
                    <a:pt x="707" y="1942"/>
                    <a:pt x="349" y="2166"/>
                    <a:pt x="213" y="2551"/>
                  </a:cubicBezTo>
                  <a:cubicBezTo>
                    <a:pt x="0" y="3107"/>
                    <a:pt x="364" y="3695"/>
                    <a:pt x="943" y="3783"/>
                  </a:cubicBezTo>
                  <a:lnTo>
                    <a:pt x="943" y="3783"/>
                  </a:lnTo>
                  <a:cubicBezTo>
                    <a:pt x="914" y="3780"/>
                    <a:pt x="884" y="3778"/>
                    <a:pt x="855" y="3778"/>
                  </a:cubicBezTo>
                  <a:cubicBezTo>
                    <a:pt x="471" y="3778"/>
                    <a:pt x="138" y="4047"/>
                    <a:pt x="62" y="4439"/>
                  </a:cubicBezTo>
                  <a:cubicBezTo>
                    <a:pt x="12" y="4874"/>
                    <a:pt x="213" y="5291"/>
                    <a:pt x="547" y="5542"/>
                  </a:cubicBezTo>
                  <a:cubicBezTo>
                    <a:pt x="898" y="5809"/>
                    <a:pt x="1315" y="5876"/>
                    <a:pt x="1733" y="5960"/>
                  </a:cubicBezTo>
                  <a:cubicBezTo>
                    <a:pt x="2149" y="6047"/>
                    <a:pt x="2547" y="6083"/>
                    <a:pt x="2928" y="6083"/>
                  </a:cubicBezTo>
                  <a:cubicBezTo>
                    <a:pt x="4889" y="6083"/>
                    <a:pt x="6395" y="5113"/>
                    <a:pt x="7514" y="5058"/>
                  </a:cubicBezTo>
                  <a:cubicBezTo>
                    <a:pt x="7536" y="5057"/>
                    <a:pt x="7557" y="5056"/>
                    <a:pt x="7578" y="5056"/>
                  </a:cubicBezTo>
                  <a:cubicBezTo>
                    <a:pt x="8845" y="5056"/>
                    <a:pt x="8651" y="6545"/>
                    <a:pt x="8651" y="6545"/>
                  </a:cubicBezTo>
                  <a:lnTo>
                    <a:pt x="8350" y="10187"/>
                  </a:lnTo>
                  <a:lnTo>
                    <a:pt x="9436" y="10287"/>
                  </a:lnTo>
                  <a:lnTo>
                    <a:pt x="9837" y="8550"/>
                  </a:lnTo>
                  <a:lnTo>
                    <a:pt x="9887" y="8132"/>
                  </a:lnTo>
                  <a:cubicBezTo>
                    <a:pt x="10138" y="7497"/>
                    <a:pt x="10672" y="6795"/>
                    <a:pt x="10722" y="6110"/>
                  </a:cubicBezTo>
                  <a:cubicBezTo>
                    <a:pt x="10739" y="5726"/>
                    <a:pt x="10689" y="5325"/>
                    <a:pt x="10539" y="4957"/>
                  </a:cubicBezTo>
                  <a:lnTo>
                    <a:pt x="10539" y="4957"/>
                  </a:lnTo>
                  <a:cubicBezTo>
                    <a:pt x="10765" y="5011"/>
                    <a:pt x="10993" y="5037"/>
                    <a:pt x="11220" y="5037"/>
                  </a:cubicBezTo>
                  <a:cubicBezTo>
                    <a:pt x="11913" y="5037"/>
                    <a:pt x="12587" y="4792"/>
                    <a:pt x="13128" y="4339"/>
                  </a:cubicBezTo>
                  <a:cubicBezTo>
                    <a:pt x="13496" y="4005"/>
                    <a:pt x="13797" y="3504"/>
                    <a:pt x="13630" y="3019"/>
                  </a:cubicBezTo>
                  <a:cubicBezTo>
                    <a:pt x="13496" y="2685"/>
                    <a:pt x="13212" y="2434"/>
                    <a:pt x="12878" y="2317"/>
                  </a:cubicBezTo>
                  <a:cubicBezTo>
                    <a:pt x="12589" y="2190"/>
                    <a:pt x="12280" y="2127"/>
                    <a:pt x="11973" y="2127"/>
                  </a:cubicBezTo>
                  <a:cubicBezTo>
                    <a:pt x="11516" y="2127"/>
                    <a:pt x="11062" y="2265"/>
                    <a:pt x="10672" y="2535"/>
                  </a:cubicBezTo>
                  <a:cubicBezTo>
                    <a:pt x="10154" y="2936"/>
                    <a:pt x="9904" y="3570"/>
                    <a:pt x="9987" y="4205"/>
                  </a:cubicBezTo>
                  <a:cubicBezTo>
                    <a:pt x="9513" y="3813"/>
                    <a:pt x="8864" y="3705"/>
                    <a:pt x="8217" y="3705"/>
                  </a:cubicBezTo>
                  <a:cubicBezTo>
                    <a:pt x="8066" y="3705"/>
                    <a:pt x="7914" y="3711"/>
                    <a:pt x="7765" y="3721"/>
                  </a:cubicBezTo>
                  <a:cubicBezTo>
                    <a:pt x="7815" y="3086"/>
                    <a:pt x="7564" y="2451"/>
                    <a:pt x="7080" y="2033"/>
                  </a:cubicBezTo>
                  <a:cubicBezTo>
                    <a:pt x="6595" y="1616"/>
                    <a:pt x="5994" y="1365"/>
                    <a:pt x="5359" y="1315"/>
                  </a:cubicBezTo>
                  <a:cubicBezTo>
                    <a:pt x="4791" y="1248"/>
                    <a:pt x="4189" y="1315"/>
                    <a:pt x="3671" y="1081"/>
                  </a:cubicBezTo>
                  <a:cubicBezTo>
                    <a:pt x="3137" y="864"/>
                    <a:pt x="2752" y="396"/>
                    <a:pt x="2251" y="145"/>
                  </a:cubicBezTo>
                  <a:cubicBezTo>
                    <a:pt x="2073" y="56"/>
                    <a:pt x="1867" y="1"/>
                    <a:pt x="167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2" name="Google Shape;10742;p114"/>
            <p:cNvSpPr/>
            <p:nvPr/>
          </p:nvSpPr>
          <p:spPr>
            <a:xfrm>
              <a:off x="2118603" y="1324407"/>
              <a:ext cx="129610" cy="75542"/>
            </a:xfrm>
            <a:custGeom>
              <a:avLst/>
              <a:gdLst/>
              <a:ahLst/>
              <a:cxnLst/>
              <a:rect l="l" t="t" r="r" b="b"/>
              <a:pathLst>
                <a:path w="4044" h="2357" extrusionOk="0">
                  <a:moveTo>
                    <a:pt x="0" y="0"/>
                  </a:moveTo>
                  <a:cubicBezTo>
                    <a:pt x="0" y="267"/>
                    <a:pt x="67" y="518"/>
                    <a:pt x="201" y="752"/>
                  </a:cubicBezTo>
                  <a:cubicBezTo>
                    <a:pt x="664" y="1749"/>
                    <a:pt x="1658" y="2356"/>
                    <a:pt x="2718" y="2356"/>
                  </a:cubicBezTo>
                  <a:cubicBezTo>
                    <a:pt x="2919" y="2356"/>
                    <a:pt x="3122" y="2334"/>
                    <a:pt x="3325" y="2289"/>
                  </a:cubicBezTo>
                  <a:cubicBezTo>
                    <a:pt x="3592" y="2256"/>
                    <a:pt x="3826" y="2139"/>
                    <a:pt x="4044" y="1988"/>
                  </a:cubicBezTo>
                  <a:cubicBezTo>
                    <a:pt x="4042" y="1985"/>
                    <a:pt x="4037" y="1983"/>
                    <a:pt x="4029" y="1983"/>
                  </a:cubicBezTo>
                  <a:cubicBezTo>
                    <a:pt x="3967" y="1983"/>
                    <a:pt x="3711" y="2096"/>
                    <a:pt x="3308" y="2155"/>
                  </a:cubicBezTo>
                  <a:cubicBezTo>
                    <a:pt x="3142" y="2185"/>
                    <a:pt x="2976" y="2199"/>
                    <a:pt x="2812" y="2199"/>
                  </a:cubicBezTo>
                  <a:cubicBezTo>
                    <a:pt x="1772" y="2199"/>
                    <a:pt x="806" y="1623"/>
                    <a:pt x="301" y="685"/>
                  </a:cubicBezTo>
                  <a:cubicBezTo>
                    <a:pt x="84" y="284"/>
                    <a:pt x="34" y="0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3" name="Google Shape;10743;p114"/>
            <p:cNvSpPr/>
            <p:nvPr/>
          </p:nvSpPr>
          <p:spPr>
            <a:xfrm>
              <a:off x="2120206" y="1343125"/>
              <a:ext cx="47690" cy="109835"/>
            </a:xfrm>
            <a:custGeom>
              <a:avLst/>
              <a:gdLst/>
              <a:ahLst/>
              <a:cxnLst/>
              <a:rect l="l" t="t" r="r" b="b"/>
              <a:pathLst>
                <a:path w="1488" h="3427" extrusionOk="0">
                  <a:moveTo>
                    <a:pt x="0" y="1"/>
                  </a:moveTo>
                  <a:cubicBezTo>
                    <a:pt x="0" y="185"/>
                    <a:pt x="50" y="368"/>
                    <a:pt x="151" y="535"/>
                  </a:cubicBezTo>
                  <a:cubicBezTo>
                    <a:pt x="334" y="936"/>
                    <a:pt x="568" y="1337"/>
                    <a:pt x="802" y="1705"/>
                  </a:cubicBezTo>
                  <a:cubicBezTo>
                    <a:pt x="1053" y="2056"/>
                    <a:pt x="1220" y="2457"/>
                    <a:pt x="1320" y="2891"/>
                  </a:cubicBezTo>
                  <a:cubicBezTo>
                    <a:pt x="1387" y="3209"/>
                    <a:pt x="1354" y="3426"/>
                    <a:pt x="1387" y="3426"/>
                  </a:cubicBezTo>
                  <a:cubicBezTo>
                    <a:pt x="1471" y="3259"/>
                    <a:pt x="1487" y="3058"/>
                    <a:pt x="1454" y="2875"/>
                  </a:cubicBezTo>
                  <a:cubicBezTo>
                    <a:pt x="1387" y="2424"/>
                    <a:pt x="1220" y="1989"/>
                    <a:pt x="969" y="1605"/>
                  </a:cubicBezTo>
                  <a:cubicBezTo>
                    <a:pt x="685" y="1154"/>
                    <a:pt x="418" y="786"/>
                    <a:pt x="268" y="485"/>
                  </a:cubicBezTo>
                  <a:cubicBezTo>
                    <a:pt x="184" y="318"/>
                    <a:pt x="100" y="151"/>
                    <a:pt x="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4" name="Google Shape;10744;p114"/>
            <p:cNvSpPr/>
            <p:nvPr/>
          </p:nvSpPr>
          <p:spPr>
            <a:xfrm>
              <a:off x="1416548" y="1863617"/>
              <a:ext cx="290790" cy="275854"/>
            </a:xfrm>
            <a:custGeom>
              <a:avLst/>
              <a:gdLst/>
              <a:ahLst/>
              <a:cxnLst/>
              <a:rect l="l" t="t" r="r" b="b"/>
              <a:pathLst>
                <a:path w="9073" h="8607" extrusionOk="0">
                  <a:moveTo>
                    <a:pt x="3017" y="1"/>
                  </a:moveTo>
                  <a:cubicBezTo>
                    <a:pt x="3014" y="1"/>
                    <a:pt x="3011" y="1"/>
                    <a:pt x="3008" y="1"/>
                  </a:cubicBezTo>
                  <a:cubicBezTo>
                    <a:pt x="2623" y="35"/>
                    <a:pt x="2590" y="469"/>
                    <a:pt x="3075" y="954"/>
                  </a:cubicBezTo>
                  <a:cubicBezTo>
                    <a:pt x="3559" y="1455"/>
                    <a:pt x="4879" y="3026"/>
                    <a:pt x="4612" y="3276"/>
                  </a:cubicBezTo>
                  <a:cubicBezTo>
                    <a:pt x="4600" y="3286"/>
                    <a:pt x="4585" y="3291"/>
                    <a:pt x="4566" y="3291"/>
                  </a:cubicBezTo>
                  <a:cubicBezTo>
                    <a:pt x="4147" y="3291"/>
                    <a:pt x="2005" y="920"/>
                    <a:pt x="2005" y="920"/>
                  </a:cubicBezTo>
                  <a:cubicBezTo>
                    <a:pt x="2005" y="920"/>
                    <a:pt x="1718" y="472"/>
                    <a:pt x="1429" y="472"/>
                  </a:cubicBezTo>
                  <a:cubicBezTo>
                    <a:pt x="1369" y="472"/>
                    <a:pt x="1310" y="491"/>
                    <a:pt x="1253" y="536"/>
                  </a:cubicBezTo>
                  <a:cubicBezTo>
                    <a:pt x="685" y="1021"/>
                    <a:pt x="3375" y="3594"/>
                    <a:pt x="3643" y="3828"/>
                  </a:cubicBezTo>
                  <a:cubicBezTo>
                    <a:pt x="3782" y="3954"/>
                    <a:pt x="3653" y="4147"/>
                    <a:pt x="3495" y="4147"/>
                  </a:cubicBezTo>
                  <a:cubicBezTo>
                    <a:pt x="3445" y="4147"/>
                    <a:pt x="3391" y="4127"/>
                    <a:pt x="3342" y="4078"/>
                  </a:cubicBezTo>
                  <a:cubicBezTo>
                    <a:pt x="3175" y="3911"/>
                    <a:pt x="1428" y="1860"/>
                    <a:pt x="663" y="1860"/>
                  </a:cubicBezTo>
                  <a:cubicBezTo>
                    <a:pt x="588" y="1860"/>
                    <a:pt x="522" y="1880"/>
                    <a:pt x="468" y="1923"/>
                  </a:cubicBezTo>
                  <a:cubicBezTo>
                    <a:pt x="0" y="2291"/>
                    <a:pt x="2657" y="4062"/>
                    <a:pt x="2824" y="4814"/>
                  </a:cubicBezTo>
                  <a:cubicBezTo>
                    <a:pt x="2846" y="4925"/>
                    <a:pt x="2822" y="4971"/>
                    <a:pt x="2763" y="4971"/>
                  </a:cubicBezTo>
                  <a:cubicBezTo>
                    <a:pt x="2449" y="4971"/>
                    <a:pt x="1136" y="3604"/>
                    <a:pt x="637" y="3604"/>
                  </a:cubicBezTo>
                  <a:cubicBezTo>
                    <a:pt x="590" y="3604"/>
                    <a:pt x="549" y="3616"/>
                    <a:pt x="518" y="3644"/>
                  </a:cubicBezTo>
                  <a:cubicBezTo>
                    <a:pt x="368" y="3778"/>
                    <a:pt x="268" y="3911"/>
                    <a:pt x="1621" y="5064"/>
                  </a:cubicBezTo>
                  <a:cubicBezTo>
                    <a:pt x="2356" y="5682"/>
                    <a:pt x="3877" y="6685"/>
                    <a:pt x="5163" y="7487"/>
                  </a:cubicBezTo>
                  <a:lnTo>
                    <a:pt x="7001" y="8606"/>
                  </a:lnTo>
                  <a:lnTo>
                    <a:pt x="9073" y="5983"/>
                  </a:lnTo>
                  <a:lnTo>
                    <a:pt x="8254" y="3711"/>
                  </a:lnTo>
                  <a:cubicBezTo>
                    <a:pt x="8171" y="3510"/>
                    <a:pt x="8087" y="3260"/>
                    <a:pt x="8004" y="2992"/>
                  </a:cubicBezTo>
                  <a:cubicBezTo>
                    <a:pt x="7903" y="2675"/>
                    <a:pt x="7853" y="2357"/>
                    <a:pt x="7870" y="2023"/>
                  </a:cubicBezTo>
                  <a:cubicBezTo>
                    <a:pt x="7870" y="1606"/>
                    <a:pt x="7920" y="1204"/>
                    <a:pt x="8020" y="803"/>
                  </a:cubicBezTo>
                  <a:cubicBezTo>
                    <a:pt x="8128" y="521"/>
                    <a:pt x="7922" y="250"/>
                    <a:pt x="7690" y="250"/>
                  </a:cubicBezTo>
                  <a:cubicBezTo>
                    <a:pt x="7633" y="250"/>
                    <a:pt x="7575" y="266"/>
                    <a:pt x="7519" y="302"/>
                  </a:cubicBezTo>
                  <a:cubicBezTo>
                    <a:pt x="7235" y="486"/>
                    <a:pt x="6851" y="1455"/>
                    <a:pt x="6918" y="2658"/>
                  </a:cubicBezTo>
                  <a:cubicBezTo>
                    <a:pt x="6942" y="3010"/>
                    <a:pt x="6853" y="3143"/>
                    <a:pt x="6704" y="3143"/>
                  </a:cubicBezTo>
                  <a:cubicBezTo>
                    <a:pt x="6335" y="3143"/>
                    <a:pt x="5596" y="2330"/>
                    <a:pt x="5263" y="1973"/>
                  </a:cubicBezTo>
                  <a:cubicBezTo>
                    <a:pt x="4801" y="1461"/>
                    <a:pt x="3309" y="1"/>
                    <a:pt x="3017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5" name="Google Shape;10745;p114"/>
            <p:cNvSpPr/>
            <p:nvPr/>
          </p:nvSpPr>
          <p:spPr>
            <a:xfrm>
              <a:off x="1568625" y="1845957"/>
              <a:ext cx="767405" cy="788077"/>
            </a:xfrm>
            <a:custGeom>
              <a:avLst/>
              <a:gdLst/>
              <a:ahLst/>
              <a:cxnLst/>
              <a:rect l="l" t="t" r="r" b="b"/>
              <a:pathLst>
                <a:path w="23944" h="24589" extrusionOk="0">
                  <a:moveTo>
                    <a:pt x="19178" y="0"/>
                  </a:moveTo>
                  <a:cubicBezTo>
                    <a:pt x="17434" y="0"/>
                    <a:pt x="16311" y="1026"/>
                    <a:pt x="15974" y="3944"/>
                  </a:cubicBezTo>
                  <a:cubicBezTo>
                    <a:pt x="15372" y="9241"/>
                    <a:pt x="16458" y="14604"/>
                    <a:pt x="15757" y="15239"/>
                  </a:cubicBezTo>
                  <a:cubicBezTo>
                    <a:pt x="15748" y="15246"/>
                    <a:pt x="15737" y="15250"/>
                    <a:pt x="15722" y="15250"/>
                  </a:cubicBezTo>
                  <a:cubicBezTo>
                    <a:pt x="14905" y="15250"/>
                    <a:pt x="4244" y="4412"/>
                    <a:pt x="4244" y="4412"/>
                  </a:cubicBezTo>
                  <a:lnTo>
                    <a:pt x="0" y="8940"/>
                  </a:lnTo>
                  <a:cubicBezTo>
                    <a:pt x="0" y="8940"/>
                    <a:pt x="9491" y="20118"/>
                    <a:pt x="14854" y="23577"/>
                  </a:cubicBezTo>
                  <a:cubicBezTo>
                    <a:pt x="15946" y="24286"/>
                    <a:pt x="17132" y="24588"/>
                    <a:pt x="18215" y="24588"/>
                  </a:cubicBezTo>
                  <a:cubicBezTo>
                    <a:pt x="19022" y="24588"/>
                    <a:pt x="19772" y="24421"/>
                    <a:pt x="20385" y="24128"/>
                  </a:cubicBezTo>
                  <a:cubicBezTo>
                    <a:pt x="23576" y="22574"/>
                    <a:pt x="23944" y="12215"/>
                    <a:pt x="23910" y="7553"/>
                  </a:cubicBezTo>
                  <a:cubicBezTo>
                    <a:pt x="23860" y="1672"/>
                    <a:pt x="21270" y="335"/>
                    <a:pt x="20836" y="235"/>
                  </a:cubicBezTo>
                  <a:cubicBezTo>
                    <a:pt x="20234" y="86"/>
                    <a:pt x="19680" y="0"/>
                    <a:pt x="191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6" name="Google Shape;10746;p114"/>
            <p:cNvSpPr/>
            <p:nvPr/>
          </p:nvSpPr>
          <p:spPr>
            <a:xfrm>
              <a:off x="1569683" y="1992714"/>
              <a:ext cx="765290" cy="631289"/>
            </a:xfrm>
            <a:custGeom>
              <a:avLst/>
              <a:gdLst/>
              <a:ahLst/>
              <a:cxnLst/>
              <a:rect l="l" t="t" r="r" b="b"/>
              <a:pathLst>
                <a:path w="23878" h="19697" extrusionOk="0">
                  <a:moveTo>
                    <a:pt x="4211" y="0"/>
                  </a:moveTo>
                  <a:lnTo>
                    <a:pt x="4211" y="0"/>
                  </a:lnTo>
                  <a:cubicBezTo>
                    <a:pt x="4178" y="17"/>
                    <a:pt x="4145" y="50"/>
                    <a:pt x="4128" y="67"/>
                  </a:cubicBezTo>
                  <a:cubicBezTo>
                    <a:pt x="4061" y="117"/>
                    <a:pt x="3977" y="184"/>
                    <a:pt x="3894" y="284"/>
                  </a:cubicBezTo>
                  <a:cubicBezTo>
                    <a:pt x="3677" y="468"/>
                    <a:pt x="3376" y="752"/>
                    <a:pt x="2992" y="1120"/>
                  </a:cubicBezTo>
                  <a:cubicBezTo>
                    <a:pt x="1906" y="2206"/>
                    <a:pt x="920" y="3359"/>
                    <a:pt x="34" y="4612"/>
                  </a:cubicBezTo>
                  <a:lnTo>
                    <a:pt x="1" y="4645"/>
                  </a:lnTo>
                  <a:lnTo>
                    <a:pt x="34" y="4679"/>
                  </a:lnTo>
                  <a:cubicBezTo>
                    <a:pt x="3008" y="7753"/>
                    <a:pt x="7353" y="12231"/>
                    <a:pt x="12215" y="17177"/>
                  </a:cubicBezTo>
                  <a:cubicBezTo>
                    <a:pt x="13384" y="18296"/>
                    <a:pt x="14821" y="19098"/>
                    <a:pt x="16375" y="19516"/>
                  </a:cubicBezTo>
                  <a:cubicBezTo>
                    <a:pt x="16826" y="19636"/>
                    <a:pt x="17290" y="19696"/>
                    <a:pt x="17750" y="19696"/>
                  </a:cubicBezTo>
                  <a:cubicBezTo>
                    <a:pt x="18057" y="19696"/>
                    <a:pt x="18364" y="19669"/>
                    <a:pt x="18664" y="19616"/>
                  </a:cubicBezTo>
                  <a:cubicBezTo>
                    <a:pt x="19383" y="19449"/>
                    <a:pt x="20068" y="19115"/>
                    <a:pt x="20619" y="18614"/>
                  </a:cubicBezTo>
                  <a:cubicBezTo>
                    <a:pt x="21722" y="17678"/>
                    <a:pt x="22340" y="16408"/>
                    <a:pt x="22741" y="15205"/>
                  </a:cubicBezTo>
                  <a:cubicBezTo>
                    <a:pt x="23142" y="14002"/>
                    <a:pt x="23259" y="12816"/>
                    <a:pt x="23393" y="11763"/>
                  </a:cubicBezTo>
                  <a:cubicBezTo>
                    <a:pt x="23660" y="9641"/>
                    <a:pt x="23794" y="7903"/>
                    <a:pt x="23844" y="6700"/>
                  </a:cubicBezTo>
                  <a:cubicBezTo>
                    <a:pt x="23861" y="6099"/>
                    <a:pt x="23877" y="5648"/>
                    <a:pt x="23877" y="5330"/>
                  </a:cubicBezTo>
                  <a:cubicBezTo>
                    <a:pt x="23877" y="5180"/>
                    <a:pt x="23877" y="5063"/>
                    <a:pt x="23877" y="4963"/>
                  </a:cubicBezTo>
                  <a:cubicBezTo>
                    <a:pt x="23877" y="4929"/>
                    <a:pt x="23861" y="4879"/>
                    <a:pt x="23861" y="4846"/>
                  </a:cubicBezTo>
                  <a:cubicBezTo>
                    <a:pt x="23861" y="4879"/>
                    <a:pt x="23844" y="4929"/>
                    <a:pt x="23844" y="4963"/>
                  </a:cubicBezTo>
                  <a:cubicBezTo>
                    <a:pt x="23844" y="5063"/>
                    <a:pt x="23844" y="5180"/>
                    <a:pt x="23827" y="5330"/>
                  </a:cubicBezTo>
                  <a:cubicBezTo>
                    <a:pt x="23827" y="5631"/>
                    <a:pt x="23811" y="6099"/>
                    <a:pt x="23777" y="6700"/>
                  </a:cubicBezTo>
                  <a:cubicBezTo>
                    <a:pt x="23694" y="7903"/>
                    <a:pt x="23560" y="9624"/>
                    <a:pt x="23259" y="11746"/>
                  </a:cubicBezTo>
                  <a:cubicBezTo>
                    <a:pt x="23125" y="12799"/>
                    <a:pt x="22992" y="13969"/>
                    <a:pt x="22591" y="15155"/>
                  </a:cubicBezTo>
                  <a:cubicBezTo>
                    <a:pt x="22207" y="16341"/>
                    <a:pt x="21572" y="17578"/>
                    <a:pt x="20519" y="18497"/>
                  </a:cubicBezTo>
                  <a:cubicBezTo>
                    <a:pt x="19968" y="18964"/>
                    <a:pt x="19333" y="19282"/>
                    <a:pt x="18631" y="19449"/>
                  </a:cubicBezTo>
                  <a:cubicBezTo>
                    <a:pt x="18337" y="19502"/>
                    <a:pt x="18040" y="19529"/>
                    <a:pt x="17744" y="19529"/>
                  </a:cubicBezTo>
                  <a:cubicBezTo>
                    <a:pt x="17300" y="19529"/>
                    <a:pt x="16856" y="19469"/>
                    <a:pt x="16425" y="19349"/>
                  </a:cubicBezTo>
                  <a:cubicBezTo>
                    <a:pt x="14888" y="18931"/>
                    <a:pt x="13501" y="18129"/>
                    <a:pt x="12348" y="17043"/>
                  </a:cubicBezTo>
                  <a:lnTo>
                    <a:pt x="162" y="4640"/>
                  </a:lnTo>
                  <a:lnTo>
                    <a:pt x="162" y="4640"/>
                  </a:lnTo>
                  <a:cubicBezTo>
                    <a:pt x="1024" y="3417"/>
                    <a:pt x="2000" y="2245"/>
                    <a:pt x="3042" y="1170"/>
                  </a:cubicBezTo>
                  <a:cubicBezTo>
                    <a:pt x="3409" y="786"/>
                    <a:pt x="3710" y="501"/>
                    <a:pt x="3911" y="301"/>
                  </a:cubicBezTo>
                  <a:cubicBezTo>
                    <a:pt x="4011" y="201"/>
                    <a:pt x="4078" y="134"/>
                    <a:pt x="4145" y="84"/>
                  </a:cubicBezTo>
                  <a:cubicBezTo>
                    <a:pt x="4161" y="50"/>
                    <a:pt x="4195" y="34"/>
                    <a:pt x="421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7" name="Google Shape;10747;p114"/>
            <p:cNvSpPr/>
            <p:nvPr/>
          </p:nvSpPr>
          <p:spPr>
            <a:xfrm>
              <a:off x="1704646" y="1844771"/>
              <a:ext cx="531774" cy="492288"/>
            </a:xfrm>
            <a:custGeom>
              <a:avLst/>
              <a:gdLst/>
              <a:ahLst/>
              <a:cxnLst/>
              <a:rect l="l" t="t" r="r" b="b"/>
              <a:pathLst>
                <a:path w="16592" h="15360" extrusionOk="0">
                  <a:moveTo>
                    <a:pt x="15468" y="1"/>
                  </a:moveTo>
                  <a:cubicBezTo>
                    <a:pt x="15414" y="1"/>
                    <a:pt x="15360" y="2"/>
                    <a:pt x="15305" y="5"/>
                  </a:cubicBezTo>
                  <a:cubicBezTo>
                    <a:pt x="14787" y="55"/>
                    <a:pt x="14270" y="222"/>
                    <a:pt x="13835" y="506"/>
                  </a:cubicBezTo>
                  <a:cubicBezTo>
                    <a:pt x="13250" y="907"/>
                    <a:pt x="12799" y="1442"/>
                    <a:pt x="12482" y="2077"/>
                  </a:cubicBezTo>
                  <a:cubicBezTo>
                    <a:pt x="12114" y="2828"/>
                    <a:pt x="11880" y="3647"/>
                    <a:pt x="11797" y="4483"/>
                  </a:cubicBezTo>
                  <a:cubicBezTo>
                    <a:pt x="11696" y="5368"/>
                    <a:pt x="11680" y="6337"/>
                    <a:pt x="11613" y="7340"/>
                  </a:cubicBezTo>
                  <a:cubicBezTo>
                    <a:pt x="11479" y="9345"/>
                    <a:pt x="11362" y="11550"/>
                    <a:pt x="11212" y="13873"/>
                  </a:cubicBezTo>
                  <a:cubicBezTo>
                    <a:pt x="11198" y="14258"/>
                    <a:pt x="11171" y="14631"/>
                    <a:pt x="11153" y="14991"/>
                  </a:cubicBezTo>
                  <a:lnTo>
                    <a:pt x="11153" y="14991"/>
                  </a:lnTo>
                  <a:cubicBezTo>
                    <a:pt x="10366" y="14350"/>
                    <a:pt x="9637" y="13655"/>
                    <a:pt x="8923" y="13021"/>
                  </a:cubicBezTo>
                  <a:lnTo>
                    <a:pt x="6767" y="11032"/>
                  </a:lnTo>
                  <a:cubicBezTo>
                    <a:pt x="5414" y="9746"/>
                    <a:pt x="4194" y="8593"/>
                    <a:pt x="3192" y="7624"/>
                  </a:cubicBezTo>
                  <a:cubicBezTo>
                    <a:pt x="2206" y="6655"/>
                    <a:pt x="1404" y="5853"/>
                    <a:pt x="853" y="5301"/>
                  </a:cubicBezTo>
                  <a:cubicBezTo>
                    <a:pt x="585" y="5034"/>
                    <a:pt x="385" y="4817"/>
                    <a:pt x="234" y="4666"/>
                  </a:cubicBezTo>
                  <a:lnTo>
                    <a:pt x="67" y="4499"/>
                  </a:lnTo>
                  <a:cubicBezTo>
                    <a:pt x="51" y="4483"/>
                    <a:pt x="34" y="4466"/>
                    <a:pt x="0" y="4449"/>
                  </a:cubicBezTo>
                  <a:lnTo>
                    <a:pt x="0" y="4449"/>
                  </a:lnTo>
                  <a:cubicBezTo>
                    <a:pt x="17" y="4483"/>
                    <a:pt x="34" y="4499"/>
                    <a:pt x="51" y="4516"/>
                  </a:cubicBezTo>
                  <a:cubicBezTo>
                    <a:pt x="101" y="4566"/>
                    <a:pt x="151" y="4616"/>
                    <a:pt x="201" y="4683"/>
                  </a:cubicBezTo>
                  <a:cubicBezTo>
                    <a:pt x="351" y="4850"/>
                    <a:pt x="535" y="5067"/>
                    <a:pt x="802" y="5351"/>
                  </a:cubicBezTo>
                  <a:cubicBezTo>
                    <a:pt x="1337" y="5920"/>
                    <a:pt x="2122" y="6722"/>
                    <a:pt x="3108" y="7707"/>
                  </a:cubicBezTo>
                  <a:cubicBezTo>
                    <a:pt x="4111" y="8693"/>
                    <a:pt x="5297" y="9863"/>
                    <a:pt x="6650" y="11149"/>
                  </a:cubicBezTo>
                  <a:cubicBezTo>
                    <a:pt x="7335" y="11784"/>
                    <a:pt x="8054" y="12453"/>
                    <a:pt x="8806" y="13138"/>
                  </a:cubicBezTo>
                  <a:cubicBezTo>
                    <a:pt x="9558" y="13823"/>
                    <a:pt x="10326" y="14558"/>
                    <a:pt x="11178" y="15243"/>
                  </a:cubicBezTo>
                  <a:lnTo>
                    <a:pt x="11312" y="15360"/>
                  </a:lnTo>
                  <a:lnTo>
                    <a:pt x="11329" y="15176"/>
                  </a:lnTo>
                  <a:cubicBezTo>
                    <a:pt x="11346" y="14758"/>
                    <a:pt x="11379" y="14324"/>
                    <a:pt x="11396" y="13873"/>
                  </a:cubicBezTo>
                  <a:cubicBezTo>
                    <a:pt x="11529" y="11567"/>
                    <a:pt x="11663" y="9345"/>
                    <a:pt x="11780" y="7340"/>
                  </a:cubicBezTo>
                  <a:cubicBezTo>
                    <a:pt x="11847" y="6337"/>
                    <a:pt x="11847" y="5385"/>
                    <a:pt x="11964" y="4499"/>
                  </a:cubicBezTo>
                  <a:cubicBezTo>
                    <a:pt x="12031" y="3681"/>
                    <a:pt x="12248" y="2879"/>
                    <a:pt x="12599" y="2127"/>
                  </a:cubicBezTo>
                  <a:cubicBezTo>
                    <a:pt x="12899" y="1508"/>
                    <a:pt x="13334" y="990"/>
                    <a:pt x="13885" y="589"/>
                  </a:cubicBezTo>
                  <a:cubicBezTo>
                    <a:pt x="14320" y="305"/>
                    <a:pt x="14804" y="138"/>
                    <a:pt x="15322" y="72"/>
                  </a:cubicBezTo>
                  <a:cubicBezTo>
                    <a:pt x="15404" y="63"/>
                    <a:pt x="15486" y="59"/>
                    <a:pt x="15568" y="59"/>
                  </a:cubicBezTo>
                  <a:cubicBezTo>
                    <a:pt x="15804" y="59"/>
                    <a:pt x="16039" y="93"/>
                    <a:pt x="16275" y="155"/>
                  </a:cubicBezTo>
                  <a:cubicBezTo>
                    <a:pt x="16492" y="222"/>
                    <a:pt x="16592" y="272"/>
                    <a:pt x="16592" y="272"/>
                  </a:cubicBezTo>
                  <a:cubicBezTo>
                    <a:pt x="16492" y="205"/>
                    <a:pt x="16391" y="155"/>
                    <a:pt x="16291" y="122"/>
                  </a:cubicBezTo>
                  <a:cubicBezTo>
                    <a:pt x="16025" y="38"/>
                    <a:pt x="15748" y="1"/>
                    <a:pt x="1546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8" name="Google Shape;10748;p114"/>
            <p:cNvSpPr/>
            <p:nvPr/>
          </p:nvSpPr>
          <p:spPr>
            <a:xfrm>
              <a:off x="1628591" y="2040917"/>
              <a:ext cx="132302" cy="152109"/>
            </a:xfrm>
            <a:custGeom>
              <a:avLst/>
              <a:gdLst/>
              <a:ahLst/>
              <a:cxnLst/>
              <a:rect l="l" t="t" r="r" b="b"/>
              <a:pathLst>
                <a:path w="4128" h="4746" extrusionOk="0">
                  <a:moveTo>
                    <a:pt x="4128" y="0"/>
                  </a:moveTo>
                  <a:lnTo>
                    <a:pt x="4128" y="0"/>
                  </a:lnTo>
                  <a:cubicBezTo>
                    <a:pt x="3877" y="184"/>
                    <a:pt x="3660" y="401"/>
                    <a:pt x="3459" y="635"/>
                  </a:cubicBezTo>
                  <a:cubicBezTo>
                    <a:pt x="3058" y="1036"/>
                    <a:pt x="2524" y="1621"/>
                    <a:pt x="1956" y="2272"/>
                  </a:cubicBezTo>
                  <a:cubicBezTo>
                    <a:pt x="1388" y="2924"/>
                    <a:pt x="886" y="3542"/>
                    <a:pt x="535" y="3977"/>
                  </a:cubicBezTo>
                  <a:cubicBezTo>
                    <a:pt x="342" y="4202"/>
                    <a:pt x="165" y="4443"/>
                    <a:pt x="17" y="4714"/>
                  </a:cubicBezTo>
                  <a:lnTo>
                    <a:pt x="17" y="4714"/>
                  </a:lnTo>
                  <a:cubicBezTo>
                    <a:pt x="245" y="4518"/>
                    <a:pt x="456" y="4305"/>
                    <a:pt x="636" y="4060"/>
                  </a:cubicBezTo>
                  <a:cubicBezTo>
                    <a:pt x="1053" y="3592"/>
                    <a:pt x="1555" y="3024"/>
                    <a:pt x="2106" y="2389"/>
                  </a:cubicBezTo>
                  <a:cubicBezTo>
                    <a:pt x="2641" y="1771"/>
                    <a:pt x="3142" y="1186"/>
                    <a:pt x="3560" y="718"/>
                  </a:cubicBezTo>
                  <a:cubicBezTo>
                    <a:pt x="3760" y="501"/>
                    <a:pt x="3961" y="251"/>
                    <a:pt x="4128" y="0"/>
                  </a:cubicBezTo>
                  <a:close/>
                  <a:moveTo>
                    <a:pt x="17" y="4714"/>
                  </a:moveTo>
                  <a:lnTo>
                    <a:pt x="17" y="4714"/>
                  </a:lnTo>
                  <a:cubicBezTo>
                    <a:pt x="12" y="4719"/>
                    <a:pt x="6" y="4724"/>
                    <a:pt x="1" y="4729"/>
                  </a:cubicBezTo>
                  <a:lnTo>
                    <a:pt x="1" y="4745"/>
                  </a:lnTo>
                  <a:cubicBezTo>
                    <a:pt x="6" y="4735"/>
                    <a:pt x="12" y="4725"/>
                    <a:pt x="17" y="4714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9" name="Google Shape;10749;p114"/>
            <p:cNvSpPr/>
            <p:nvPr/>
          </p:nvSpPr>
          <p:spPr>
            <a:xfrm>
              <a:off x="2062901" y="2328983"/>
              <a:ext cx="35383" cy="86279"/>
            </a:xfrm>
            <a:custGeom>
              <a:avLst/>
              <a:gdLst/>
              <a:ahLst/>
              <a:cxnLst/>
              <a:rect l="l" t="t" r="r" b="b"/>
              <a:pathLst>
                <a:path w="1104" h="2692" extrusionOk="0">
                  <a:moveTo>
                    <a:pt x="53" y="1"/>
                  </a:moveTo>
                  <a:cubicBezTo>
                    <a:pt x="52" y="1"/>
                    <a:pt x="51" y="1"/>
                    <a:pt x="51" y="1"/>
                  </a:cubicBezTo>
                  <a:cubicBezTo>
                    <a:pt x="0" y="18"/>
                    <a:pt x="251" y="619"/>
                    <a:pt x="535" y="1355"/>
                  </a:cubicBezTo>
                  <a:cubicBezTo>
                    <a:pt x="799" y="2096"/>
                    <a:pt x="1014" y="2692"/>
                    <a:pt x="1068" y="2692"/>
                  </a:cubicBezTo>
                  <a:cubicBezTo>
                    <a:pt x="1068" y="2692"/>
                    <a:pt x="1069" y="2691"/>
                    <a:pt x="1070" y="2691"/>
                  </a:cubicBezTo>
                  <a:cubicBezTo>
                    <a:pt x="1103" y="2691"/>
                    <a:pt x="986" y="2040"/>
                    <a:pt x="702" y="1288"/>
                  </a:cubicBezTo>
                  <a:cubicBezTo>
                    <a:pt x="422" y="547"/>
                    <a:pt x="110" y="1"/>
                    <a:pt x="5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0" name="Google Shape;10750;p114"/>
            <p:cNvSpPr/>
            <p:nvPr/>
          </p:nvSpPr>
          <p:spPr>
            <a:xfrm>
              <a:off x="2058093" y="2328951"/>
              <a:ext cx="70702" cy="62818"/>
            </a:xfrm>
            <a:custGeom>
              <a:avLst/>
              <a:gdLst/>
              <a:ahLst/>
              <a:cxnLst/>
              <a:rect l="l" t="t" r="r" b="b"/>
              <a:pathLst>
                <a:path w="2206" h="1960" extrusionOk="0">
                  <a:moveTo>
                    <a:pt x="39" y="0"/>
                  </a:moveTo>
                  <a:cubicBezTo>
                    <a:pt x="37" y="0"/>
                    <a:pt x="35" y="1"/>
                    <a:pt x="33" y="2"/>
                  </a:cubicBezTo>
                  <a:cubicBezTo>
                    <a:pt x="0" y="36"/>
                    <a:pt x="451" y="503"/>
                    <a:pt x="1036" y="1038"/>
                  </a:cubicBezTo>
                  <a:cubicBezTo>
                    <a:pt x="1598" y="1568"/>
                    <a:pt x="2098" y="1959"/>
                    <a:pt x="2166" y="1959"/>
                  </a:cubicBezTo>
                  <a:cubicBezTo>
                    <a:pt x="2169" y="1959"/>
                    <a:pt x="2171" y="1958"/>
                    <a:pt x="2172" y="1957"/>
                  </a:cubicBezTo>
                  <a:cubicBezTo>
                    <a:pt x="2206" y="1907"/>
                    <a:pt x="1754" y="1439"/>
                    <a:pt x="1170" y="904"/>
                  </a:cubicBezTo>
                  <a:cubicBezTo>
                    <a:pt x="592" y="391"/>
                    <a:pt x="106" y="0"/>
                    <a:pt x="3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0751" name="Google Shape;10751;p114"/>
            <p:cNvGrpSpPr/>
            <p:nvPr/>
          </p:nvGrpSpPr>
          <p:grpSpPr>
            <a:xfrm rot="2919175">
              <a:off x="1257194" y="4609149"/>
              <a:ext cx="58938" cy="70187"/>
              <a:chOff x="2431855" y="4692737"/>
              <a:chExt cx="58940" cy="70189"/>
            </a:xfrm>
          </p:grpSpPr>
          <p:sp>
            <p:nvSpPr>
              <p:cNvPr id="10752" name="Google Shape;10752;p114"/>
              <p:cNvSpPr/>
              <p:nvPr/>
            </p:nvSpPr>
            <p:spPr>
              <a:xfrm>
                <a:off x="2431855" y="4692737"/>
                <a:ext cx="58940" cy="70189"/>
              </a:xfrm>
              <a:custGeom>
                <a:avLst/>
                <a:gdLst/>
                <a:ahLst/>
                <a:cxnLst/>
                <a:rect l="l" t="t" r="r" b="b"/>
                <a:pathLst>
                  <a:path w="1839" h="2190" extrusionOk="0">
                    <a:moveTo>
                      <a:pt x="1204" y="1"/>
                    </a:moveTo>
                    <a:cubicBezTo>
                      <a:pt x="786" y="168"/>
                      <a:pt x="452" y="485"/>
                      <a:pt x="251" y="886"/>
                    </a:cubicBezTo>
                    <a:cubicBezTo>
                      <a:pt x="51" y="1287"/>
                      <a:pt x="1" y="1755"/>
                      <a:pt x="118" y="2190"/>
                    </a:cubicBezTo>
                    <a:lnTo>
                      <a:pt x="1839" y="1337"/>
                    </a:lnTo>
                    <a:lnTo>
                      <a:pt x="1204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3" name="Google Shape;10753;p114"/>
              <p:cNvSpPr/>
              <p:nvPr/>
            </p:nvSpPr>
            <p:spPr>
              <a:xfrm>
                <a:off x="2437753" y="4742992"/>
                <a:ext cx="2692" cy="10352"/>
              </a:xfrm>
              <a:custGeom>
                <a:avLst/>
                <a:gdLst/>
                <a:ahLst/>
                <a:cxnLst/>
                <a:rect l="l" t="t" r="r" b="b"/>
                <a:pathLst>
                  <a:path w="84" h="323" extrusionOk="0">
                    <a:moveTo>
                      <a:pt x="45" y="1"/>
                    </a:moveTo>
                    <a:cubicBezTo>
                      <a:pt x="27" y="1"/>
                      <a:pt x="0" y="64"/>
                      <a:pt x="0" y="154"/>
                    </a:cubicBezTo>
                    <a:cubicBezTo>
                      <a:pt x="0" y="245"/>
                      <a:pt x="42" y="323"/>
                      <a:pt x="62" y="323"/>
                    </a:cubicBezTo>
                    <a:cubicBezTo>
                      <a:pt x="64" y="323"/>
                      <a:pt x="66" y="322"/>
                      <a:pt x="67" y="321"/>
                    </a:cubicBezTo>
                    <a:cubicBezTo>
                      <a:pt x="84" y="321"/>
                      <a:pt x="67" y="254"/>
                      <a:pt x="67" y="154"/>
                    </a:cubicBezTo>
                    <a:cubicBezTo>
                      <a:pt x="67" y="70"/>
                      <a:pt x="67" y="3"/>
                      <a:pt x="51" y="3"/>
                    </a:cubicBezTo>
                    <a:cubicBezTo>
                      <a:pt x="49" y="2"/>
                      <a:pt x="47" y="1"/>
                      <a:pt x="45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4" name="Google Shape;10754;p114"/>
              <p:cNvSpPr/>
              <p:nvPr/>
            </p:nvSpPr>
            <p:spPr>
              <a:xfrm>
                <a:off x="2440413" y="4723281"/>
                <a:ext cx="4327" cy="8686"/>
              </a:xfrm>
              <a:custGeom>
                <a:avLst/>
                <a:gdLst/>
                <a:ahLst/>
                <a:cxnLst/>
                <a:rect l="l" t="t" r="r" b="b"/>
                <a:pathLst>
                  <a:path w="135" h="271" extrusionOk="0">
                    <a:moveTo>
                      <a:pt x="118" y="0"/>
                    </a:moveTo>
                    <a:cubicBezTo>
                      <a:pt x="101" y="0"/>
                      <a:pt x="68" y="50"/>
                      <a:pt x="34" y="134"/>
                    </a:cubicBezTo>
                    <a:cubicBezTo>
                      <a:pt x="18" y="201"/>
                      <a:pt x="1" y="267"/>
                      <a:pt x="18" y="267"/>
                    </a:cubicBezTo>
                    <a:cubicBezTo>
                      <a:pt x="19" y="269"/>
                      <a:pt x="21" y="270"/>
                      <a:pt x="23" y="270"/>
                    </a:cubicBezTo>
                    <a:cubicBezTo>
                      <a:pt x="41" y="270"/>
                      <a:pt x="71" y="210"/>
                      <a:pt x="101" y="150"/>
                    </a:cubicBezTo>
                    <a:cubicBezTo>
                      <a:pt x="118" y="67"/>
                      <a:pt x="135" y="17"/>
                      <a:pt x="118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5" name="Google Shape;10755;p114"/>
              <p:cNvSpPr/>
              <p:nvPr/>
            </p:nvSpPr>
            <p:spPr>
              <a:xfrm>
                <a:off x="2449515" y="4709051"/>
                <a:ext cx="7532" cy="7275"/>
              </a:xfrm>
              <a:custGeom>
                <a:avLst/>
                <a:gdLst/>
                <a:ahLst/>
                <a:cxnLst/>
                <a:rect l="l" t="t" r="r" b="b"/>
                <a:pathLst>
                  <a:path w="235" h="227" extrusionOk="0">
                    <a:moveTo>
                      <a:pt x="211" y="0"/>
                    </a:moveTo>
                    <a:cubicBezTo>
                      <a:pt x="181" y="0"/>
                      <a:pt x="129" y="15"/>
                      <a:pt x="85" y="60"/>
                    </a:cubicBezTo>
                    <a:cubicBezTo>
                      <a:pt x="1" y="143"/>
                      <a:pt x="1" y="227"/>
                      <a:pt x="18" y="227"/>
                    </a:cubicBezTo>
                    <a:cubicBezTo>
                      <a:pt x="34" y="227"/>
                      <a:pt x="68" y="177"/>
                      <a:pt x="118" y="110"/>
                    </a:cubicBezTo>
                    <a:cubicBezTo>
                      <a:pt x="185" y="60"/>
                      <a:pt x="235" y="26"/>
                      <a:pt x="235" y="10"/>
                    </a:cubicBezTo>
                    <a:cubicBezTo>
                      <a:pt x="235" y="4"/>
                      <a:pt x="226" y="0"/>
                      <a:pt x="211" y="0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0756" name="Google Shape;10756;p114"/>
              <p:cNvSpPr/>
              <p:nvPr/>
            </p:nvSpPr>
            <p:spPr>
              <a:xfrm>
                <a:off x="2462912" y="4700558"/>
                <a:ext cx="4872" cy="4199"/>
              </a:xfrm>
              <a:custGeom>
                <a:avLst/>
                <a:gdLst/>
                <a:ahLst/>
                <a:cxnLst/>
                <a:rect l="l" t="t" r="r" b="b"/>
                <a:pathLst>
                  <a:path w="152" h="131" extrusionOk="0">
                    <a:moveTo>
                      <a:pt x="118" y="1"/>
                    </a:moveTo>
                    <a:cubicBezTo>
                      <a:pt x="100" y="1"/>
                      <a:pt x="75" y="16"/>
                      <a:pt x="51" y="41"/>
                    </a:cubicBezTo>
                    <a:cubicBezTo>
                      <a:pt x="17" y="74"/>
                      <a:pt x="1" y="124"/>
                      <a:pt x="17" y="124"/>
                    </a:cubicBezTo>
                    <a:cubicBezTo>
                      <a:pt x="22" y="129"/>
                      <a:pt x="28" y="131"/>
                      <a:pt x="34" y="131"/>
                    </a:cubicBezTo>
                    <a:cubicBezTo>
                      <a:pt x="52" y="131"/>
                      <a:pt x="76" y="115"/>
                      <a:pt x="101" y="91"/>
                    </a:cubicBezTo>
                    <a:cubicBezTo>
                      <a:pt x="134" y="57"/>
                      <a:pt x="151" y="24"/>
                      <a:pt x="134" y="7"/>
                    </a:cubicBezTo>
                    <a:cubicBezTo>
                      <a:pt x="130" y="3"/>
                      <a:pt x="124" y="1"/>
                      <a:pt x="118" y="1"/>
                    </a:cubicBezTo>
                    <a:close/>
                  </a:path>
                </a:pathLst>
              </a:custGeom>
              <a:solidFill>
                <a:srgbClr val="26323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 dirty="0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0757" name="Google Shape;10757;p114"/>
            <p:cNvSpPr/>
            <p:nvPr/>
          </p:nvSpPr>
          <p:spPr>
            <a:xfrm>
              <a:off x="1244119" y="4622449"/>
              <a:ext cx="74997" cy="28012"/>
            </a:xfrm>
            <a:custGeom>
              <a:avLst/>
              <a:gdLst/>
              <a:ahLst/>
              <a:cxnLst/>
              <a:rect l="l" t="t" r="r" b="b"/>
              <a:pathLst>
                <a:path w="2340" h="874" extrusionOk="0">
                  <a:moveTo>
                    <a:pt x="1420" y="1"/>
                  </a:moveTo>
                  <a:cubicBezTo>
                    <a:pt x="973" y="1"/>
                    <a:pt x="533" y="188"/>
                    <a:pt x="217" y="539"/>
                  </a:cubicBezTo>
                  <a:cubicBezTo>
                    <a:pt x="150" y="606"/>
                    <a:pt x="100" y="690"/>
                    <a:pt x="50" y="773"/>
                  </a:cubicBezTo>
                  <a:cubicBezTo>
                    <a:pt x="33" y="807"/>
                    <a:pt x="17" y="840"/>
                    <a:pt x="0" y="874"/>
                  </a:cubicBezTo>
                  <a:cubicBezTo>
                    <a:pt x="17" y="874"/>
                    <a:pt x="84" y="740"/>
                    <a:pt x="251" y="573"/>
                  </a:cubicBezTo>
                  <a:cubicBezTo>
                    <a:pt x="571" y="241"/>
                    <a:pt x="1001" y="68"/>
                    <a:pt x="1439" y="68"/>
                  </a:cubicBezTo>
                  <a:cubicBezTo>
                    <a:pt x="1617" y="68"/>
                    <a:pt x="1797" y="97"/>
                    <a:pt x="1972" y="155"/>
                  </a:cubicBezTo>
                  <a:cubicBezTo>
                    <a:pt x="2206" y="222"/>
                    <a:pt x="2323" y="305"/>
                    <a:pt x="2339" y="305"/>
                  </a:cubicBezTo>
                  <a:cubicBezTo>
                    <a:pt x="2306" y="272"/>
                    <a:pt x="2272" y="255"/>
                    <a:pt x="2256" y="239"/>
                  </a:cubicBezTo>
                  <a:cubicBezTo>
                    <a:pt x="2172" y="189"/>
                    <a:pt x="2072" y="138"/>
                    <a:pt x="1988" y="105"/>
                  </a:cubicBezTo>
                  <a:cubicBezTo>
                    <a:pt x="1803" y="35"/>
                    <a:pt x="1611" y="1"/>
                    <a:pt x="1420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8" name="Google Shape;10758;p114"/>
            <p:cNvSpPr/>
            <p:nvPr/>
          </p:nvSpPr>
          <p:spPr>
            <a:xfrm>
              <a:off x="1042204" y="4554567"/>
              <a:ext cx="260310" cy="121053"/>
            </a:xfrm>
            <a:custGeom>
              <a:avLst/>
              <a:gdLst/>
              <a:ahLst/>
              <a:cxnLst/>
              <a:rect l="l" t="t" r="r" b="b"/>
              <a:pathLst>
                <a:path w="8122" h="3777" extrusionOk="0">
                  <a:moveTo>
                    <a:pt x="1" y="1"/>
                  </a:moveTo>
                  <a:cubicBezTo>
                    <a:pt x="18" y="17"/>
                    <a:pt x="51" y="34"/>
                    <a:pt x="68" y="51"/>
                  </a:cubicBezTo>
                  <a:cubicBezTo>
                    <a:pt x="151" y="84"/>
                    <a:pt x="218" y="134"/>
                    <a:pt x="302" y="168"/>
                  </a:cubicBezTo>
                  <a:lnTo>
                    <a:pt x="1154" y="619"/>
                  </a:lnTo>
                  <a:cubicBezTo>
                    <a:pt x="1872" y="987"/>
                    <a:pt x="2891" y="1471"/>
                    <a:pt x="4011" y="2006"/>
                  </a:cubicBezTo>
                  <a:cubicBezTo>
                    <a:pt x="5130" y="2524"/>
                    <a:pt x="6150" y="2975"/>
                    <a:pt x="6902" y="3292"/>
                  </a:cubicBezTo>
                  <a:lnTo>
                    <a:pt x="7787" y="3660"/>
                  </a:lnTo>
                  <a:cubicBezTo>
                    <a:pt x="7887" y="3693"/>
                    <a:pt x="7954" y="3727"/>
                    <a:pt x="8038" y="3743"/>
                  </a:cubicBezTo>
                  <a:lnTo>
                    <a:pt x="7804" y="3627"/>
                  </a:lnTo>
                  <a:lnTo>
                    <a:pt x="6918" y="3242"/>
                  </a:lnTo>
                  <a:cubicBezTo>
                    <a:pt x="6183" y="2925"/>
                    <a:pt x="5164" y="2457"/>
                    <a:pt x="4028" y="1939"/>
                  </a:cubicBezTo>
                  <a:cubicBezTo>
                    <a:pt x="2908" y="1421"/>
                    <a:pt x="1906" y="936"/>
                    <a:pt x="1170" y="569"/>
                  </a:cubicBezTo>
                  <a:lnTo>
                    <a:pt x="318" y="151"/>
                  </a:lnTo>
                  <a:lnTo>
                    <a:pt x="84" y="34"/>
                  </a:lnTo>
                  <a:cubicBezTo>
                    <a:pt x="51" y="17"/>
                    <a:pt x="18" y="17"/>
                    <a:pt x="1" y="1"/>
                  </a:cubicBezTo>
                  <a:close/>
                  <a:moveTo>
                    <a:pt x="8038" y="3743"/>
                  </a:moveTo>
                  <a:cubicBezTo>
                    <a:pt x="8054" y="3760"/>
                    <a:pt x="8088" y="3777"/>
                    <a:pt x="8121" y="3777"/>
                  </a:cubicBezTo>
                  <a:cubicBezTo>
                    <a:pt x="8088" y="3760"/>
                    <a:pt x="8071" y="3743"/>
                    <a:pt x="8038" y="3743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40"/>
          <p:cNvSpPr txBox="1">
            <a:spLocks noGrp="1"/>
          </p:cNvSpPr>
          <p:nvPr>
            <p:ph type="title"/>
          </p:nvPr>
        </p:nvSpPr>
        <p:spPr>
          <a:xfrm>
            <a:off x="455625" y="1541625"/>
            <a:ext cx="3549000" cy="1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</a:pPr>
            <a:r>
              <a:rPr lang="en" sz="3700"/>
              <a:t>SYSTEM ARCHITECTURE</a:t>
            </a:r>
            <a:endParaRPr sz="3700" dirty="0"/>
          </a:p>
        </p:txBody>
      </p:sp>
      <p:grpSp>
        <p:nvGrpSpPr>
          <p:cNvPr id="1594" name="Google Shape;1594;p40"/>
          <p:cNvGrpSpPr/>
          <p:nvPr/>
        </p:nvGrpSpPr>
        <p:grpSpPr>
          <a:xfrm>
            <a:off x="5133500" y="4387532"/>
            <a:ext cx="576727" cy="283581"/>
            <a:chOff x="6546428" y="4405392"/>
            <a:chExt cx="521830" cy="256588"/>
          </a:xfrm>
        </p:grpSpPr>
        <p:sp>
          <p:nvSpPr>
            <p:cNvPr id="1595" name="Google Shape;1595;p40"/>
            <p:cNvSpPr/>
            <p:nvPr/>
          </p:nvSpPr>
          <p:spPr>
            <a:xfrm>
              <a:off x="6564492" y="4539811"/>
              <a:ext cx="503766" cy="122169"/>
            </a:xfrm>
            <a:custGeom>
              <a:avLst/>
              <a:gdLst/>
              <a:ahLst/>
              <a:cxnLst/>
              <a:rect l="l" t="t" r="r" b="b"/>
              <a:pathLst>
                <a:path w="11183" h="2712" extrusionOk="0">
                  <a:moveTo>
                    <a:pt x="1" y="0"/>
                  </a:moveTo>
                  <a:lnTo>
                    <a:pt x="241" y="2712"/>
                  </a:lnTo>
                  <a:lnTo>
                    <a:pt x="11183" y="2712"/>
                  </a:lnTo>
                  <a:lnTo>
                    <a:pt x="11183" y="819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40"/>
            <p:cNvSpPr/>
            <p:nvPr/>
          </p:nvSpPr>
          <p:spPr>
            <a:xfrm>
              <a:off x="6592691" y="4470439"/>
              <a:ext cx="468359" cy="105546"/>
            </a:xfrm>
            <a:custGeom>
              <a:avLst/>
              <a:gdLst/>
              <a:ahLst/>
              <a:cxnLst/>
              <a:rect l="l" t="t" r="r" b="b"/>
              <a:pathLst>
                <a:path w="10397" h="2343" extrusionOk="0">
                  <a:moveTo>
                    <a:pt x="0" y="0"/>
                  </a:moveTo>
                  <a:lnTo>
                    <a:pt x="0" y="1589"/>
                  </a:lnTo>
                  <a:lnTo>
                    <a:pt x="10188" y="2343"/>
                  </a:lnTo>
                  <a:lnTo>
                    <a:pt x="1039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40"/>
            <p:cNvSpPr/>
            <p:nvPr/>
          </p:nvSpPr>
          <p:spPr>
            <a:xfrm>
              <a:off x="6546428" y="4405392"/>
              <a:ext cx="471963" cy="65094"/>
            </a:xfrm>
            <a:custGeom>
              <a:avLst/>
              <a:gdLst/>
              <a:ahLst/>
              <a:cxnLst/>
              <a:rect l="l" t="t" r="r" b="b"/>
              <a:pathLst>
                <a:path w="10477" h="1445" extrusionOk="0">
                  <a:moveTo>
                    <a:pt x="1" y="0"/>
                  </a:moveTo>
                  <a:lnTo>
                    <a:pt x="209" y="1444"/>
                  </a:lnTo>
                  <a:lnTo>
                    <a:pt x="10477" y="1444"/>
                  </a:lnTo>
                  <a:lnTo>
                    <a:pt x="10477" y="0"/>
                  </a:ln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40"/>
            <p:cNvSpPr/>
            <p:nvPr/>
          </p:nvSpPr>
          <p:spPr>
            <a:xfrm>
              <a:off x="6592691" y="4470439"/>
              <a:ext cx="452457" cy="15946"/>
            </a:xfrm>
            <a:custGeom>
              <a:avLst/>
              <a:gdLst/>
              <a:ahLst/>
              <a:cxnLst/>
              <a:rect l="l" t="t" r="r" b="b"/>
              <a:pathLst>
                <a:path w="10044" h="354" extrusionOk="0">
                  <a:moveTo>
                    <a:pt x="0" y="0"/>
                  </a:moveTo>
                  <a:lnTo>
                    <a:pt x="0" y="353"/>
                  </a:lnTo>
                  <a:lnTo>
                    <a:pt x="10044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40"/>
            <p:cNvSpPr/>
            <p:nvPr/>
          </p:nvSpPr>
          <p:spPr>
            <a:xfrm>
              <a:off x="6592691" y="4541973"/>
              <a:ext cx="460385" cy="34011"/>
            </a:xfrm>
            <a:custGeom>
              <a:avLst/>
              <a:gdLst/>
              <a:ahLst/>
              <a:cxnLst/>
              <a:rect l="l" t="t" r="r" b="b"/>
              <a:pathLst>
                <a:path w="10220" h="755" extrusionOk="0">
                  <a:moveTo>
                    <a:pt x="0" y="1"/>
                  </a:moveTo>
                  <a:lnTo>
                    <a:pt x="10188" y="755"/>
                  </a:lnTo>
                  <a:lnTo>
                    <a:pt x="10220" y="37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40"/>
            <p:cNvSpPr/>
            <p:nvPr/>
          </p:nvSpPr>
          <p:spPr>
            <a:xfrm>
              <a:off x="6844906" y="4504404"/>
              <a:ext cx="200236" cy="10135"/>
            </a:xfrm>
            <a:custGeom>
              <a:avLst/>
              <a:gdLst/>
              <a:ahLst/>
              <a:cxnLst/>
              <a:rect l="l" t="t" r="r" b="b"/>
              <a:pathLst>
                <a:path w="4445" h="225" extrusionOk="0">
                  <a:moveTo>
                    <a:pt x="1765" y="0"/>
                  </a:moveTo>
                  <a:lnTo>
                    <a:pt x="1" y="225"/>
                  </a:lnTo>
                  <a:lnTo>
                    <a:pt x="4445" y="225"/>
                  </a:lnTo>
                  <a:lnTo>
                    <a:pt x="1765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40"/>
            <p:cNvSpPr/>
            <p:nvPr/>
          </p:nvSpPr>
          <p:spPr>
            <a:xfrm>
              <a:off x="6571023" y="4611345"/>
              <a:ext cx="149648" cy="10901"/>
            </a:xfrm>
            <a:custGeom>
              <a:avLst/>
              <a:gdLst/>
              <a:ahLst/>
              <a:cxnLst/>
              <a:rect l="l" t="t" r="r" b="b"/>
              <a:pathLst>
                <a:path w="3322" h="242" extrusionOk="0">
                  <a:moveTo>
                    <a:pt x="0" y="1"/>
                  </a:moveTo>
                  <a:lnTo>
                    <a:pt x="16" y="241"/>
                  </a:lnTo>
                  <a:lnTo>
                    <a:pt x="3321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40"/>
            <p:cNvSpPr/>
            <p:nvPr/>
          </p:nvSpPr>
          <p:spPr>
            <a:xfrm>
              <a:off x="6710487" y="4428501"/>
              <a:ext cx="308620" cy="9460"/>
            </a:xfrm>
            <a:custGeom>
              <a:avLst/>
              <a:gdLst/>
              <a:ahLst/>
              <a:cxnLst/>
              <a:rect l="l" t="t" r="r" b="b"/>
              <a:pathLst>
                <a:path w="6851" h="210" extrusionOk="0">
                  <a:moveTo>
                    <a:pt x="6835" y="1"/>
                  </a:moveTo>
                  <a:lnTo>
                    <a:pt x="0" y="209"/>
                  </a:lnTo>
                  <a:cubicBezTo>
                    <a:pt x="0" y="209"/>
                    <a:pt x="6851" y="161"/>
                    <a:pt x="683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03" name="Google Shape;1603;p40"/>
          <p:cNvGrpSpPr/>
          <p:nvPr/>
        </p:nvGrpSpPr>
        <p:grpSpPr>
          <a:xfrm>
            <a:off x="5801149" y="4159912"/>
            <a:ext cx="589571" cy="505624"/>
            <a:chOff x="5954517" y="4199439"/>
            <a:chExt cx="533452" cy="457496"/>
          </a:xfrm>
        </p:grpSpPr>
        <p:sp>
          <p:nvSpPr>
            <p:cNvPr id="1604" name="Google Shape;1604;p40"/>
            <p:cNvSpPr/>
            <p:nvPr/>
          </p:nvSpPr>
          <p:spPr>
            <a:xfrm>
              <a:off x="5956724" y="4199439"/>
              <a:ext cx="526876" cy="70860"/>
            </a:xfrm>
            <a:custGeom>
              <a:avLst/>
              <a:gdLst/>
              <a:ahLst/>
              <a:cxnLst/>
              <a:rect l="l" t="t" r="r" b="b"/>
              <a:pathLst>
                <a:path w="11696" h="1573" extrusionOk="0">
                  <a:moveTo>
                    <a:pt x="0" y="0"/>
                  </a:moveTo>
                  <a:lnTo>
                    <a:pt x="0" y="1572"/>
                  </a:lnTo>
                  <a:lnTo>
                    <a:pt x="11696" y="1572"/>
                  </a:lnTo>
                  <a:lnTo>
                    <a:pt x="11696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5" name="Google Shape;1605;p40"/>
            <p:cNvSpPr/>
            <p:nvPr/>
          </p:nvSpPr>
          <p:spPr>
            <a:xfrm>
              <a:off x="6025375" y="4202322"/>
              <a:ext cx="6532" cy="66535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6" name="Google Shape;1606;p40"/>
            <p:cNvSpPr/>
            <p:nvPr/>
          </p:nvSpPr>
          <p:spPr>
            <a:xfrm>
              <a:off x="6013798" y="4200881"/>
              <a:ext cx="6532" cy="66535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5" y="0"/>
                  </a:moveTo>
                  <a:cubicBezTo>
                    <a:pt x="33" y="0"/>
                    <a:pt x="1" y="337"/>
                    <a:pt x="1" y="738"/>
                  </a:cubicBezTo>
                  <a:cubicBezTo>
                    <a:pt x="1" y="1139"/>
                    <a:pt x="33" y="1476"/>
                    <a:pt x="65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7" name="Google Shape;1607;p40"/>
            <p:cNvSpPr/>
            <p:nvPr/>
          </p:nvSpPr>
          <p:spPr>
            <a:xfrm>
              <a:off x="6439487" y="4202322"/>
              <a:ext cx="6532" cy="66535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64" y="0"/>
                  </a:moveTo>
                  <a:cubicBezTo>
                    <a:pt x="32" y="0"/>
                    <a:pt x="0" y="337"/>
                    <a:pt x="0" y="738"/>
                  </a:cubicBezTo>
                  <a:cubicBezTo>
                    <a:pt x="0" y="1139"/>
                    <a:pt x="32" y="1476"/>
                    <a:pt x="64" y="1476"/>
                  </a:cubicBezTo>
                  <a:cubicBezTo>
                    <a:pt x="112" y="1476"/>
                    <a:pt x="145" y="1139"/>
                    <a:pt x="145" y="738"/>
                  </a:cubicBezTo>
                  <a:cubicBezTo>
                    <a:pt x="145" y="337"/>
                    <a:pt x="112" y="0"/>
                    <a:pt x="6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8" name="Google Shape;1608;p40"/>
            <p:cNvSpPr/>
            <p:nvPr/>
          </p:nvSpPr>
          <p:spPr>
            <a:xfrm>
              <a:off x="6427910" y="4200881"/>
              <a:ext cx="6532" cy="66535"/>
            </a:xfrm>
            <a:custGeom>
              <a:avLst/>
              <a:gdLst/>
              <a:ahLst/>
              <a:cxnLst/>
              <a:rect l="l" t="t" r="r" b="b"/>
              <a:pathLst>
                <a:path w="145" h="1477" extrusionOk="0">
                  <a:moveTo>
                    <a:pt x="81" y="0"/>
                  </a:moveTo>
                  <a:cubicBezTo>
                    <a:pt x="33" y="0"/>
                    <a:pt x="0" y="337"/>
                    <a:pt x="0" y="738"/>
                  </a:cubicBezTo>
                  <a:cubicBezTo>
                    <a:pt x="0" y="1139"/>
                    <a:pt x="33" y="1476"/>
                    <a:pt x="81" y="1476"/>
                  </a:cubicBezTo>
                  <a:cubicBezTo>
                    <a:pt x="113" y="1476"/>
                    <a:pt x="145" y="1139"/>
                    <a:pt x="145" y="738"/>
                  </a:cubicBezTo>
                  <a:cubicBezTo>
                    <a:pt x="145" y="337"/>
                    <a:pt x="113" y="0"/>
                    <a:pt x="81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9" name="Google Shape;1609;p40"/>
            <p:cNvSpPr/>
            <p:nvPr/>
          </p:nvSpPr>
          <p:spPr>
            <a:xfrm>
              <a:off x="6093305" y="4233404"/>
              <a:ext cx="268889" cy="6532"/>
            </a:xfrm>
            <a:custGeom>
              <a:avLst/>
              <a:gdLst/>
              <a:ahLst/>
              <a:cxnLst/>
              <a:rect l="l" t="t" r="r" b="b"/>
              <a:pathLst>
                <a:path w="5969" h="145" extrusionOk="0">
                  <a:moveTo>
                    <a:pt x="2984" y="0"/>
                  </a:moveTo>
                  <a:cubicBezTo>
                    <a:pt x="1332" y="0"/>
                    <a:pt x="0" y="32"/>
                    <a:pt x="0" y="80"/>
                  </a:cubicBezTo>
                  <a:cubicBezTo>
                    <a:pt x="0" y="112"/>
                    <a:pt x="1332" y="144"/>
                    <a:pt x="2984" y="144"/>
                  </a:cubicBezTo>
                  <a:cubicBezTo>
                    <a:pt x="4637" y="144"/>
                    <a:pt x="5968" y="112"/>
                    <a:pt x="5968" y="80"/>
                  </a:cubicBezTo>
                  <a:cubicBezTo>
                    <a:pt x="5968" y="32"/>
                    <a:pt x="4637" y="0"/>
                    <a:pt x="2984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0" name="Google Shape;1610;p40"/>
            <p:cNvSpPr/>
            <p:nvPr/>
          </p:nvSpPr>
          <p:spPr>
            <a:xfrm>
              <a:off x="5954517" y="4516702"/>
              <a:ext cx="526921" cy="140233"/>
            </a:xfrm>
            <a:custGeom>
              <a:avLst/>
              <a:gdLst/>
              <a:ahLst/>
              <a:cxnLst/>
              <a:rect l="l" t="t" r="r" b="b"/>
              <a:pathLst>
                <a:path w="11697" h="3113" extrusionOk="0">
                  <a:moveTo>
                    <a:pt x="1" y="0"/>
                  </a:moveTo>
                  <a:lnTo>
                    <a:pt x="1" y="3112"/>
                  </a:lnTo>
                  <a:lnTo>
                    <a:pt x="11697" y="3112"/>
                  </a:lnTo>
                  <a:lnTo>
                    <a:pt x="11697" y="0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1" name="Google Shape;1611;p40"/>
            <p:cNvSpPr/>
            <p:nvPr/>
          </p:nvSpPr>
          <p:spPr>
            <a:xfrm>
              <a:off x="5956003" y="4528234"/>
              <a:ext cx="531966" cy="122259"/>
            </a:xfrm>
            <a:custGeom>
              <a:avLst/>
              <a:gdLst/>
              <a:ahLst/>
              <a:cxnLst/>
              <a:rect l="l" t="t" r="r" b="b"/>
              <a:pathLst>
                <a:path w="11809" h="2714" extrusionOk="0">
                  <a:moveTo>
                    <a:pt x="6494" y="154"/>
                  </a:moveTo>
                  <a:cubicBezTo>
                    <a:pt x="6583" y="154"/>
                    <a:pt x="6674" y="183"/>
                    <a:pt x="6754" y="241"/>
                  </a:cubicBezTo>
                  <a:cubicBezTo>
                    <a:pt x="6947" y="354"/>
                    <a:pt x="7075" y="546"/>
                    <a:pt x="7123" y="771"/>
                  </a:cubicBezTo>
                  <a:cubicBezTo>
                    <a:pt x="7198" y="1203"/>
                    <a:pt x="7078" y="1636"/>
                    <a:pt x="6778" y="1940"/>
                  </a:cubicBezTo>
                  <a:lnTo>
                    <a:pt x="6778" y="1940"/>
                  </a:lnTo>
                  <a:cubicBezTo>
                    <a:pt x="6568" y="1811"/>
                    <a:pt x="6381" y="1646"/>
                    <a:pt x="6225" y="1445"/>
                  </a:cubicBezTo>
                  <a:cubicBezTo>
                    <a:pt x="6081" y="1284"/>
                    <a:pt x="6000" y="1076"/>
                    <a:pt x="5984" y="851"/>
                  </a:cubicBezTo>
                  <a:cubicBezTo>
                    <a:pt x="5968" y="643"/>
                    <a:pt x="6032" y="418"/>
                    <a:pt x="6193" y="274"/>
                  </a:cubicBezTo>
                  <a:cubicBezTo>
                    <a:pt x="6280" y="195"/>
                    <a:pt x="6386" y="154"/>
                    <a:pt x="6494" y="154"/>
                  </a:cubicBezTo>
                  <a:close/>
                  <a:moveTo>
                    <a:pt x="9312" y="127"/>
                  </a:moveTo>
                  <a:cubicBezTo>
                    <a:pt x="9326" y="127"/>
                    <a:pt x="9340" y="128"/>
                    <a:pt x="9353" y="129"/>
                  </a:cubicBezTo>
                  <a:cubicBezTo>
                    <a:pt x="9658" y="145"/>
                    <a:pt x="9931" y="482"/>
                    <a:pt x="9963" y="819"/>
                  </a:cubicBezTo>
                  <a:cubicBezTo>
                    <a:pt x="9979" y="1204"/>
                    <a:pt x="9851" y="1557"/>
                    <a:pt x="9578" y="1830"/>
                  </a:cubicBezTo>
                  <a:cubicBezTo>
                    <a:pt x="9517" y="1894"/>
                    <a:pt x="9451" y="1953"/>
                    <a:pt x="9381" y="2006"/>
                  </a:cubicBezTo>
                  <a:lnTo>
                    <a:pt x="9381" y="2006"/>
                  </a:lnTo>
                  <a:cubicBezTo>
                    <a:pt x="9201" y="1884"/>
                    <a:pt x="9053" y="1726"/>
                    <a:pt x="8936" y="1557"/>
                  </a:cubicBezTo>
                  <a:cubicBezTo>
                    <a:pt x="8776" y="1300"/>
                    <a:pt x="8712" y="1012"/>
                    <a:pt x="8744" y="723"/>
                  </a:cubicBezTo>
                  <a:cubicBezTo>
                    <a:pt x="8776" y="562"/>
                    <a:pt x="8840" y="418"/>
                    <a:pt x="8936" y="306"/>
                  </a:cubicBezTo>
                  <a:cubicBezTo>
                    <a:pt x="9039" y="203"/>
                    <a:pt x="9168" y="127"/>
                    <a:pt x="9312" y="127"/>
                  </a:cubicBezTo>
                  <a:close/>
                  <a:moveTo>
                    <a:pt x="3584" y="182"/>
                  </a:moveTo>
                  <a:cubicBezTo>
                    <a:pt x="3710" y="182"/>
                    <a:pt x="3837" y="221"/>
                    <a:pt x="3947" y="306"/>
                  </a:cubicBezTo>
                  <a:cubicBezTo>
                    <a:pt x="4203" y="530"/>
                    <a:pt x="4300" y="899"/>
                    <a:pt x="4187" y="1236"/>
                  </a:cubicBezTo>
                  <a:cubicBezTo>
                    <a:pt x="4091" y="1541"/>
                    <a:pt x="3899" y="1814"/>
                    <a:pt x="3642" y="2006"/>
                  </a:cubicBezTo>
                  <a:cubicBezTo>
                    <a:pt x="3620" y="2024"/>
                    <a:pt x="3599" y="2042"/>
                    <a:pt x="3577" y="2060"/>
                  </a:cubicBezTo>
                  <a:lnTo>
                    <a:pt x="3577" y="2060"/>
                  </a:lnTo>
                  <a:cubicBezTo>
                    <a:pt x="3434" y="1939"/>
                    <a:pt x="3310" y="1796"/>
                    <a:pt x="3209" y="1637"/>
                  </a:cubicBezTo>
                  <a:cubicBezTo>
                    <a:pt x="2984" y="1316"/>
                    <a:pt x="2936" y="899"/>
                    <a:pt x="3080" y="530"/>
                  </a:cubicBezTo>
                  <a:cubicBezTo>
                    <a:pt x="3145" y="354"/>
                    <a:pt x="3289" y="225"/>
                    <a:pt x="3465" y="193"/>
                  </a:cubicBezTo>
                  <a:cubicBezTo>
                    <a:pt x="3504" y="186"/>
                    <a:pt x="3544" y="182"/>
                    <a:pt x="3584" y="182"/>
                  </a:cubicBezTo>
                  <a:close/>
                  <a:moveTo>
                    <a:pt x="6450" y="1"/>
                  </a:moveTo>
                  <a:cubicBezTo>
                    <a:pt x="6321" y="17"/>
                    <a:pt x="6193" y="65"/>
                    <a:pt x="6097" y="161"/>
                  </a:cubicBezTo>
                  <a:cubicBezTo>
                    <a:pt x="5904" y="354"/>
                    <a:pt x="5808" y="610"/>
                    <a:pt x="5840" y="867"/>
                  </a:cubicBezTo>
                  <a:cubicBezTo>
                    <a:pt x="5856" y="1108"/>
                    <a:pt x="5952" y="1348"/>
                    <a:pt x="6113" y="1541"/>
                  </a:cubicBezTo>
                  <a:cubicBezTo>
                    <a:pt x="6269" y="1732"/>
                    <a:pt x="6458" y="1899"/>
                    <a:pt x="6670" y="2036"/>
                  </a:cubicBezTo>
                  <a:lnTo>
                    <a:pt x="6670" y="2036"/>
                  </a:lnTo>
                  <a:cubicBezTo>
                    <a:pt x="6323" y="2307"/>
                    <a:pt x="5905" y="2473"/>
                    <a:pt x="5471" y="2504"/>
                  </a:cubicBezTo>
                  <a:cubicBezTo>
                    <a:pt x="5342" y="2523"/>
                    <a:pt x="5211" y="2532"/>
                    <a:pt x="5080" y="2532"/>
                  </a:cubicBezTo>
                  <a:cubicBezTo>
                    <a:pt x="4772" y="2532"/>
                    <a:pt x="4464" y="2481"/>
                    <a:pt x="4171" y="2391"/>
                  </a:cubicBezTo>
                  <a:cubicBezTo>
                    <a:pt x="3985" y="2332"/>
                    <a:pt x="3813" y="2241"/>
                    <a:pt x="3659" y="2126"/>
                  </a:cubicBezTo>
                  <a:lnTo>
                    <a:pt x="3659" y="2126"/>
                  </a:lnTo>
                  <a:cubicBezTo>
                    <a:pt x="3675" y="2113"/>
                    <a:pt x="3691" y="2100"/>
                    <a:pt x="3706" y="2086"/>
                  </a:cubicBezTo>
                  <a:cubicBezTo>
                    <a:pt x="3979" y="1878"/>
                    <a:pt x="4187" y="1589"/>
                    <a:pt x="4300" y="1268"/>
                  </a:cubicBezTo>
                  <a:cubicBezTo>
                    <a:pt x="4428" y="883"/>
                    <a:pt x="4316" y="466"/>
                    <a:pt x="4027" y="209"/>
                  </a:cubicBezTo>
                  <a:cubicBezTo>
                    <a:pt x="3886" y="107"/>
                    <a:pt x="3724" y="55"/>
                    <a:pt x="3558" y="55"/>
                  </a:cubicBezTo>
                  <a:cubicBezTo>
                    <a:pt x="3517" y="55"/>
                    <a:pt x="3475" y="59"/>
                    <a:pt x="3433" y="65"/>
                  </a:cubicBezTo>
                  <a:cubicBezTo>
                    <a:pt x="3225" y="113"/>
                    <a:pt x="3032" y="257"/>
                    <a:pt x="2952" y="466"/>
                  </a:cubicBezTo>
                  <a:cubicBezTo>
                    <a:pt x="2808" y="883"/>
                    <a:pt x="2856" y="1348"/>
                    <a:pt x="3080" y="1717"/>
                  </a:cubicBezTo>
                  <a:cubicBezTo>
                    <a:pt x="3184" y="1883"/>
                    <a:pt x="3311" y="2028"/>
                    <a:pt x="3457" y="2151"/>
                  </a:cubicBezTo>
                  <a:lnTo>
                    <a:pt x="3457" y="2151"/>
                  </a:lnTo>
                  <a:cubicBezTo>
                    <a:pt x="3062" y="2434"/>
                    <a:pt x="2600" y="2604"/>
                    <a:pt x="2102" y="2632"/>
                  </a:cubicBezTo>
                  <a:cubicBezTo>
                    <a:pt x="2066" y="2633"/>
                    <a:pt x="2030" y="2634"/>
                    <a:pt x="1995" y="2634"/>
                  </a:cubicBezTo>
                  <a:cubicBezTo>
                    <a:pt x="1600" y="2634"/>
                    <a:pt x="1220" y="2552"/>
                    <a:pt x="866" y="2375"/>
                  </a:cubicBezTo>
                  <a:cubicBezTo>
                    <a:pt x="529" y="2215"/>
                    <a:pt x="241" y="1990"/>
                    <a:pt x="0" y="1717"/>
                  </a:cubicBezTo>
                  <a:lnTo>
                    <a:pt x="0" y="1717"/>
                  </a:lnTo>
                  <a:cubicBezTo>
                    <a:pt x="0" y="1733"/>
                    <a:pt x="16" y="1750"/>
                    <a:pt x="32" y="1766"/>
                  </a:cubicBezTo>
                  <a:cubicBezTo>
                    <a:pt x="80" y="1830"/>
                    <a:pt x="128" y="1878"/>
                    <a:pt x="177" y="1926"/>
                  </a:cubicBezTo>
                  <a:cubicBezTo>
                    <a:pt x="369" y="2135"/>
                    <a:pt x="594" y="2295"/>
                    <a:pt x="834" y="2423"/>
                  </a:cubicBezTo>
                  <a:cubicBezTo>
                    <a:pt x="1207" y="2617"/>
                    <a:pt x="1607" y="2714"/>
                    <a:pt x="2009" y="2714"/>
                  </a:cubicBezTo>
                  <a:cubicBezTo>
                    <a:pt x="2040" y="2714"/>
                    <a:pt x="2071" y="2713"/>
                    <a:pt x="2102" y="2712"/>
                  </a:cubicBezTo>
                  <a:cubicBezTo>
                    <a:pt x="2625" y="2698"/>
                    <a:pt x="3123" y="2522"/>
                    <a:pt x="3541" y="2217"/>
                  </a:cubicBezTo>
                  <a:lnTo>
                    <a:pt x="3541" y="2217"/>
                  </a:lnTo>
                  <a:cubicBezTo>
                    <a:pt x="3715" y="2347"/>
                    <a:pt x="3911" y="2449"/>
                    <a:pt x="4123" y="2520"/>
                  </a:cubicBezTo>
                  <a:cubicBezTo>
                    <a:pt x="4441" y="2622"/>
                    <a:pt x="4768" y="2676"/>
                    <a:pt x="5090" y="2676"/>
                  </a:cubicBezTo>
                  <a:cubicBezTo>
                    <a:pt x="5223" y="2676"/>
                    <a:pt x="5356" y="2667"/>
                    <a:pt x="5487" y="2648"/>
                  </a:cubicBezTo>
                  <a:cubicBezTo>
                    <a:pt x="5968" y="2616"/>
                    <a:pt x="6433" y="2423"/>
                    <a:pt x="6802" y="2119"/>
                  </a:cubicBezTo>
                  <a:cubicBezTo>
                    <a:pt x="6803" y="2118"/>
                    <a:pt x="6804" y="2117"/>
                    <a:pt x="6805" y="2117"/>
                  </a:cubicBezTo>
                  <a:lnTo>
                    <a:pt x="6805" y="2117"/>
                  </a:lnTo>
                  <a:cubicBezTo>
                    <a:pt x="6946" y="2195"/>
                    <a:pt x="7096" y="2261"/>
                    <a:pt x="7252" y="2311"/>
                  </a:cubicBezTo>
                  <a:cubicBezTo>
                    <a:pt x="7587" y="2427"/>
                    <a:pt x="7933" y="2481"/>
                    <a:pt x="8289" y="2481"/>
                  </a:cubicBezTo>
                  <a:cubicBezTo>
                    <a:pt x="8376" y="2481"/>
                    <a:pt x="8463" y="2478"/>
                    <a:pt x="8551" y="2471"/>
                  </a:cubicBezTo>
                  <a:cubicBezTo>
                    <a:pt x="8873" y="2436"/>
                    <a:pt x="9177" y="2320"/>
                    <a:pt x="9431" y="2131"/>
                  </a:cubicBezTo>
                  <a:lnTo>
                    <a:pt x="9431" y="2131"/>
                  </a:lnTo>
                  <a:cubicBezTo>
                    <a:pt x="9442" y="2138"/>
                    <a:pt x="9454" y="2144"/>
                    <a:pt x="9466" y="2151"/>
                  </a:cubicBezTo>
                  <a:cubicBezTo>
                    <a:pt x="9767" y="2295"/>
                    <a:pt x="10094" y="2367"/>
                    <a:pt x="10422" y="2367"/>
                  </a:cubicBezTo>
                  <a:cubicBezTo>
                    <a:pt x="10532" y="2367"/>
                    <a:pt x="10641" y="2359"/>
                    <a:pt x="10749" y="2343"/>
                  </a:cubicBezTo>
                  <a:cubicBezTo>
                    <a:pt x="11022" y="2295"/>
                    <a:pt x="11295" y="2215"/>
                    <a:pt x="11551" y="2102"/>
                  </a:cubicBezTo>
                  <a:cubicBezTo>
                    <a:pt x="11632" y="2070"/>
                    <a:pt x="11696" y="2038"/>
                    <a:pt x="11744" y="2022"/>
                  </a:cubicBezTo>
                  <a:cubicBezTo>
                    <a:pt x="11760" y="2006"/>
                    <a:pt x="11792" y="2006"/>
                    <a:pt x="11808" y="1990"/>
                  </a:cubicBezTo>
                  <a:cubicBezTo>
                    <a:pt x="11808" y="1988"/>
                    <a:pt x="11806" y="1987"/>
                    <a:pt x="11803" y="1987"/>
                  </a:cubicBezTo>
                  <a:cubicBezTo>
                    <a:pt x="11781" y="1987"/>
                    <a:pt x="11689" y="2031"/>
                    <a:pt x="11535" y="2086"/>
                  </a:cubicBezTo>
                  <a:cubicBezTo>
                    <a:pt x="11279" y="2183"/>
                    <a:pt x="11022" y="2247"/>
                    <a:pt x="10749" y="2279"/>
                  </a:cubicBezTo>
                  <a:cubicBezTo>
                    <a:pt x="10645" y="2295"/>
                    <a:pt x="10540" y="2303"/>
                    <a:pt x="10434" y="2303"/>
                  </a:cubicBezTo>
                  <a:cubicBezTo>
                    <a:pt x="10118" y="2303"/>
                    <a:pt x="9803" y="2231"/>
                    <a:pt x="9514" y="2086"/>
                  </a:cubicBezTo>
                  <a:cubicBezTo>
                    <a:pt x="9509" y="2084"/>
                    <a:pt x="9504" y="2081"/>
                    <a:pt x="9499" y="2078"/>
                  </a:cubicBezTo>
                  <a:lnTo>
                    <a:pt x="9499" y="2078"/>
                  </a:lnTo>
                  <a:cubicBezTo>
                    <a:pt x="9561" y="2027"/>
                    <a:pt x="9620" y="1971"/>
                    <a:pt x="9674" y="1910"/>
                  </a:cubicBezTo>
                  <a:cubicBezTo>
                    <a:pt x="9963" y="1621"/>
                    <a:pt x="10107" y="1220"/>
                    <a:pt x="10075" y="803"/>
                  </a:cubicBezTo>
                  <a:cubicBezTo>
                    <a:pt x="10059" y="610"/>
                    <a:pt x="9979" y="434"/>
                    <a:pt x="9851" y="274"/>
                  </a:cubicBezTo>
                  <a:cubicBezTo>
                    <a:pt x="9722" y="129"/>
                    <a:pt x="9546" y="33"/>
                    <a:pt x="9353" y="17"/>
                  </a:cubicBezTo>
                  <a:cubicBezTo>
                    <a:pt x="9337" y="15"/>
                    <a:pt x="9321" y="15"/>
                    <a:pt x="9305" y="15"/>
                  </a:cubicBezTo>
                  <a:cubicBezTo>
                    <a:pt x="9132" y="15"/>
                    <a:pt x="8974" y="94"/>
                    <a:pt x="8856" y="241"/>
                  </a:cubicBezTo>
                  <a:cubicBezTo>
                    <a:pt x="8744" y="370"/>
                    <a:pt x="8680" y="530"/>
                    <a:pt x="8647" y="707"/>
                  </a:cubicBezTo>
                  <a:cubicBezTo>
                    <a:pt x="8599" y="1012"/>
                    <a:pt x="8680" y="1332"/>
                    <a:pt x="8856" y="1605"/>
                  </a:cubicBezTo>
                  <a:cubicBezTo>
                    <a:pt x="8981" y="1780"/>
                    <a:pt x="9135" y="1936"/>
                    <a:pt x="9311" y="2057"/>
                  </a:cubicBezTo>
                  <a:lnTo>
                    <a:pt x="9311" y="2057"/>
                  </a:lnTo>
                  <a:cubicBezTo>
                    <a:pt x="9083" y="2211"/>
                    <a:pt x="8817" y="2305"/>
                    <a:pt x="8535" y="2327"/>
                  </a:cubicBezTo>
                  <a:cubicBezTo>
                    <a:pt x="8443" y="2338"/>
                    <a:pt x="8350" y="2343"/>
                    <a:pt x="8256" y="2343"/>
                  </a:cubicBezTo>
                  <a:cubicBezTo>
                    <a:pt x="7928" y="2343"/>
                    <a:pt x="7596" y="2279"/>
                    <a:pt x="7284" y="2167"/>
                  </a:cubicBezTo>
                  <a:cubicBezTo>
                    <a:pt x="7153" y="2126"/>
                    <a:pt x="7027" y="2075"/>
                    <a:pt x="6907" y="2013"/>
                  </a:cubicBezTo>
                  <a:lnTo>
                    <a:pt x="6907" y="2013"/>
                  </a:lnTo>
                  <a:cubicBezTo>
                    <a:pt x="7219" y="1667"/>
                    <a:pt x="7355" y="1203"/>
                    <a:pt x="7268" y="739"/>
                  </a:cubicBezTo>
                  <a:cubicBezTo>
                    <a:pt x="7220" y="482"/>
                    <a:pt x="7059" y="257"/>
                    <a:pt x="6835" y="113"/>
                  </a:cubicBezTo>
                  <a:cubicBezTo>
                    <a:pt x="6722" y="33"/>
                    <a:pt x="6594" y="1"/>
                    <a:pt x="6450" y="1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2" name="Google Shape;1612;p40"/>
            <p:cNvSpPr/>
            <p:nvPr/>
          </p:nvSpPr>
          <p:spPr>
            <a:xfrm>
              <a:off x="5989034" y="4271694"/>
              <a:ext cx="479936" cy="244338"/>
            </a:xfrm>
            <a:custGeom>
              <a:avLst/>
              <a:gdLst/>
              <a:ahLst/>
              <a:cxnLst/>
              <a:rect l="l" t="t" r="r" b="b"/>
              <a:pathLst>
                <a:path w="10654" h="5424" extrusionOk="0">
                  <a:moveTo>
                    <a:pt x="1" y="0"/>
                  </a:moveTo>
                  <a:lnTo>
                    <a:pt x="1" y="5423"/>
                  </a:lnTo>
                  <a:lnTo>
                    <a:pt x="10654" y="5423"/>
                  </a:lnTo>
                  <a:lnTo>
                    <a:pt x="10654" y="0"/>
                  </a:lnTo>
                  <a:close/>
                </a:path>
              </a:pathLst>
            </a:custGeom>
            <a:solidFill>
              <a:srgbClr val="EBEBE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3" name="Google Shape;1613;p40"/>
            <p:cNvSpPr/>
            <p:nvPr/>
          </p:nvSpPr>
          <p:spPr>
            <a:xfrm>
              <a:off x="6065658" y="4280343"/>
              <a:ext cx="6532" cy="236409"/>
            </a:xfrm>
            <a:custGeom>
              <a:avLst/>
              <a:gdLst/>
              <a:ahLst/>
              <a:cxnLst/>
              <a:rect l="l" t="t" r="r" b="b"/>
              <a:pathLst>
                <a:path w="145" h="5248" extrusionOk="0">
                  <a:moveTo>
                    <a:pt x="65" y="1"/>
                  </a:moveTo>
                  <a:cubicBezTo>
                    <a:pt x="32" y="1"/>
                    <a:pt x="0" y="1172"/>
                    <a:pt x="0" y="2632"/>
                  </a:cubicBezTo>
                  <a:cubicBezTo>
                    <a:pt x="0" y="4076"/>
                    <a:pt x="32" y="5247"/>
                    <a:pt x="65" y="5247"/>
                  </a:cubicBezTo>
                  <a:cubicBezTo>
                    <a:pt x="113" y="5247"/>
                    <a:pt x="145" y="4076"/>
                    <a:pt x="145" y="2632"/>
                  </a:cubicBezTo>
                  <a:cubicBezTo>
                    <a:pt x="145" y="1172"/>
                    <a:pt x="113" y="1"/>
                    <a:pt x="65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4" name="Google Shape;1614;p40"/>
            <p:cNvSpPr/>
            <p:nvPr/>
          </p:nvSpPr>
          <p:spPr>
            <a:xfrm>
              <a:off x="6101786" y="4277460"/>
              <a:ext cx="6532" cy="233481"/>
            </a:xfrm>
            <a:custGeom>
              <a:avLst/>
              <a:gdLst/>
              <a:ahLst/>
              <a:cxnLst/>
              <a:rect l="l" t="t" r="r" b="b"/>
              <a:pathLst>
                <a:path w="145" h="5183" extrusionOk="0">
                  <a:moveTo>
                    <a:pt x="81" y="1"/>
                  </a:moveTo>
                  <a:cubicBezTo>
                    <a:pt x="33" y="1"/>
                    <a:pt x="1" y="1156"/>
                    <a:pt x="1" y="2584"/>
                  </a:cubicBezTo>
                  <a:cubicBezTo>
                    <a:pt x="1" y="4012"/>
                    <a:pt x="33" y="5183"/>
                    <a:pt x="81" y="5183"/>
                  </a:cubicBezTo>
                  <a:cubicBezTo>
                    <a:pt x="113" y="5183"/>
                    <a:pt x="145" y="4012"/>
                    <a:pt x="145" y="2584"/>
                  </a:cubicBezTo>
                  <a:cubicBezTo>
                    <a:pt x="145" y="1156"/>
                    <a:pt x="113" y="1"/>
                    <a:pt x="81" y="1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5" name="Google Shape;1615;p40"/>
            <p:cNvSpPr/>
            <p:nvPr/>
          </p:nvSpPr>
          <p:spPr>
            <a:xfrm>
              <a:off x="6411120" y="4269532"/>
              <a:ext cx="6532" cy="245734"/>
            </a:xfrm>
            <a:custGeom>
              <a:avLst/>
              <a:gdLst/>
              <a:ahLst/>
              <a:cxnLst/>
              <a:rect l="l" t="t" r="r" b="b"/>
              <a:pathLst>
                <a:path w="145" h="5455" extrusionOk="0">
                  <a:moveTo>
                    <a:pt x="80" y="0"/>
                  </a:moveTo>
                  <a:cubicBezTo>
                    <a:pt x="32" y="0"/>
                    <a:pt x="0" y="1220"/>
                    <a:pt x="0" y="2728"/>
                  </a:cubicBezTo>
                  <a:cubicBezTo>
                    <a:pt x="0" y="4236"/>
                    <a:pt x="32" y="5455"/>
                    <a:pt x="80" y="5455"/>
                  </a:cubicBezTo>
                  <a:cubicBezTo>
                    <a:pt x="112" y="5455"/>
                    <a:pt x="145" y="4236"/>
                    <a:pt x="145" y="2728"/>
                  </a:cubicBezTo>
                  <a:cubicBezTo>
                    <a:pt x="145" y="1220"/>
                    <a:pt x="112" y="0"/>
                    <a:pt x="80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6" name="Google Shape;1616;p40"/>
            <p:cNvSpPr/>
            <p:nvPr/>
          </p:nvSpPr>
          <p:spPr>
            <a:xfrm>
              <a:off x="6368461" y="4273135"/>
              <a:ext cx="6532" cy="239247"/>
            </a:xfrm>
            <a:custGeom>
              <a:avLst/>
              <a:gdLst/>
              <a:ahLst/>
              <a:cxnLst/>
              <a:rect l="l" t="t" r="r" b="b"/>
              <a:pathLst>
                <a:path w="145" h="5311" extrusionOk="0">
                  <a:moveTo>
                    <a:pt x="65" y="0"/>
                  </a:moveTo>
                  <a:cubicBezTo>
                    <a:pt x="33" y="0"/>
                    <a:pt x="1" y="1188"/>
                    <a:pt x="1" y="2648"/>
                  </a:cubicBezTo>
                  <a:cubicBezTo>
                    <a:pt x="1" y="4124"/>
                    <a:pt x="33" y="5311"/>
                    <a:pt x="65" y="5311"/>
                  </a:cubicBezTo>
                  <a:cubicBezTo>
                    <a:pt x="113" y="5311"/>
                    <a:pt x="145" y="4124"/>
                    <a:pt x="145" y="2648"/>
                  </a:cubicBezTo>
                  <a:cubicBezTo>
                    <a:pt x="145" y="1188"/>
                    <a:pt x="113" y="0"/>
                    <a:pt x="65" y="0"/>
                  </a:cubicBez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17" name="Google Shape;1617;p40"/>
          <p:cNvGrpSpPr/>
          <p:nvPr/>
        </p:nvGrpSpPr>
        <p:grpSpPr>
          <a:xfrm>
            <a:off x="5901470" y="1336101"/>
            <a:ext cx="1923577" cy="3335059"/>
            <a:chOff x="5554375" y="1878575"/>
            <a:chExt cx="1500450" cy="2601450"/>
          </a:xfrm>
        </p:grpSpPr>
        <p:sp>
          <p:nvSpPr>
            <p:cNvPr id="1618" name="Google Shape;1618;p40"/>
            <p:cNvSpPr/>
            <p:nvPr/>
          </p:nvSpPr>
          <p:spPr>
            <a:xfrm>
              <a:off x="5627475" y="1938300"/>
              <a:ext cx="1180900" cy="1193025"/>
            </a:xfrm>
            <a:custGeom>
              <a:avLst/>
              <a:gdLst/>
              <a:ahLst/>
              <a:cxnLst/>
              <a:rect l="l" t="t" r="r" b="b"/>
              <a:pathLst>
                <a:path w="47236" h="47721" extrusionOk="0">
                  <a:moveTo>
                    <a:pt x="2707" y="1"/>
                  </a:moveTo>
                  <a:lnTo>
                    <a:pt x="0" y="2490"/>
                  </a:lnTo>
                  <a:cubicBezTo>
                    <a:pt x="4495" y="8673"/>
                    <a:pt x="43994" y="47720"/>
                    <a:pt x="43994" y="47720"/>
                  </a:cubicBezTo>
                  <a:lnTo>
                    <a:pt x="47235" y="44295"/>
                  </a:lnTo>
                  <a:lnTo>
                    <a:pt x="2707" y="1"/>
                  </a:lnTo>
                  <a:close/>
                </a:path>
              </a:pathLst>
            </a:custGeom>
            <a:solidFill>
              <a:srgbClr val="E0E0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9" name="Google Shape;1619;p40"/>
            <p:cNvSpPr/>
            <p:nvPr/>
          </p:nvSpPr>
          <p:spPr>
            <a:xfrm>
              <a:off x="6431975" y="2678950"/>
              <a:ext cx="622850" cy="658750"/>
            </a:xfrm>
            <a:custGeom>
              <a:avLst/>
              <a:gdLst/>
              <a:ahLst/>
              <a:cxnLst/>
              <a:rect l="l" t="t" r="r" b="b"/>
              <a:pathLst>
                <a:path w="24914" h="26350" extrusionOk="0">
                  <a:moveTo>
                    <a:pt x="525" y="1"/>
                  </a:moveTo>
                  <a:cubicBezTo>
                    <a:pt x="486" y="1"/>
                    <a:pt x="456" y="11"/>
                    <a:pt x="435" y="33"/>
                  </a:cubicBezTo>
                  <a:cubicBezTo>
                    <a:pt x="1" y="500"/>
                    <a:pt x="9107" y="8938"/>
                    <a:pt x="9107" y="8938"/>
                  </a:cubicBezTo>
                  <a:lnTo>
                    <a:pt x="4529" y="13333"/>
                  </a:lnTo>
                  <a:lnTo>
                    <a:pt x="10510" y="18713"/>
                  </a:lnTo>
                  <a:cubicBezTo>
                    <a:pt x="17119" y="25533"/>
                    <a:pt x="21869" y="26350"/>
                    <a:pt x="23728" y="26350"/>
                  </a:cubicBezTo>
                  <a:cubicBezTo>
                    <a:pt x="23768" y="26350"/>
                    <a:pt x="23807" y="26349"/>
                    <a:pt x="23844" y="26348"/>
                  </a:cubicBezTo>
                  <a:lnTo>
                    <a:pt x="23844" y="26332"/>
                  </a:lnTo>
                  <a:cubicBezTo>
                    <a:pt x="24445" y="26332"/>
                    <a:pt x="24913" y="25814"/>
                    <a:pt x="24880" y="25212"/>
                  </a:cubicBezTo>
                  <a:cubicBezTo>
                    <a:pt x="24612" y="21002"/>
                    <a:pt x="13000" y="10392"/>
                    <a:pt x="9525" y="7368"/>
                  </a:cubicBezTo>
                  <a:cubicBezTo>
                    <a:pt x="5879" y="4215"/>
                    <a:pt x="1323" y="1"/>
                    <a:pt x="525" y="1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0" name="Google Shape;1620;p40"/>
            <p:cNvSpPr/>
            <p:nvPr/>
          </p:nvSpPr>
          <p:spPr>
            <a:xfrm>
              <a:off x="6431975" y="2678950"/>
              <a:ext cx="619500" cy="658325"/>
            </a:xfrm>
            <a:custGeom>
              <a:avLst/>
              <a:gdLst/>
              <a:ahLst/>
              <a:cxnLst/>
              <a:rect l="l" t="t" r="r" b="b"/>
              <a:pathLst>
                <a:path w="24780" h="26333" extrusionOk="0">
                  <a:moveTo>
                    <a:pt x="525" y="1"/>
                  </a:moveTo>
                  <a:cubicBezTo>
                    <a:pt x="486" y="1"/>
                    <a:pt x="456" y="11"/>
                    <a:pt x="435" y="33"/>
                  </a:cubicBezTo>
                  <a:cubicBezTo>
                    <a:pt x="1" y="500"/>
                    <a:pt x="9107" y="8938"/>
                    <a:pt x="9107" y="8938"/>
                  </a:cubicBezTo>
                  <a:lnTo>
                    <a:pt x="4529" y="13333"/>
                  </a:lnTo>
                  <a:lnTo>
                    <a:pt x="10510" y="18713"/>
                  </a:lnTo>
                  <a:cubicBezTo>
                    <a:pt x="17116" y="25531"/>
                    <a:pt x="21865" y="26333"/>
                    <a:pt x="23726" y="26333"/>
                  </a:cubicBezTo>
                  <a:cubicBezTo>
                    <a:pt x="23766" y="26333"/>
                    <a:pt x="23806" y="26332"/>
                    <a:pt x="23844" y="26332"/>
                  </a:cubicBezTo>
                  <a:cubicBezTo>
                    <a:pt x="24262" y="26332"/>
                    <a:pt x="24629" y="26081"/>
                    <a:pt x="24780" y="25714"/>
                  </a:cubicBezTo>
                  <a:cubicBezTo>
                    <a:pt x="22674" y="25563"/>
                    <a:pt x="18163" y="24410"/>
                    <a:pt x="12031" y="18061"/>
                  </a:cubicBezTo>
                  <a:lnTo>
                    <a:pt x="6066" y="12664"/>
                  </a:lnTo>
                  <a:lnTo>
                    <a:pt x="10611" y="8320"/>
                  </a:lnTo>
                  <a:cubicBezTo>
                    <a:pt x="10193" y="7952"/>
                    <a:pt x="9825" y="7635"/>
                    <a:pt x="9525" y="7368"/>
                  </a:cubicBezTo>
                  <a:cubicBezTo>
                    <a:pt x="5895" y="4215"/>
                    <a:pt x="1324" y="1"/>
                    <a:pt x="525" y="1"/>
                  </a:cubicBezTo>
                  <a:close/>
                </a:path>
              </a:pathLst>
            </a:custGeom>
            <a:solidFill>
              <a:srgbClr val="263238">
                <a:alpha val="196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1" name="Google Shape;1621;p40"/>
            <p:cNvSpPr/>
            <p:nvPr/>
          </p:nvSpPr>
          <p:spPr>
            <a:xfrm>
              <a:off x="5751100" y="2062375"/>
              <a:ext cx="809975" cy="812475"/>
            </a:xfrm>
            <a:custGeom>
              <a:avLst/>
              <a:gdLst/>
              <a:ahLst/>
              <a:cxnLst/>
              <a:rect l="l" t="t" r="r" b="b"/>
              <a:pathLst>
                <a:path w="32399" h="32499" extrusionOk="0">
                  <a:moveTo>
                    <a:pt x="1321" y="0"/>
                  </a:moveTo>
                  <a:lnTo>
                    <a:pt x="1" y="1203"/>
                  </a:lnTo>
                  <a:lnTo>
                    <a:pt x="31146" y="32498"/>
                  </a:lnTo>
                  <a:lnTo>
                    <a:pt x="32399" y="31162"/>
                  </a:lnTo>
                  <a:lnTo>
                    <a:pt x="1321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2" name="Google Shape;1622;p40"/>
            <p:cNvSpPr/>
            <p:nvPr/>
          </p:nvSpPr>
          <p:spPr>
            <a:xfrm>
              <a:off x="5554375" y="1878575"/>
              <a:ext cx="234350" cy="213900"/>
            </a:xfrm>
            <a:custGeom>
              <a:avLst/>
              <a:gdLst/>
              <a:ahLst/>
              <a:cxnLst/>
              <a:rect l="l" t="t" r="r" b="b"/>
              <a:pathLst>
                <a:path w="9374" h="8556" extrusionOk="0">
                  <a:moveTo>
                    <a:pt x="950" y="0"/>
                  </a:moveTo>
                  <a:cubicBezTo>
                    <a:pt x="900" y="0"/>
                    <a:pt x="856" y="6"/>
                    <a:pt x="819" y="17"/>
                  </a:cubicBezTo>
                  <a:cubicBezTo>
                    <a:pt x="0" y="268"/>
                    <a:pt x="2941" y="4913"/>
                    <a:pt x="2941" y="4913"/>
                  </a:cubicBezTo>
                  <a:lnTo>
                    <a:pt x="3759" y="4211"/>
                  </a:lnTo>
                  <a:lnTo>
                    <a:pt x="7870" y="8555"/>
                  </a:lnTo>
                  <a:lnTo>
                    <a:pt x="9374" y="7519"/>
                  </a:lnTo>
                  <a:lnTo>
                    <a:pt x="4862" y="3175"/>
                  </a:lnTo>
                  <a:lnTo>
                    <a:pt x="5631" y="2390"/>
                  </a:lnTo>
                  <a:cubicBezTo>
                    <a:pt x="5631" y="2390"/>
                    <a:pt x="1993" y="0"/>
                    <a:pt x="950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3" name="Google Shape;1623;p40"/>
            <p:cNvSpPr/>
            <p:nvPr/>
          </p:nvSpPr>
          <p:spPr>
            <a:xfrm>
              <a:off x="6236900" y="2098525"/>
              <a:ext cx="220175" cy="432375"/>
            </a:xfrm>
            <a:custGeom>
              <a:avLst/>
              <a:gdLst/>
              <a:ahLst/>
              <a:cxnLst/>
              <a:rect l="l" t="t" r="r" b="b"/>
              <a:pathLst>
                <a:path w="8807" h="17295" extrusionOk="0">
                  <a:moveTo>
                    <a:pt x="3792" y="1"/>
                  </a:moveTo>
                  <a:cubicBezTo>
                    <a:pt x="2525" y="1"/>
                    <a:pt x="1255" y="291"/>
                    <a:pt x="84" y="877"/>
                  </a:cubicBezTo>
                  <a:cubicBezTo>
                    <a:pt x="84" y="877"/>
                    <a:pt x="1" y="6357"/>
                    <a:pt x="185" y="8730"/>
                  </a:cubicBezTo>
                  <a:cubicBezTo>
                    <a:pt x="352" y="11102"/>
                    <a:pt x="2758" y="11320"/>
                    <a:pt x="2758" y="11320"/>
                  </a:cubicBezTo>
                  <a:cubicBezTo>
                    <a:pt x="2758" y="11320"/>
                    <a:pt x="2808" y="12924"/>
                    <a:pt x="2858" y="14494"/>
                  </a:cubicBezTo>
                  <a:cubicBezTo>
                    <a:pt x="2922" y="16068"/>
                    <a:pt x="4211" y="17294"/>
                    <a:pt x="5746" y="17294"/>
                  </a:cubicBezTo>
                  <a:cubicBezTo>
                    <a:pt x="5824" y="17294"/>
                    <a:pt x="5903" y="17291"/>
                    <a:pt x="5982" y="17285"/>
                  </a:cubicBezTo>
                  <a:cubicBezTo>
                    <a:pt x="7486" y="17168"/>
                    <a:pt x="8656" y="15931"/>
                    <a:pt x="8673" y="14427"/>
                  </a:cubicBezTo>
                  <a:lnTo>
                    <a:pt x="8806" y="1662"/>
                  </a:lnTo>
                  <a:lnTo>
                    <a:pt x="8439" y="1428"/>
                  </a:lnTo>
                  <a:cubicBezTo>
                    <a:pt x="7039" y="480"/>
                    <a:pt x="5418" y="1"/>
                    <a:pt x="379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4" name="Google Shape;1624;p40"/>
            <p:cNvSpPr/>
            <p:nvPr/>
          </p:nvSpPr>
          <p:spPr>
            <a:xfrm>
              <a:off x="6134975" y="2042025"/>
              <a:ext cx="364700" cy="371875"/>
            </a:xfrm>
            <a:custGeom>
              <a:avLst/>
              <a:gdLst/>
              <a:ahLst/>
              <a:cxnLst/>
              <a:rect l="l" t="t" r="r" b="b"/>
              <a:pathLst>
                <a:path w="14588" h="14875" extrusionOk="0">
                  <a:moveTo>
                    <a:pt x="9241" y="0"/>
                  </a:moveTo>
                  <a:cubicBezTo>
                    <a:pt x="8760" y="0"/>
                    <a:pt x="8310" y="50"/>
                    <a:pt x="7737" y="113"/>
                  </a:cubicBezTo>
                  <a:cubicBezTo>
                    <a:pt x="6818" y="230"/>
                    <a:pt x="5899" y="597"/>
                    <a:pt x="5364" y="1282"/>
                  </a:cubicBezTo>
                  <a:cubicBezTo>
                    <a:pt x="5030" y="1717"/>
                    <a:pt x="4863" y="2251"/>
                    <a:pt x="4462" y="2652"/>
                  </a:cubicBezTo>
                  <a:cubicBezTo>
                    <a:pt x="4011" y="3103"/>
                    <a:pt x="3309" y="3337"/>
                    <a:pt x="3008" y="3872"/>
                  </a:cubicBezTo>
                  <a:cubicBezTo>
                    <a:pt x="2440" y="4908"/>
                    <a:pt x="3744" y="6194"/>
                    <a:pt x="3226" y="7264"/>
                  </a:cubicBezTo>
                  <a:cubicBezTo>
                    <a:pt x="2942" y="7899"/>
                    <a:pt x="2073" y="8216"/>
                    <a:pt x="1822" y="8868"/>
                  </a:cubicBezTo>
                  <a:cubicBezTo>
                    <a:pt x="1471" y="9737"/>
                    <a:pt x="2357" y="10672"/>
                    <a:pt x="2089" y="11558"/>
                  </a:cubicBezTo>
                  <a:cubicBezTo>
                    <a:pt x="1922" y="12126"/>
                    <a:pt x="1354" y="12494"/>
                    <a:pt x="886" y="12895"/>
                  </a:cubicBezTo>
                  <a:cubicBezTo>
                    <a:pt x="419" y="13296"/>
                    <a:pt x="1" y="13914"/>
                    <a:pt x="302" y="14432"/>
                  </a:cubicBezTo>
                  <a:cubicBezTo>
                    <a:pt x="2460" y="14728"/>
                    <a:pt x="4635" y="14875"/>
                    <a:pt x="6810" y="14875"/>
                  </a:cubicBezTo>
                  <a:cubicBezTo>
                    <a:pt x="9046" y="14875"/>
                    <a:pt x="11282" y="14720"/>
                    <a:pt x="13501" y="14415"/>
                  </a:cubicBezTo>
                  <a:cubicBezTo>
                    <a:pt x="13735" y="14415"/>
                    <a:pt x="13953" y="14332"/>
                    <a:pt x="14120" y="14181"/>
                  </a:cubicBezTo>
                  <a:cubicBezTo>
                    <a:pt x="14237" y="14031"/>
                    <a:pt x="14303" y="13830"/>
                    <a:pt x="14287" y="13646"/>
                  </a:cubicBezTo>
                  <a:cubicBezTo>
                    <a:pt x="14437" y="11073"/>
                    <a:pt x="14588" y="8500"/>
                    <a:pt x="14471" y="5944"/>
                  </a:cubicBezTo>
                  <a:cubicBezTo>
                    <a:pt x="14404" y="4624"/>
                    <a:pt x="14270" y="3287"/>
                    <a:pt x="13602" y="2118"/>
                  </a:cubicBezTo>
                  <a:cubicBezTo>
                    <a:pt x="12945" y="985"/>
                    <a:pt x="11659" y="62"/>
                    <a:pt x="10251" y="62"/>
                  </a:cubicBezTo>
                  <a:cubicBezTo>
                    <a:pt x="10226" y="62"/>
                    <a:pt x="10201" y="62"/>
                    <a:pt x="10176" y="62"/>
                  </a:cubicBezTo>
                  <a:cubicBezTo>
                    <a:pt x="9831" y="18"/>
                    <a:pt x="9530" y="0"/>
                    <a:pt x="924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5" name="Google Shape;1625;p40"/>
            <p:cNvSpPr/>
            <p:nvPr/>
          </p:nvSpPr>
          <p:spPr>
            <a:xfrm>
              <a:off x="6388125" y="2111650"/>
              <a:ext cx="201775" cy="294950"/>
            </a:xfrm>
            <a:custGeom>
              <a:avLst/>
              <a:gdLst/>
              <a:ahLst/>
              <a:cxnLst/>
              <a:rect l="l" t="t" r="r" b="b"/>
              <a:pathLst>
                <a:path w="8071" h="11798" extrusionOk="0">
                  <a:moveTo>
                    <a:pt x="3426" y="1"/>
                  </a:moveTo>
                  <a:lnTo>
                    <a:pt x="0" y="11730"/>
                  </a:lnTo>
                  <a:lnTo>
                    <a:pt x="7920" y="11797"/>
                  </a:lnTo>
                  <a:cubicBezTo>
                    <a:pt x="8020" y="10962"/>
                    <a:pt x="8071" y="9993"/>
                    <a:pt x="7469" y="9408"/>
                  </a:cubicBezTo>
                  <a:cubicBezTo>
                    <a:pt x="7035" y="8973"/>
                    <a:pt x="6333" y="8856"/>
                    <a:pt x="5982" y="8355"/>
                  </a:cubicBezTo>
                  <a:cubicBezTo>
                    <a:pt x="5431" y="7587"/>
                    <a:pt x="6049" y="6501"/>
                    <a:pt x="5832" y="5582"/>
                  </a:cubicBezTo>
                  <a:cubicBezTo>
                    <a:pt x="5665" y="4863"/>
                    <a:pt x="5046" y="4362"/>
                    <a:pt x="4746" y="3710"/>
                  </a:cubicBezTo>
                  <a:cubicBezTo>
                    <a:pt x="4462" y="3075"/>
                    <a:pt x="4478" y="2374"/>
                    <a:pt x="4395" y="1705"/>
                  </a:cubicBezTo>
                  <a:cubicBezTo>
                    <a:pt x="4311" y="1020"/>
                    <a:pt x="4044" y="285"/>
                    <a:pt x="3426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6" name="Google Shape;1626;p40"/>
            <p:cNvSpPr/>
            <p:nvPr/>
          </p:nvSpPr>
          <p:spPr>
            <a:xfrm>
              <a:off x="6419875" y="2030650"/>
              <a:ext cx="210125" cy="179400"/>
            </a:xfrm>
            <a:custGeom>
              <a:avLst/>
              <a:gdLst/>
              <a:ahLst/>
              <a:cxnLst/>
              <a:rect l="l" t="t" r="r" b="b"/>
              <a:pathLst>
                <a:path w="8405" h="7176" extrusionOk="0">
                  <a:moveTo>
                    <a:pt x="2784" y="1"/>
                  </a:moveTo>
                  <a:cubicBezTo>
                    <a:pt x="1679" y="1"/>
                    <a:pt x="635" y="777"/>
                    <a:pt x="418" y="1971"/>
                  </a:cubicBezTo>
                  <a:lnTo>
                    <a:pt x="418" y="1754"/>
                  </a:lnTo>
                  <a:cubicBezTo>
                    <a:pt x="0" y="1888"/>
                    <a:pt x="67" y="2573"/>
                    <a:pt x="418" y="2840"/>
                  </a:cubicBezTo>
                  <a:cubicBezTo>
                    <a:pt x="769" y="3107"/>
                    <a:pt x="1237" y="3141"/>
                    <a:pt x="1654" y="3308"/>
                  </a:cubicBezTo>
                  <a:cubicBezTo>
                    <a:pt x="2573" y="3692"/>
                    <a:pt x="3024" y="4711"/>
                    <a:pt x="3526" y="5580"/>
                  </a:cubicBezTo>
                  <a:cubicBezTo>
                    <a:pt x="3982" y="6371"/>
                    <a:pt x="4715" y="7175"/>
                    <a:pt x="5586" y="7175"/>
                  </a:cubicBezTo>
                  <a:cubicBezTo>
                    <a:pt x="5672" y="7175"/>
                    <a:pt x="5759" y="7167"/>
                    <a:pt x="5848" y="7151"/>
                  </a:cubicBezTo>
                  <a:cubicBezTo>
                    <a:pt x="5684" y="6676"/>
                    <a:pt x="5505" y="6185"/>
                    <a:pt x="5340" y="5694"/>
                  </a:cubicBezTo>
                  <a:lnTo>
                    <a:pt x="5340" y="5694"/>
                  </a:lnTo>
                  <a:cubicBezTo>
                    <a:pt x="5497" y="6147"/>
                    <a:pt x="5875" y="6485"/>
                    <a:pt x="6333" y="6583"/>
                  </a:cubicBezTo>
                  <a:cubicBezTo>
                    <a:pt x="6387" y="6592"/>
                    <a:pt x="6441" y="6597"/>
                    <a:pt x="6494" y="6597"/>
                  </a:cubicBezTo>
                  <a:cubicBezTo>
                    <a:pt x="6918" y="6597"/>
                    <a:pt x="7300" y="6311"/>
                    <a:pt x="7419" y="5881"/>
                  </a:cubicBezTo>
                  <a:cubicBezTo>
                    <a:pt x="7494" y="5529"/>
                    <a:pt x="7257" y="5157"/>
                    <a:pt x="6936" y="5038"/>
                  </a:cubicBezTo>
                  <a:lnTo>
                    <a:pt x="6936" y="5038"/>
                  </a:lnTo>
                  <a:cubicBezTo>
                    <a:pt x="7001" y="5042"/>
                    <a:pt x="7066" y="5045"/>
                    <a:pt x="7131" y="5045"/>
                  </a:cubicBezTo>
                  <a:cubicBezTo>
                    <a:pt x="7357" y="5045"/>
                    <a:pt x="7580" y="5015"/>
                    <a:pt x="7786" y="4912"/>
                  </a:cubicBezTo>
                  <a:cubicBezTo>
                    <a:pt x="8154" y="4745"/>
                    <a:pt x="8405" y="4277"/>
                    <a:pt x="8204" y="3926"/>
                  </a:cubicBezTo>
                  <a:cubicBezTo>
                    <a:pt x="8004" y="3592"/>
                    <a:pt x="7552" y="3558"/>
                    <a:pt x="7185" y="3441"/>
                  </a:cubicBezTo>
                  <a:cubicBezTo>
                    <a:pt x="5765" y="3007"/>
                    <a:pt x="5313" y="1136"/>
                    <a:pt x="4044" y="367"/>
                  </a:cubicBezTo>
                  <a:cubicBezTo>
                    <a:pt x="3644" y="116"/>
                    <a:pt x="3209" y="1"/>
                    <a:pt x="278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7" name="Google Shape;1627;p40"/>
            <p:cNvSpPr/>
            <p:nvPr/>
          </p:nvSpPr>
          <p:spPr>
            <a:xfrm>
              <a:off x="6399825" y="2080700"/>
              <a:ext cx="42200" cy="57575"/>
            </a:xfrm>
            <a:custGeom>
              <a:avLst/>
              <a:gdLst/>
              <a:ahLst/>
              <a:cxnLst/>
              <a:rect l="l" t="t" r="r" b="b"/>
              <a:pathLst>
                <a:path w="1688" h="2303" extrusionOk="0">
                  <a:moveTo>
                    <a:pt x="799" y="0"/>
                  </a:moveTo>
                  <a:cubicBezTo>
                    <a:pt x="773" y="0"/>
                    <a:pt x="605" y="91"/>
                    <a:pt x="451" y="337"/>
                  </a:cubicBezTo>
                  <a:cubicBezTo>
                    <a:pt x="0" y="1055"/>
                    <a:pt x="368" y="2024"/>
                    <a:pt x="1203" y="2258"/>
                  </a:cubicBezTo>
                  <a:cubicBezTo>
                    <a:pt x="1284" y="2285"/>
                    <a:pt x="1374" y="2302"/>
                    <a:pt x="1463" y="2302"/>
                  </a:cubicBezTo>
                  <a:cubicBezTo>
                    <a:pt x="1541" y="2302"/>
                    <a:pt x="1618" y="2289"/>
                    <a:pt x="1688" y="2258"/>
                  </a:cubicBezTo>
                  <a:cubicBezTo>
                    <a:pt x="1688" y="2241"/>
                    <a:pt x="1504" y="2241"/>
                    <a:pt x="1253" y="2141"/>
                  </a:cubicBezTo>
                  <a:cubicBezTo>
                    <a:pt x="535" y="1891"/>
                    <a:pt x="201" y="1055"/>
                    <a:pt x="568" y="387"/>
                  </a:cubicBezTo>
                  <a:cubicBezTo>
                    <a:pt x="685" y="136"/>
                    <a:pt x="819" y="19"/>
                    <a:pt x="802" y="3"/>
                  </a:cubicBezTo>
                  <a:cubicBezTo>
                    <a:pt x="802" y="1"/>
                    <a:pt x="801" y="0"/>
                    <a:pt x="799" y="0"/>
                  </a:cubicBez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8" name="Google Shape;1628;p40"/>
            <p:cNvSpPr/>
            <p:nvPr/>
          </p:nvSpPr>
          <p:spPr>
            <a:xfrm>
              <a:off x="5970000" y="3919950"/>
              <a:ext cx="235175" cy="509200"/>
            </a:xfrm>
            <a:custGeom>
              <a:avLst/>
              <a:gdLst/>
              <a:ahLst/>
              <a:cxnLst/>
              <a:rect l="l" t="t" r="r" b="b"/>
              <a:pathLst>
                <a:path w="9407" h="20368" extrusionOk="0">
                  <a:moveTo>
                    <a:pt x="2373" y="0"/>
                  </a:moveTo>
                  <a:lnTo>
                    <a:pt x="0" y="20234"/>
                  </a:lnTo>
                  <a:lnTo>
                    <a:pt x="5363" y="20368"/>
                  </a:lnTo>
                  <a:lnTo>
                    <a:pt x="9407" y="1654"/>
                  </a:lnTo>
                  <a:lnTo>
                    <a:pt x="2373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9" name="Google Shape;1629;p40"/>
            <p:cNvSpPr/>
            <p:nvPr/>
          </p:nvSpPr>
          <p:spPr>
            <a:xfrm>
              <a:off x="6569825" y="2657600"/>
              <a:ext cx="200525" cy="247750"/>
            </a:xfrm>
            <a:custGeom>
              <a:avLst/>
              <a:gdLst/>
              <a:ahLst/>
              <a:cxnLst/>
              <a:rect l="l" t="t" r="r" b="b"/>
              <a:pathLst>
                <a:path w="8021" h="9910" extrusionOk="0">
                  <a:moveTo>
                    <a:pt x="4512" y="1"/>
                  </a:moveTo>
                  <a:lnTo>
                    <a:pt x="1" y="3376"/>
                  </a:lnTo>
                  <a:lnTo>
                    <a:pt x="869" y="5398"/>
                  </a:lnTo>
                  <a:lnTo>
                    <a:pt x="5982" y="9909"/>
                  </a:lnTo>
                  <a:cubicBezTo>
                    <a:pt x="8021" y="6634"/>
                    <a:pt x="5598" y="1739"/>
                    <a:pt x="4746" y="369"/>
                  </a:cubicBezTo>
                  <a:cubicBezTo>
                    <a:pt x="4595" y="135"/>
                    <a:pt x="4512" y="1"/>
                    <a:pt x="4512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0" name="Google Shape;1630;p40"/>
            <p:cNvSpPr/>
            <p:nvPr/>
          </p:nvSpPr>
          <p:spPr>
            <a:xfrm>
              <a:off x="6421550" y="3583275"/>
              <a:ext cx="230175" cy="830425"/>
            </a:xfrm>
            <a:custGeom>
              <a:avLst/>
              <a:gdLst/>
              <a:ahLst/>
              <a:cxnLst/>
              <a:rect l="l" t="t" r="r" b="b"/>
              <a:pathLst>
                <a:path w="9207" h="33217" extrusionOk="0">
                  <a:moveTo>
                    <a:pt x="7485" y="0"/>
                  </a:moveTo>
                  <a:lnTo>
                    <a:pt x="0" y="668"/>
                  </a:lnTo>
                  <a:lnTo>
                    <a:pt x="3943" y="33217"/>
                  </a:lnTo>
                  <a:lnTo>
                    <a:pt x="9206" y="31947"/>
                  </a:lnTo>
                  <a:lnTo>
                    <a:pt x="7485" y="0"/>
                  </a:ln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1" name="Google Shape;1631;p40"/>
            <p:cNvSpPr/>
            <p:nvPr/>
          </p:nvSpPr>
          <p:spPr>
            <a:xfrm>
              <a:off x="6026800" y="2406575"/>
              <a:ext cx="684250" cy="632025"/>
            </a:xfrm>
            <a:custGeom>
              <a:avLst/>
              <a:gdLst/>
              <a:ahLst/>
              <a:cxnLst/>
              <a:rect l="l" t="t" r="r" b="b"/>
              <a:pathLst>
                <a:path w="27370" h="25281" extrusionOk="0">
                  <a:moveTo>
                    <a:pt x="1471" y="0"/>
                  </a:moveTo>
                  <a:lnTo>
                    <a:pt x="0" y="6901"/>
                  </a:lnTo>
                  <a:lnTo>
                    <a:pt x="7436" y="8689"/>
                  </a:lnTo>
                  <a:lnTo>
                    <a:pt x="7853" y="14420"/>
                  </a:lnTo>
                  <a:lnTo>
                    <a:pt x="6834" y="17678"/>
                  </a:lnTo>
                  <a:cubicBezTo>
                    <a:pt x="6834" y="17795"/>
                    <a:pt x="5163" y="23292"/>
                    <a:pt x="5163" y="23292"/>
                  </a:cubicBezTo>
                  <a:lnTo>
                    <a:pt x="4629" y="25113"/>
                  </a:lnTo>
                  <a:lnTo>
                    <a:pt x="21605" y="25280"/>
                  </a:lnTo>
                  <a:cubicBezTo>
                    <a:pt x="21671" y="23309"/>
                    <a:pt x="20351" y="21354"/>
                    <a:pt x="20351" y="21354"/>
                  </a:cubicBezTo>
                  <a:cubicBezTo>
                    <a:pt x="19382" y="19716"/>
                    <a:pt x="19633" y="17243"/>
                    <a:pt x="20084" y="15355"/>
                  </a:cubicBezTo>
                  <a:cubicBezTo>
                    <a:pt x="20218" y="14770"/>
                    <a:pt x="20418" y="13785"/>
                    <a:pt x="20485" y="13183"/>
                  </a:cubicBezTo>
                  <a:lnTo>
                    <a:pt x="20502" y="13083"/>
                  </a:lnTo>
                  <a:lnTo>
                    <a:pt x="21471" y="14787"/>
                  </a:lnTo>
                  <a:lnTo>
                    <a:pt x="27369" y="10527"/>
                  </a:lnTo>
                  <a:cubicBezTo>
                    <a:pt x="25448" y="6834"/>
                    <a:pt x="22641" y="3108"/>
                    <a:pt x="22306" y="2824"/>
                  </a:cubicBezTo>
                  <a:cubicBezTo>
                    <a:pt x="21070" y="1805"/>
                    <a:pt x="19533" y="1237"/>
                    <a:pt x="17929" y="1220"/>
                  </a:cubicBezTo>
                  <a:lnTo>
                    <a:pt x="10610" y="1287"/>
                  </a:lnTo>
                  <a:cubicBezTo>
                    <a:pt x="10610" y="1287"/>
                    <a:pt x="4829" y="568"/>
                    <a:pt x="1471" y="0"/>
                  </a:cubicBezTo>
                  <a:close/>
                </a:path>
              </a:pathLst>
            </a:custGeom>
            <a:solidFill>
              <a:srgbClr val="045A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2" name="Google Shape;1632;p40"/>
            <p:cNvSpPr/>
            <p:nvPr/>
          </p:nvSpPr>
          <p:spPr>
            <a:xfrm>
              <a:off x="6059800" y="2427025"/>
              <a:ext cx="555175" cy="114925"/>
            </a:xfrm>
            <a:custGeom>
              <a:avLst/>
              <a:gdLst/>
              <a:ahLst/>
              <a:cxnLst/>
              <a:rect l="l" t="t" r="r" b="b"/>
              <a:pathLst>
                <a:path w="22207" h="4597" extrusionOk="0">
                  <a:moveTo>
                    <a:pt x="0" y="1"/>
                  </a:moveTo>
                  <a:cubicBezTo>
                    <a:pt x="11" y="1"/>
                    <a:pt x="21" y="7"/>
                    <a:pt x="35" y="12"/>
                  </a:cubicBezTo>
                  <a:lnTo>
                    <a:pt x="35" y="12"/>
                  </a:lnTo>
                  <a:cubicBezTo>
                    <a:pt x="29" y="8"/>
                    <a:pt x="23" y="5"/>
                    <a:pt x="17" y="1"/>
                  </a:cubicBezTo>
                  <a:close/>
                  <a:moveTo>
                    <a:pt x="35" y="12"/>
                  </a:moveTo>
                  <a:cubicBezTo>
                    <a:pt x="295" y="175"/>
                    <a:pt x="540" y="340"/>
                    <a:pt x="769" y="552"/>
                  </a:cubicBezTo>
                  <a:cubicBezTo>
                    <a:pt x="1003" y="753"/>
                    <a:pt x="1254" y="1020"/>
                    <a:pt x="1554" y="1338"/>
                  </a:cubicBezTo>
                  <a:cubicBezTo>
                    <a:pt x="1888" y="1705"/>
                    <a:pt x="2239" y="2039"/>
                    <a:pt x="2640" y="2340"/>
                  </a:cubicBezTo>
                  <a:cubicBezTo>
                    <a:pt x="3676" y="3109"/>
                    <a:pt x="4929" y="3576"/>
                    <a:pt x="6216" y="3677"/>
                  </a:cubicBezTo>
                  <a:cubicBezTo>
                    <a:pt x="6391" y="3692"/>
                    <a:pt x="6566" y="3699"/>
                    <a:pt x="6741" y="3699"/>
                  </a:cubicBezTo>
                  <a:cubicBezTo>
                    <a:pt x="7333" y="3699"/>
                    <a:pt x="7921" y="3614"/>
                    <a:pt x="8488" y="3460"/>
                  </a:cubicBezTo>
                  <a:cubicBezTo>
                    <a:pt x="9257" y="3259"/>
                    <a:pt x="10009" y="2908"/>
                    <a:pt x="10794" y="2691"/>
                  </a:cubicBezTo>
                  <a:cubicBezTo>
                    <a:pt x="11178" y="2574"/>
                    <a:pt x="11579" y="2507"/>
                    <a:pt x="11980" y="2490"/>
                  </a:cubicBezTo>
                  <a:cubicBezTo>
                    <a:pt x="12381" y="2490"/>
                    <a:pt x="12766" y="2541"/>
                    <a:pt x="13150" y="2624"/>
                  </a:cubicBezTo>
                  <a:cubicBezTo>
                    <a:pt x="13868" y="2841"/>
                    <a:pt x="14570" y="3109"/>
                    <a:pt x="15239" y="3460"/>
                  </a:cubicBezTo>
                  <a:cubicBezTo>
                    <a:pt x="15840" y="3777"/>
                    <a:pt x="16475" y="4044"/>
                    <a:pt x="17110" y="4278"/>
                  </a:cubicBezTo>
                  <a:cubicBezTo>
                    <a:pt x="17678" y="4495"/>
                    <a:pt x="18280" y="4596"/>
                    <a:pt x="18881" y="4596"/>
                  </a:cubicBezTo>
                  <a:cubicBezTo>
                    <a:pt x="18915" y="4596"/>
                    <a:pt x="18949" y="4597"/>
                    <a:pt x="18983" y="4597"/>
                  </a:cubicBezTo>
                  <a:cubicBezTo>
                    <a:pt x="19832" y="4597"/>
                    <a:pt x="20649" y="4397"/>
                    <a:pt x="21404" y="4028"/>
                  </a:cubicBezTo>
                  <a:cubicBezTo>
                    <a:pt x="21621" y="3927"/>
                    <a:pt x="21822" y="3794"/>
                    <a:pt x="22006" y="3660"/>
                  </a:cubicBezTo>
                  <a:cubicBezTo>
                    <a:pt x="22072" y="3627"/>
                    <a:pt x="22139" y="3576"/>
                    <a:pt x="22206" y="3510"/>
                  </a:cubicBezTo>
                  <a:cubicBezTo>
                    <a:pt x="22205" y="3509"/>
                    <a:pt x="22205" y="3509"/>
                    <a:pt x="22203" y="3509"/>
                  </a:cubicBezTo>
                  <a:cubicBezTo>
                    <a:pt x="22170" y="3509"/>
                    <a:pt x="21902" y="3719"/>
                    <a:pt x="21371" y="3961"/>
                  </a:cubicBezTo>
                  <a:cubicBezTo>
                    <a:pt x="20662" y="4300"/>
                    <a:pt x="19881" y="4483"/>
                    <a:pt x="19082" y="4483"/>
                  </a:cubicBezTo>
                  <a:cubicBezTo>
                    <a:pt x="19015" y="4483"/>
                    <a:pt x="18948" y="4481"/>
                    <a:pt x="18881" y="4479"/>
                  </a:cubicBezTo>
                  <a:cubicBezTo>
                    <a:pt x="18296" y="4462"/>
                    <a:pt x="17711" y="4362"/>
                    <a:pt x="17160" y="4161"/>
                  </a:cubicBezTo>
                  <a:cubicBezTo>
                    <a:pt x="16525" y="3911"/>
                    <a:pt x="15907" y="3643"/>
                    <a:pt x="15305" y="3326"/>
                  </a:cubicBezTo>
                  <a:cubicBezTo>
                    <a:pt x="14637" y="2958"/>
                    <a:pt x="13919" y="2674"/>
                    <a:pt x="13183" y="2474"/>
                  </a:cubicBezTo>
                  <a:cubicBezTo>
                    <a:pt x="12799" y="2373"/>
                    <a:pt x="12381" y="2323"/>
                    <a:pt x="11980" y="2323"/>
                  </a:cubicBezTo>
                  <a:cubicBezTo>
                    <a:pt x="11563" y="2340"/>
                    <a:pt x="11145" y="2407"/>
                    <a:pt x="10744" y="2524"/>
                  </a:cubicBezTo>
                  <a:cubicBezTo>
                    <a:pt x="9942" y="2758"/>
                    <a:pt x="9190" y="3109"/>
                    <a:pt x="8438" y="3309"/>
                  </a:cubicBezTo>
                  <a:cubicBezTo>
                    <a:pt x="7871" y="3467"/>
                    <a:pt x="7294" y="3542"/>
                    <a:pt x="6707" y="3542"/>
                  </a:cubicBezTo>
                  <a:cubicBezTo>
                    <a:pt x="6549" y="3542"/>
                    <a:pt x="6391" y="3537"/>
                    <a:pt x="6233" y="3526"/>
                  </a:cubicBezTo>
                  <a:cubicBezTo>
                    <a:pt x="4963" y="3426"/>
                    <a:pt x="3743" y="2992"/>
                    <a:pt x="2707" y="2257"/>
                  </a:cubicBezTo>
                  <a:cubicBezTo>
                    <a:pt x="2323" y="1956"/>
                    <a:pt x="1955" y="1638"/>
                    <a:pt x="1621" y="1271"/>
                  </a:cubicBezTo>
                  <a:cubicBezTo>
                    <a:pt x="1370" y="1003"/>
                    <a:pt x="1103" y="753"/>
                    <a:pt x="819" y="502"/>
                  </a:cubicBezTo>
                  <a:cubicBezTo>
                    <a:pt x="635" y="352"/>
                    <a:pt x="452" y="218"/>
                    <a:pt x="234" y="101"/>
                  </a:cubicBezTo>
                  <a:cubicBezTo>
                    <a:pt x="184" y="68"/>
                    <a:pt x="117" y="51"/>
                    <a:pt x="67" y="18"/>
                  </a:cubicBezTo>
                  <a:cubicBezTo>
                    <a:pt x="54" y="18"/>
                    <a:pt x="44" y="15"/>
                    <a:pt x="35" y="12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3" name="Google Shape;1633;p40"/>
            <p:cNvSpPr/>
            <p:nvPr/>
          </p:nvSpPr>
          <p:spPr>
            <a:xfrm>
              <a:off x="6221875" y="2583675"/>
              <a:ext cx="438200" cy="100575"/>
            </a:xfrm>
            <a:custGeom>
              <a:avLst/>
              <a:gdLst/>
              <a:ahLst/>
              <a:cxnLst/>
              <a:rect l="l" t="t" r="r" b="b"/>
              <a:pathLst>
                <a:path w="17528" h="4023" extrusionOk="0">
                  <a:moveTo>
                    <a:pt x="17528" y="1"/>
                  </a:moveTo>
                  <a:cubicBezTo>
                    <a:pt x="17494" y="51"/>
                    <a:pt x="17444" y="101"/>
                    <a:pt x="17411" y="168"/>
                  </a:cubicBezTo>
                  <a:lnTo>
                    <a:pt x="17093" y="652"/>
                  </a:lnTo>
                  <a:cubicBezTo>
                    <a:pt x="16709" y="1254"/>
                    <a:pt x="16274" y="1822"/>
                    <a:pt x="15790" y="2340"/>
                  </a:cubicBezTo>
                  <a:cubicBezTo>
                    <a:pt x="15456" y="2707"/>
                    <a:pt x="15071" y="3008"/>
                    <a:pt x="14654" y="3275"/>
                  </a:cubicBezTo>
                  <a:cubicBezTo>
                    <a:pt x="14186" y="3559"/>
                    <a:pt x="13651" y="3760"/>
                    <a:pt x="13100" y="3827"/>
                  </a:cubicBezTo>
                  <a:cubicBezTo>
                    <a:pt x="12904" y="3848"/>
                    <a:pt x="12708" y="3859"/>
                    <a:pt x="12513" y="3859"/>
                  </a:cubicBezTo>
                  <a:cubicBezTo>
                    <a:pt x="12092" y="3859"/>
                    <a:pt x="11673" y="3807"/>
                    <a:pt x="11262" y="3693"/>
                  </a:cubicBezTo>
                  <a:cubicBezTo>
                    <a:pt x="10627" y="3526"/>
                    <a:pt x="9992" y="3292"/>
                    <a:pt x="9374" y="3025"/>
                  </a:cubicBezTo>
                  <a:cubicBezTo>
                    <a:pt x="8104" y="2490"/>
                    <a:pt x="6851" y="1972"/>
                    <a:pt x="5614" y="1939"/>
                  </a:cubicBezTo>
                  <a:cubicBezTo>
                    <a:pt x="5579" y="1938"/>
                    <a:pt x="5543" y="1937"/>
                    <a:pt x="5507" y="1937"/>
                  </a:cubicBezTo>
                  <a:cubicBezTo>
                    <a:pt x="4973" y="1937"/>
                    <a:pt x="4428" y="2054"/>
                    <a:pt x="3927" y="2273"/>
                  </a:cubicBezTo>
                  <a:cubicBezTo>
                    <a:pt x="3492" y="2507"/>
                    <a:pt x="3075" y="2757"/>
                    <a:pt x="2674" y="3058"/>
                  </a:cubicBezTo>
                  <a:cubicBezTo>
                    <a:pt x="2340" y="3309"/>
                    <a:pt x="1989" y="3493"/>
                    <a:pt x="1604" y="3610"/>
                  </a:cubicBezTo>
                  <a:cubicBezTo>
                    <a:pt x="1381" y="3672"/>
                    <a:pt x="1158" y="3706"/>
                    <a:pt x="935" y="3706"/>
                  </a:cubicBezTo>
                  <a:cubicBezTo>
                    <a:pt x="857" y="3706"/>
                    <a:pt x="780" y="3702"/>
                    <a:pt x="702" y="3693"/>
                  </a:cubicBezTo>
                  <a:cubicBezTo>
                    <a:pt x="451" y="3643"/>
                    <a:pt x="201" y="3543"/>
                    <a:pt x="0" y="3376"/>
                  </a:cubicBezTo>
                  <a:lnTo>
                    <a:pt x="0" y="3376"/>
                  </a:lnTo>
                  <a:cubicBezTo>
                    <a:pt x="50" y="3426"/>
                    <a:pt x="101" y="3476"/>
                    <a:pt x="151" y="3509"/>
                  </a:cubicBezTo>
                  <a:cubicBezTo>
                    <a:pt x="318" y="3643"/>
                    <a:pt x="502" y="3710"/>
                    <a:pt x="685" y="3743"/>
                  </a:cubicBezTo>
                  <a:cubicBezTo>
                    <a:pt x="818" y="3771"/>
                    <a:pt x="950" y="3785"/>
                    <a:pt x="1082" y="3785"/>
                  </a:cubicBezTo>
                  <a:cubicBezTo>
                    <a:pt x="1265" y="3785"/>
                    <a:pt x="1446" y="3759"/>
                    <a:pt x="1621" y="3710"/>
                  </a:cubicBezTo>
                  <a:cubicBezTo>
                    <a:pt x="2022" y="3593"/>
                    <a:pt x="2390" y="3409"/>
                    <a:pt x="2741" y="3158"/>
                  </a:cubicBezTo>
                  <a:cubicBezTo>
                    <a:pt x="3125" y="2874"/>
                    <a:pt x="3559" y="2624"/>
                    <a:pt x="3994" y="2390"/>
                  </a:cubicBezTo>
                  <a:cubicBezTo>
                    <a:pt x="4432" y="2200"/>
                    <a:pt x="4921" y="2100"/>
                    <a:pt x="5405" y="2100"/>
                  </a:cubicBezTo>
                  <a:cubicBezTo>
                    <a:pt x="5475" y="2100"/>
                    <a:pt x="5545" y="2102"/>
                    <a:pt x="5614" y="2106"/>
                  </a:cubicBezTo>
                  <a:cubicBezTo>
                    <a:pt x="6801" y="2139"/>
                    <a:pt x="8037" y="2641"/>
                    <a:pt x="9307" y="3192"/>
                  </a:cubicBezTo>
                  <a:cubicBezTo>
                    <a:pt x="9925" y="3459"/>
                    <a:pt x="10577" y="3676"/>
                    <a:pt x="11228" y="3860"/>
                  </a:cubicBezTo>
                  <a:cubicBezTo>
                    <a:pt x="11666" y="3967"/>
                    <a:pt x="12112" y="4023"/>
                    <a:pt x="12561" y="4023"/>
                  </a:cubicBezTo>
                  <a:cubicBezTo>
                    <a:pt x="12746" y="4023"/>
                    <a:pt x="12931" y="4013"/>
                    <a:pt x="13117" y="3994"/>
                  </a:cubicBezTo>
                  <a:cubicBezTo>
                    <a:pt x="13701" y="3910"/>
                    <a:pt x="14253" y="3710"/>
                    <a:pt x="14737" y="3392"/>
                  </a:cubicBezTo>
                  <a:cubicBezTo>
                    <a:pt x="15155" y="3125"/>
                    <a:pt x="15539" y="2791"/>
                    <a:pt x="15873" y="2423"/>
                  </a:cubicBezTo>
                  <a:cubicBezTo>
                    <a:pt x="16358" y="1889"/>
                    <a:pt x="16776" y="1304"/>
                    <a:pt x="17143" y="686"/>
                  </a:cubicBezTo>
                  <a:cubicBezTo>
                    <a:pt x="17277" y="468"/>
                    <a:pt x="17377" y="301"/>
                    <a:pt x="17444" y="184"/>
                  </a:cubicBezTo>
                  <a:cubicBezTo>
                    <a:pt x="17477" y="118"/>
                    <a:pt x="17511" y="67"/>
                    <a:pt x="17528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4" name="Google Shape;1634;p40"/>
            <p:cNvSpPr/>
            <p:nvPr/>
          </p:nvSpPr>
          <p:spPr>
            <a:xfrm>
              <a:off x="6215600" y="2777800"/>
              <a:ext cx="302875" cy="48500"/>
            </a:xfrm>
            <a:custGeom>
              <a:avLst/>
              <a:gdLst/>
              <a:ahLst/>
              <a:cxnLst/>
              <a:rect l="l" t="t" r="r" b="b"/>
              <a:pathLst>
                <a:path w="12115" h="1940" extrusionOk="0">
                  <a:moveTo>
                    <a:pt x="8341" y="1"/>
                  </a:moveTo>
                  <a:cubicBezTo>
                    <a:pt x="7559" y="1"/>
                    <a:pt x="6769" y="168"/>
                    <a:pt x="6049" y="490"/>
                  </a:cubicBezTo>
                  <a:cubicBezTo>
                    <a:pt x="5214" y="824"/>
                    <a:pt x="4445" y="1241"/>
                    <a:pt x="3727" y="1492"/>
                  </a:cubicBezTo>
                  <a:cubicBezTo>
                    <a:pt x="3184" y="1701"/>
                    <a:pt x="2617" y="1805"/>
                    <a:pt x="2057" y="1805"/>
                  </a:cubicBezTo>
                  <a:cubicBezTo>
                    <a:pt x="1945" y="1805"/>
                    <a:pt x="1833" y="1801"/>
                    <a:pt x="1722" y="1793"/>
                  </a:cubicBezTo>
                  <a:cubicBezTo>
                    <a:pt x="1254" y="1776"/>
                    <a:pt x="803" y="1626"/>
                    <a:pt x="418" y="1392"/>
                  </a:cubicBezTo>
                  <a:cubicBezTo>
                    <a:pt x="149" y="1233"/>
                    <a:pt x="30" y="1090"/>
                    <a:pt x="4" y="1090"/>
                  </a:cubicBezTo>
                  <a:cubicBezTo>
                    <a:pt x="3" y="1090"/>
                    <a:pt x="2" y="1090"/>
                    <a:pt x="1" y="1091"/>
                  </a:cubicBezTo>
                  <a:cubicBezTo>
                    <a:pt x="1" y="1091"/>
                    <a:pt x="34" y="1125"/>
                    <a:pt x="84" y="1191"/>
                  </a:cubicBezTo>
                  <a:cubicBezTo>
                    <a:pt x="168" y="1292"/>
                    <a:pt x="268" y="1375"/>
                    <a:pt x="385" y="1459"/>
                  </a:cubicBezTo>
                  <a:cubicBezTo>
                    <a:pt x="769" y="1726"/>
                    <a:pt x="1237" y="1876"/>
                    <a:pt x="1705" y="1927"/>
                  </a:cubicBezTo>
                  <a:cubicBezTo>
                    <a:pt x="1823" y="1935"/>
                    <a:pt x="1941" y="1939"/>
                    <a:pt x="2059" y="1939"/>
                  </a:cubicBezTo>
                  <a:cubicBezTo>
                    <a:pt x="2642" y="1939"/>
                    <a:pt x="3221" y="1837"/>
                    <a:pt x="3777" y="1642"/>
                  </a:cubicBezTo>
                  <a:cubicBezTo>
                    <a:pt x="4529" y="1375"/>
                    <a:pt x="5281" y="974"/>
                    <a:pt x="6116" y="640"/>
                  </a:cubicBezTo>
                  <a:cubicBezTo>
                    <a:pt x="6820" y="334"/>
                    <a:pt x="7580" y="168"/>
                    <a:pt x="8345" y="168"/>
                  </a:cubicBezTo>
                  <a:cubicBezTo>
                    <a:pt x="8415" y="168"/>
                    <a:pt x="8485" y="169"/>
                    <a:pt x="8555" y="172"/>
                  </a:cubicBezTo>
                  <a:cubicBezTo>
                    <a:pt x="9241" y="206"/>
                    <a:pt x="9909" y="356"/>
                    <a:pt x="10527" y="640"/>
                  </a:cubicBezTo>
                  <a:cubicBezTo>
                    <a:pt x="11567" y="1127"/>
                    <a:pt x="12054" y="1694"/>
                    <a:pt x="12095" y="1694"/>
                  </a:cubicBezTo>
                  <a:cubicBezTo>
                    <a:pt x="12096" y="1694"/>
                    <a:pt x="12097" y="1694"/>
                    <a:pt x="12098" y="1693"/>
                  </a:cubicBezTo>
                  <a:cubicBezTo>
                    <a:pt x="12114" y="1693"/>
                    <a:pt x="12081" y="1659"/>
                    <a:pt x="12014" y="1592"/>
                  </a:cubicBezTo>
                  <a:cubicBezTo>
                    <a:pt x="11931" y="1492"/>
                    <a:pt x="11847" y="1409"/>
                    <a:pt x="11747" y="1325"/>
                  </a:cubicBezTo>
                  <a:cubicBezTo>
                    <a:pt x="11396" y="1008"/>
                    <a:pt x="11012" y="740"/>
                    <a:pt x="10577" y="540"/>
                  </a:cubicBezTo>
                  <a:cubicBezTo>
                    <a:pt x="9942" y="239"/>
                    <a:pt x="9257" y="55"/>
                    <a:pt x="8555" y="5"/>
                  </a:cubicBezTo>
                  <a:cubicBezTo>
                    <a:pt x="8484" y="2"/>
                    <a:pt x="8413" y="1"/>
                    <a:pt x="834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5" name="Google Shape;1635;p40"/>
            <p:cNvSpPr/>
            <p:nvPr/>
          </p:nvSpPr>
          <p:spPr>
            <a:xfrm>
              <a:off x="6170075" y="2916025"/>
              <a:ext cx="356325" cy="43650"/>
            </a:xfrm>
            <a:custGeom>
              <a:avLst/>
              <a:gdLst/>
              <a:ahLst/>
              <a:cxnLst/>
              <a:rect l="l" t="t" r="r" b="b"/>
              <a:pathLst>
                <a:path w="14253" h="1746" extrusionOk="0">
                  <a:moveTo>
                    <a:pt x="2561" y="1"/>
                  </a:moveTo>
                  <a:cubicBezTo>
                    <a:pt x="2381" y="1"/>
                    <a:pt x="2201" y="8"/>
                    <a:pt x="2022" y="23"/>
                  </a:cubicBezTo>
                  <a:cubicBezTo>
                    <a:pt x="1471" y="73"/>
                    <a:pt x="953" y="240"/>
                    <a:pt x="485" y="491"/>
                  </a:cubicBezTo>
                  <a:cubicBezTo>
                    <a:pt x="351" y="558"/>
                    <a:pt x="234" y="641"/>
                    <a:pt x="117" y="742"/>
                  </a:cubicBezTo>
                  <a:cubicBezTo>
                    <a:pt x="51" y="792"/>
                    <a:pt x="0" y="825"/>
                    <a:pt x="17" y="842"/>
                  </a:cubicBezTo>
                  <a:cubicBezTo>
                    <a:pt x="17" y="843"/>
                    <a:pt x="18" y="843"/>
                    <a:pt x="19" y="843"/>
                  </a:cubicBezTo>
                  <a:cubicBezTo>
                    <a:pt x="37" y="843"/>
                    <a:pt x="203" y="715"/>
                    <a:pt x="518" y="541"/>
                  </a:cubicBezTo>
                  <a:cubicBezTo>
                    <a:pt x="986" y="324"/>
                    <a:pt x="1504" y="190"/>
                    <a:pt x="2022" y="140"/>
                  </a:cubicBezTo>
                  <a:cubicBezTo>
                    <a:pt x="2169" y="131"/>
                    <a:pt x="2317" y="126"/>
                    <a:pt x="2464" y="126"/>
                  </a:cubicBezTo>
                  <a:cubicBezTo>
                    <a:pt x="3101" y="126"/>
                    <a:pt x="3734" y="214"/>
                    <a:pt x="4345" y="391"/>
                  </a:cubicBezTo>
                  <a:cubicBezTo>
                    <a:pt x="5197" y="625"/>
                    <a:pt x="6099" y="992"/>
                    <a:pt x="7085" y="1293"/>
                  </a:cubicBezTo>
                  <a:cubicBezTo>
                    <a:pt x="7958" y="1595"/>
                    <a:pt x="8876" y="1745"/>
                    <a:pt x="9797" y="1745"/>
                  </a:cubicBezTo>
                  <a:cubicBezTo>
                    <a:pt x="9845" y="1745"/>
                    <a:pt x="9894" y="1745"/>
                    <a:pt x="9942" y="1744"/>
                  </a:cubicBezTo>
                  <a:cubicBezTo>
                    <a:pt x="10744" y="1744"/>
                    <a:pt x="11529" y="1611"/>
                    <a:pt x="12281" y="1360"/>
                  </a:cubicBezTo>
                  <a:cubicBezTo>
                    <a:pt x="12799" y="1210"/>
                    <a:pt x="13284" y="992"/>
                    <a:pt x="13752" y="725"/>
                  </a:cubicBezTo>
                  <a:cubicBezTo>
                    <a:pt x="13919" y="641"/>
                    <a:pt x="14036" y="558"/>
                    <a:pt x="14119" y="508"/>
                  </a:cubicBezTo>
                  <a:cubicBezTo>
                    <a:pt x="14203" y="458"/>
                    <a:pt x="14253" y="424"/>
                    <a:pt x="14253" y="408"/>
                  </a:cubicBezTo>
                  <a:cubicBezTo>
                    <a:pt x="14252" y="406"/>
                    <a:pt x="14250" y="406"/>
                    <a:pt x="14248" y="406"/>
                  </a:cubicBezTo>
                  <a:cubicBezTo>
                    <a:pt x="14212" y="406"/>
                    <a:pt x="14031" y="518"/>
                    <a:pt x="13718" y="675"/>
                  </a:cubicBezTo>
                  <a:cubicBezTo>
                    <a:pt x="13250" y="909"/>
                    <a:pt x="12766" y="1109"/>
                    <a:pt x="12248" y="1260"/>
                  </a:cubicBezTo>
                  <a:cubicBezTo>
                    <a:pt x="11496" y="1477"/>
                    <a:pt x="10727" y="1594"/>
                    <a:pt x="9942" y="1594"/>
                  </a:cubicBezTo>
                  <a:cubicBezTo>
                    <a:pt x="8990" y="1594"/>
                    <a:pt x="8037" y="1443"/>
                    <a:pt x="7135" y="1143"/>
                  </a:cubicBezTo>
                  <a:cubicBezTo>
                    <a:pt x="6149" y="825"/>
                    <a:pt x="5247" y="474"/>
                    <a:pt x="4378" y="240"/>
                  </a:cubicBezTo>
                  <a:cubicBezTo>
                    <a:pt x="3785" y="86"/>
                    <a:pt x="3171" y="1"/>
                    <a:pt x="2561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6" name="Google Shape;1636;p40"/>
            <p:cNvSpPr/>
            <p:nvPr/>
          </p:nvSpPr>
          <p:spPr>
            <a:xfrm>
              <a:off x="6016775" y="3022700"/>
              <a:ext cx="630775" cy="940700"/>
            </a:xfrm>
            <a:custGeom>
              <a:avLst/>
              <a:gdLst/>
              <a:ahLst/>
              <a:cxnLst/>
              <a:rect l="l" t="t" r="r" b="b"/>
              <a:pathLst>
                <a:path w="25231" h="37628" extrusionOk="0">
                  <a:moveTo>
                    <a:pt x="21989" y="0"/>
                  </a:moveTo>
                  <a:lnTo>
                    <a:pt x="4929" y="318"/>
                  </a:lnTo>
                  <a:lnTo>
                    <a:pt x="0" y="36141"/>
                  </a:lnTo>
                  <a:lnTo>
                    <a:pt x="8037" y="37628"/>
                  </a:lnTo>
                  <a:lnTo>
                    <a:pt x="13234" y="7452"/>
                  </a:lnTo>
                  <a:lnTo>
                    <a:pt x="17194" y="37360"/>
                  </a:lnTo>
                  <a:lnTo>
                    <a:pt x="25230" y="37310"/>
                  </a:lnTo>
                  <a:lnTo>
                    <a:pt x="21989" y="0"/>
                  </a:ln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7" name="Google Shape;1637;p40"/>
            <p:cNvSpPr/>
            <p:nvPr/>
          </p:nvSpPr>
          <p:spPr>
            <a:xfrm>
              <a:off x="6203500" y="3184625"/>
              <a:ext cx="308300" cy="36650"/>
            </a:xfrm>
            <a:custGeom>
              <a:avLst/>
              <a:gdLst/>
              <a:ahLst/>
              <a:cxnLst/>
              <a:rect l="l" t="t" r="r" b="b"/>
              <a:pathLst>
                <a:path w="12332" h="1466" extrusionOk="0">
                  <a:moveTo>
                    <a:pt x="48" y="0"/>
                  </a:moveTo>
                  <a:cubicBezTo>
                    <a:pt x="16" y="0"/>
                    <a:pt x="0" y="2"/>
                    <a:pt x="0" y="6"/>
                  </a:cubicBezTo>
                  <a:cubicBezTo>
                    <a:pt x="0" y="56"/>
                    <a:pt x="2757" y="407"/>
                    <a:pt x="6149" y="825"/>
                  </a:cubicBezTo>
                  <a:cubicBezTo>
                    <a:pt x="9295" y="1195"/>
                    <a:pt x="11901" y="1466"/>
                    <a:pt x="12283" y="1466"/>
                  </a:cubicBezTo>
                  <a:cubicBezTo>
                    <a:pt x="12315" y="1466"/>
                    <a:pt x="12331" y="1464"/>
                    <a:pt x="12331" y="1460"/>
                  </a:cubicBezTo>
                  <a:cubicBezTo>
                    <a:pt x="12331" y="1426"/>
                    <a:pt x="9574" y="1059"/>
                    <a:pt x="6166" y="658"/>
                  </a:cubicBezTo>
                  <a:cubicBezTo>
                    <a:pt x="3034" y="272"/>
                    <a:pt x="430" y="0"/>
                    <a:pt x="48" y="0"/>
                  </a:cubicBezTo>
                  <a:close/>
                </a:path>
              </a:pathLst>
            </a:custGeom>
            <a:solidFill>
              <a:srgbClr val="455A6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8" name="Google Shape;1638;p40"/>
            <p:cNvSpPr/>
            <p:nvPr/>
          </p:nvSpPr>
          <p:spPr>
            <a:xfrm>
              <a:off x="5822950" y="4424550"/>
              <a:ext cx="281150" cy="54800"/>
            </a:xfrm>
            <a:custGeom>
              <a:avLst/>
              <a:gdLst/>
              <a:ahLst/>
              <a:cxnLst/>
              <a:rect l="l" t="t" r="r" b="b"/>
              <a:pathLst>
                <a:path w="11246" h="2192" extrusionOk="0">
                  <a:moveTo>
                    <a:pt x="5180" y="0"/>
                  </a:moveTo>
                  <a:lnTo>
                    <a:pt x="5164" y="602"/>
                  </a:lnTo>
                  <a:cubicBezTo>
                    <a:pt x="5164" y="602"/>
                    <a:pt x="1" y="1537"/>
                    <a:pt x="1220" y="1921"/>
                  </a:cubicBezTo>
                  <a:cubicBezTo>
                    <a:pt x="1925" y="2135"/>
                    <a:pt x="4961" y="2192"/>
                    <a:pt x="7499" y="2192"/>
                  </a:cubicBezTo>
                  <a:cubicBezTo>
                    <a:pt x="8933" y="2192"/>
                    <a:pt x="10208" y="2174"/>
                    <a:pt x="10811" y="2155"/>
                  </a:cubicBezTo>
                  <a:lnTo>
                    <a:pt x="11195" y="2155"/>
                  </a:lnTo>
                  <a:lnTo>
                    <a:pt x="11245" y="184"/>
                  </a:lnTo>
                  <a:lnTo>
                    <a:pt x="5180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9" name="Google Shape;1639;p40"/>
            <p:cNvSpPr/>
            <p:nvPr/>
          </p:nvSpPr>
          <p:spPr>
            <a:xfrm>
              <a:off x="6048100" y="4436800"/>
              <a:ext cx="55575" cy="39550"/>
            </a:xfrm>
            <a:custGeom>
              <a:avLst/>
              <a:gdLst/>
              <a:ahLst/>
              <a:cxnLst/>
              <a:rect l="l" t="t" r="r" b="b"/>
              <a:pathLst>
                <a:path w="2223" h="1582" extrusionOk="0">
                  <a:moveTo>
                    <a:pt x="2015" y="1"/>
                  </a:moveTo>
                  <a:cubicBezTo>
                    <a:pt x="1585" y="1"/>
                    <a:pt x="1163" y="134"/>
                    <a:pt x="803" y="379"/>
                  </a:cubicBezTo>
                  <a:cubicBezTo>
                    <a:pt x="402" y="663"/>
                    <a:pt x="101" y="1081"/>
                    <a:pt x="1" y="1548"/>
                  </a:cubicBezTo>
                  <a:lnTo>
                    <a:pt x="2173" y="1582"/>
                  </a:lnTo>
                  <a:lnTo>
                    <a:pt x="2223" y="11"/>
                  </a:lnTo>
                  <a:cubicBezTo>
                    <a:pt x="2154" y="4"/>
                    <a:pt x="2084" y="1"/>
                    <a:pt x="2015" y="1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0" name="Google Shape;1640;p40"/>
            <p:cNvSpPr/>
            <p:nvPr/>
          </p:nvSpPr>
          <p:spPr>
            <a:xfrm>
              <a:off x="5843425" y="4452950"/>
              <a:ext cx="259000" cy="27075"/>
            </a:xfrm>
            <a:custGeom>
              <a:avLst/>
              <a:gdLst/>
              <a:ahLst/>
              <a:cxnLst/>
              <a:rect l="l" t="t" r="r" b="b"/>
              <a:pathLst>
                <a:path w="10360" h="1083" extrusionOk="0">
                  <a:moveTo>
                    <a:pt x="1822" y="0"/>
                  </a:moveTo>
                  <a:cubicBezTo>
                    <a:pt x="1822" y="0"/>
                    <a:pt x="0" y="435"/>
                    <a:pt x="218" y="719"/>
                  </a:cubicBezTo>
                  <a:cubicBezTo>
                    <a:pt x="378" y="928"/>
                    <a:pt x="4161" y="1083"/>
                    <a:pt x="7357" y="1083"/>
                  </a:cubicBezTo>
                  <a:cubicBezTo>
                    <a:pt x="8496" y="1083"/>
                    <a:pt x="9561" y="1063"/>
                    <a:pt x="10360" y="1019"/>
                  </a:cubicBezTo>
                  <a:lnTo>
                    <a:pt x="10360" y="886"/>
                  </a:lnTo>
                  <a:lnTo>
                    <a:pt x="2323" y="735"/>
                  </a:lnTo>
                  <a:cubicBezTo>
                    <a:pt x="2323" y="735"/>
                    <a:pt x="2172" y="34"/>
                    <a:pt x="1822" y="0"/>
                  </a:cubicBez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1" name="Google Shape;1641;p40"/>
            <p:cNvSpPr/>
            <p:nvPr/>
          </p:nvSpPr>
          <p:spPr>
            <a:xfrm>
              <a:off x="5848850" y="4468400"/>
              <a:ext cx="256075" cy="7550"/>
            </a:xfrm>
            <a:custGeom>
              <a:avLst/>
              <a:gdLst/>
              <a:ahLst/>
              <a:cxnLst/>
              <a:rect l="l" t="t" r="r" b="b"/>
              <a:pathLst>
                <a:path w="10243" h="302" extrusionOk="0">
                  <a:moveTo>
                    <a:pt x="10143" y="268"/>
                  </a:moveTo>
                  <a:cubicBezTo>
                    <a:pt x="10154" y="273"/>
                    <a:pt x="10165" y="275"/>
                    <a:pt x="10176" y="275"/>
                  </a:cubicBezTo>
                  <a:cubicBezTo>
                    <a:pt x="10198" y="275"/>
                    <a:pt x="10221" y="268"/>
                    <a:pt x="10243" y="268"/>
                  </a:cubicBezTo>
                  <a:close/>
                  <a:moveTo>
                    <a:pt x="1" y="0"/>
                  </a:moveTo>
                  <a:cubicBezTo>
                    <a:pt x="34" y="17"/>
                    <a:pt x="67" y="17"/>
                    <a:pt x="101" y="17"/>
                  </a:cubicBezTo>
                  <a:cubicBezTo>
                    <a:pt x="201" y="34"/>
                    <a:pt x="285" y="34"/>
                    <a:pt x="402" y="51"/>
                  </a:cubicBezTo>
                  <a:cubicBezTo>
                    <a:pt x="702" y="67"/>
                    <a:pt x="1070" y="84"/>
                    <a:pt x="1504" y="117"/>
                  </a:cubicBezTo>
                  <a:cubicBezTo>
                    <a:pt x="2423" y="167"/>
                    <a:pt x="3710" y="234"/>
                    <a:pt x="5113" y="268"/>
                  </a:cubicBezTo>
                  <a:cubicBezTo>
                    <a:pt x="6534" y="301"/>
                    <a:pt x="7803" y="301"/>
                    <a:pt x="8739" y="301"/>
                  </a:cubicBezTo>
                  <a:lnTo>
                    <a:pt x="9842" y="284"/>
                  </a:lnTo>
                  <a:lnTo>
                    <a:pt x="10143" y="268"/>
                  </a:lnTo>
                  <a:lnTo>
                    <a:pt x="9842" y="251"/>
                  </a:lnTo>
                  <a:lnTo>
                    <a:pt x="8739" y="251"/>
                  </a:lnTo>
                  <a:cubicBezTo>
                    <a:pt x="7820" y="251"/>
                    <a:pt x="6534" y="234"/>
                    <a:pt x="5113" y="201"/>
                  </a:cubicBezTo>
                  <a:cubicBezTo>
                    <a:pt x="3710" y="167"/>
                    <a:pt x="2423" y="101"/>
                    <a:pt x="1504" y="67"/>
                  </a:cubicBezTo>
                  <a:cubicBezTo>
                    <a:pt x="1070" y="51"/>
                    <a:pt x="702" y="34"/>
                    <a:pt x="402" y="17"/>
                  </a:cubicBezTo>
                  <a:cubicBezTo>
                    <a:pt x="301" y="17"/>
                    <a:pt x="201" y="17"/>
                    <a:pt x="10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2" name="Google Shape;1642;p40"/>
            <p:cNvSpPr/>
            <p:nvPr/>
          </p:nvSpPr>
          <p:spPr>
            <a:xfrm>
              <a:off x="5887700" y="4451275"/>
              <a:ext cx="14650" cy="22575"/>
            </a:xfrm>
            <a:custGeom>
              <a:avLst/>
              <a:gdLst/>
              <a:ahLst/>
              <a:cxnLst/>
              <a:rect l="l" t="t" r="r" b="b"/>
              <a:pathLst>
                <a:path w="586" h="903" extrusionOk="0">
                  <a:moveTo>
                    <a:pt x="0" y="0"/>
                  </a:moveTo>
                  <a:lnTo>
                    <a:pt x="0" y="0"/>
                  </a:lnTo>
                  <a:cubicBezTo>
                    <a:pt x="134" y="117"/>
                    <a:pt x="251" y="251"/>
                    <a:pt x="368" y="401"/>
                  </a:cubicBezTo>
                  <a:cubicBezTo>
                    <a:pt x="452" y="552"/>
                    <a:pt x="502" y="719"/>
                    <a:pt x="552" y="903"/>
                  </a:cubicBezTo>
                  <a:cubicBezTo>
                    <a:pt x="585" y="702"/>
                    <a:pt x="535" y="518"/>
                    <a:pt x="418" y="368"/>
                  </a:cubicBezTo>
                  <a:cubicBezTo>
                    <a:pt x="335" y="201"/>
                    <a:pt x="184" y="67"/>
                    <a:pt x="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3" name="Google Shape;1643;p40"/>
            <p:cNvSpPr/>
            <p:nvPr/>
          </p:nvSpPr>
          <p:spPr>
            <a:xfrm>
              <a:off x="5938650" y="4442025"/>
              <a:ext cx="8400" cy="11825"/>
            </a:xfrm>
            <a:custGeom>
              <a:avLst/>
              <a:gdLst/>
              <a:ahLst/>
              <a:cxnLst/>
              <a:rect l="l" t="t" r="r" b="b"/>
              <a:pathLst>
                <a:path w="336" h="473" extrusionOk="0">
                  <a:moveTo>
                    <a:pt x="22" y="1"/>
                  </a:moveTo>
                  <a:cubicBezTo>
                    <a:pt x="20" y="1"/>
                    <a:pt x="19" y="2"/>
                    <a:pt x="18" y="3"/>
                  </a:cubicBezTo>
                  <a:cubicBezTo>
                    <a:pt x="1" y="3"/>
                    <a:pt x="51" y="120"/>
                    <a:pt x="135" y="253"/>
                  </a:cubicBezTo>
                  <a:cubicBezTo>
                    <a:pt x="212" y="377"/>
                    <a:pt x="289" y="472"/>
                    <a:pt x="314" y="472"/>
                  </a:cubicBezTo>
                  <a:cubicBezTo>
                    <a:pt x="316" y="472"/>
                    <a:pt x="317" y="472"/>
                    <a:pt x="318" y="471"/>
                  </a:cubicBezTo>
                  <a:cubicBezTo>
                    <a:pt x="335" y="454"/>
                    <a:pt x="285" y="354"/>
                    <a:pt x="201" y="220"/>
                  </a:cubicBezTo>
                  <a:cubicBezTo>
                    <a:pt x="124" y="96"/>
                    <a:pt x="47" y="1"/>
                    <a:pt x="2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40"/>
            <p:cNvSpPr/>
            <p:nvPr/>
          </p:nvSpPr>
          <p:spPr>
            <a:xfrm>
              <a:off x="5949525" y="4439925"/>
              <a:ext cx="10050" cy="8100"/>
            </a:xfrm>
            <a:custGeom>
              <a:avLst/>
              <a:gdLst/>
              <a:ahLst/>
              <a:cxnLst/>
              <a:rect l="l" t="t" r="r" b="b"/>
              <a:pathLst>
                <a:path w="402" h="324" extrusionOk="0">
                  <a:moveTo>
                    <a:pt x="24" y="1"/>
                  </a:moveTo>
                  <a:cubicBezTo>
                    <a:pt x="21" y="1"/>
                    <a:pt x="19" y="1"/>
                    <a:pt x="17" y="3"/>
                  </a:cubicBezTo>
                  <a:cubicBezTo>
                    <a:pt x="0" y="20"/>
                    <a:pt x="67" y="103"/>
                    <a:pt x="167" y="187"/>
                  </a:cubicBezTo>
                  <a:cubicBezTo>
                    <a:pt x="255" y="275"/>
                    <a:pt x="342" y="324"/>
                    <a:pt x="374" y="324"/>
                  </a:cubicBezTo>
                  <a:cubicBezTo>
                    <a:pt x="379" y="324"/>
                    <a:pt x="382" y="323"/>
                    <a:pt x="385" y="321"/>
                  </a:cubicBezTo>
                  <a:cubicBezTo>
                    <a:pt x="401" y="321"/>
                    <a:pt x="318" y="237"/>
                    <a:pt x="218" y="137"/>
                  </a:cubicBezTo>
                  <a:cubicBezTo>
                    <a:pt x="128" y="62"/>
                    <a:pt x="51" y="1"/>
                    <a:pt x="24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40"/>
            <p:cNvSpPr/>
            <p:nvPr/>
          </p:nvSpPr>
          <p:spPr>
            <a:xfrm>
              <a:off x="5951600" y="4434050"/>
              <a:ext cx="15500" cy="1950"/>
            </a:xfrm>
            <a:custGeom>
              <a:avLst/>
              <a:gdLst/>
              <a:ahLst/>
              <a:cxnLst/>
              <a:rect l="l" t="t" r="r" b="b"/>
              <a:pathLst>
                <a:path w="620" h="78" extrusionOk="0">
                  <a:moveTo>
                    <a:pt x="310" y="0"/>
                  </a:moveTo>
                  <a:cubicBezTo>
                    <a:pt x="206" y="0"/>
                    <a:pt x="101" y="13"/>
                    <a:pt x="1" y="38"/>
                  </a:cubicBezTo>
                  <a:cubicBezTo>
                    <a:pt x="101" y="71"/>
                    <a:pt x="201" y="71"/>
                    <a:pt x="302" y="71"/>
                  </a:cubicBezTo>
                  <a:cubicBezTo>
                    <a:pt x="333" y="76"/>
                    <a:pt x="363" y="78"/>
                    <a:pt x="392" y="78"/>
                  </a:cubicBezTo>
                  <a:cubicBezTo>
                    <a:pt x="472" y="78"/>
                    <a:pt x="546" y="62"/>
                    <a:pt x="619" y="38"/>
                  </a:cubicBezTo>
                  <a:cubicBezTo>
                    <a:pt x="519" y="13"/>
                    <a:pt x="414" y="0"/>
                    <a:pt x="310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40"/>
            <p:cNvSpPr/>
            <p:nvPr/>
          </p:nvSpPr>
          <p:spPr>
            <a:xfrm>
              <a:off x="5952025" y="4425800"/>
              <a:ext cx="18000" cy="2250"/>
            </a:xfrm>
            <a:custGeom>
              <a:avLst/>
              <a:gdLst/>
              <a:ahLst/>
              <a:cxnLst/>
              <a:rect l="l" t="t" r="r" b="b"/>
              <a:pathLst>
                <a:path w="720" h="90" extrusionOk="0">
                  <a:moveTo>
                    <a:pt x="719" y="0"/>
                  </a:moveTo>
                  <a:cubicBezTo>
                    <a:pt x="485" y="17"/>
                    <a:pt x="251" y="17"/>
                    <a:pt x="1" y="34"/>
                  </a:cubicBezTo>
                  <a:cubicBezTo>
                    <a:pt x="88" y="71"/>
                    <a:pt x="185" y="90"/>
                    <a:pt x="278" y="90"/>
                  </a:cubicBezTo>
                  <a:cubicBezTo>
                    <a:pt x="309" y="90"/>
                    <a:pt x="339" y="88"/>
                    <a:pt x="368" y="84"/>
                  </a:cubicBezTo>
                  <a:cubicBezTo>
                    <a:pt x="388" y="87"/>
                    <a:pt x="409" y="88"/>
                    <a:pt x="430" y="88"/>
                  </a:cubicBezTo>
                  <a:cubicBezTo>
                    <a:pt x="530" y="88"/>
                    <a:pt x="636" y="56"/>
                    <a:pt x="719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40"/>
            <p:cNvSpPr/>
            <p:nvPr/>
          </p:nvSpPr>
          <p:spPr>
            <a:xfrm>
              <a:off x="5913600" y="4428400"/>
              <a:ext cx="28425" cy="15375"/>
            </a:xfrm>
            <a:custGeom>
              <a:avLst/>
              <a:gdLst/>
              <a:ahLst/>
              <a:cxnLst/>
              <a:rect l="l" t="t" r="r" b="b"/>
              <a:pathLst>
                <a:path w="1137" h="615" extrusionOk="0">
                  <a:moveTo>
                    <a:pt x="368" y="61"/>
                  </a:moveTo>
                  <a:cubicBezTo>
                    <a:pt x="442" y="61"/>
                    <a:pt x="515" y="73"/>
                    <a:pt x="585" y="97"/>
                  </a:cubicBezTo>
                  <a:cubicBezTo>
                    <a:pt x="702" y="130"/>
                    <a:pt x="819" y="214"/>
                    <a:pt x="903" y="297"/>
                  </a:cubicBezTo>
                  <a:cubicBezTo>
                    <a:pt x="958" y="364"/>
                    <a:pt x="999" y="430"/>
                    <a:pt x="1030" y="502"/>
                  </a:cubicBezTo>
                  <a:lnTo>
                    <a:pt x="1030" y="502"/>
                  </a:lnTo>
                  <a:cubicBezTo>
                    <a:pt x="963" y="493"/>
                    <a:pt x="868" y="481"/>
                    <a:pt x="752" y="464"/>
                  </a:cubicBezTo>
                  <a:cubicBezTo>
                    <a:pt x="619" y="431"/>
                    <a:pt x="485" y="397"/>
                    <a:pt x="351" y="347"/>
                  </a:cubicBezTo>
                  <a:cubicBezTo>
                    <a:pt x="284" y="331"/>
                    <a:pt x="218" y="297"/>
                    <a:pt x="151" y="264"/>
                  </a:cubicBezTo>
                  <a:cubicBezTo>
                    <a:pt x="67" y="230"/>
                    <a:pt x="51" y="147"/>
                    <a:pt x="117" y="113"/>
                  </a:cubicBezTo>
                  <a:cubicBezTo>
                    <a:pt x="198" y="78"/>
                    <a:pt x="283" y="61"/>
                    <a:pt x="368" y="61"/>
                  </a:cubicBezTo>
                  <a:close/>
                  <a:moveTo>
                    <a:pt x="372" y="1"/>
                  </a:moveTo>
                  <a:cubicBezTo>
                    <a:pt x="271" y="1"/>
                    <a:pt x="167" y="21"/>
                    <a:pt x="67" y="63"/>
                  </a:cubicBezTo>
                  <a:cubicBezTo>
                    <a:pt x="17" y="97"/>
                    <a:pt x="0" y="147"/>
                    <a:pt x="17" y="197"/>
                  </a:cubicBezTo>
                  <a:cubicBezTo>
                    <a:pt x="17" y="247"/>
                    <a:pt x="51" y="297"/>
                    <a:pt x="101" y="314"/>
                  </a:cubicBezTo>
                  <a:cubicBezTo>
                    <a:pt x="167" y="364"/>
                    <a:pt x="251" y="397"/>
                    <a:pt x="335" y="414"/>
                  </a:cubicBezTo>
                  <a:cubicBezTo>
                    <a:pt x="468" y="464"/>
                    <a:pt x="602" y="481"/>
                    <a:pt x="752" y="514"/>
                  </a:cubicBezTo>
                  <a:cubicBezTo>
                    <a:pt x="811" y="523"/>
                    <a:pt x="873" y="527"/>
                    <a:pt x="938" y="527"/>
                  </a:cubicBezTo>
                  <a:cubicBezTo>
                    <a:pt x="971" y="527"/>
                    <a:pt x="1005" y="526"/>
                    <a:pt x="1039" y="524"/>
                  </a:cubicBezTo>
                  <a:lnTo>
                    <a:pt x="1039" y="524"/>
                  </a:lnTo>
                  <a:cubicBezTo>
                    <a:pt x="1051" y="553"/>
                    <a:pt x="1061" y="583"/>
                    <a:pt x="1070" y="615"/>
                  </a:cubicBezTo>
                  <a:cubicBezTo>
                    <a:pt x="1070" y="615"/>
                    <a:pt x="1070" y="584"/>
                    <a:pt x="1070" y="521"/>
                  </a:cubicBezTo>
                  <a:lnTo>
                    <a:pt x="1070" y="521"/>
                  </a:lnTo>
                  <a:cubicBezTo>
                    <a:pt x="1092" y="519"/>
                    <a:pt x="1114" y="517"/>
                    <a:pt x="1137" y="514"/>
                  </a:cubicBezTo>
                  <a:cubicBezTo>
                    <a:pt x="1137" y="514"/>
                    <a:pt x="1112" y="512"/>
                    <a:pt x="1066" y="506"/>
                  </a:cubicBezTo>
                  <a:lnTo>
                    <a:pt x="1066" y="506"/>
                  </a:lnTo>
                  <a:cubicBezTo>
                    <a:pt x="1034" y="425"/>
                    <a:pt x="1001" y="345"/>
                    <a:pt x="953" y="280"/>
                  </a:cubicBezTo>
                  <a:cubicBezTo>
                    <a:pt x="804" y="97"/>
                    <a:pt x="593" y="1"/>
                    <a:pt x="37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40"/>
            <p:cNvSpPr/>
            <p:nvPr/>
          </p:nvSpPr>
          <p:spPr>
            <a:xfrm>
              <a:off x="5937825" y="4424550"/>
              <a:ext cx="15050" cy="17150"/>
            </a:xfrm>
            <a:custGeom>
              <a:avLst/>
              <a:gdLst/>
              <a:ahLst/>
              <a:cxnLst/>
              <a:rect l="l" t="t" r="r" b="b"/>
              <a:pathLst>
                <a:path w="602" h="686" extrusionOk="0">
                  <a:moveTo>
                    <a:pt x="468" y="0"/>
                  </a:moveTo>
                  <a:cubicBezTo>
                    <a:pt x="335" y="0"/>
                    <a:pt x="218" y="67"/>
                    <a:pt x="134" y="184"/>
                  </a:cubicBezTo>
                  <a:cubicBezTo>
                    <a:pt x="84" y="251"/>
                    <a:pt x="34" y="351"/>
                    <a:pt x="34" y="434"/>
                  </a:cubicBezTo>
                  <a:cubicBezTo>
                    <a:pt x="0" y="518"/>
                    <a:pt x="17" y="618"/>
                    <a:pt x="67" y="685"/>
                  </a:cubicBezTo>
                  <a:cubicBezTo>
                    <a:pt x="67" y="602"/>
                    <a:pt x="67" y="535"/>
                    <a:pt x="84" y="451"/>
                  </a:cubicBezTo>
                  <a:cubicBezTo>
                    <a:pt x="101" y="368"/>
                    <a:pt x="134" y="284"/>
                    <a:pt x="201" y="217"/>
                  </a:cubicBezTo>
                  <a:cubicBezTo>
                    <a:pt x="251" y="134"/>
                    <a:pt x="351" y="84"/>
                    <a:pt x="452" y="67"/>
                  </a:cubicBezTo>
                  <a:cubicBezTo>
                    <a:pt x="552" y="84"/>
                    <a:pt x="502" y="217"/>
                    <a:pt x="452" y="301"/>
                  </a:cubicBezTo>
                  <a:cubicBezTo>
                    <a:pt x="401" y="368"/>
                    <a:pt x="351" y="451"/>
                    <a:pt x="285" y="518"/>
                  </a:cubicBezTo>
                  <a:cubicBezTo>
                    <a:pt x="168" y="618"/>
                    <a:pt x="84" y="668"/>
                    <a:pt x="101" y="685"/>
                  </a:cubicBezTo>
                  <a:cubicBezTo>
                    <a:pt x="184" y="652"/>
                    <a:pt x="251" y="602"/>
                    <a:pt x="318" y="551"/>
                  </a:cubicBezTo>
                  <a:cubicBezTo>
                    <a:pt x="401" y="485"/>
                    <a:pt x="452" y="418"/>
                    <a:pt x="518" y="334"/>
                  </a:cubicBezTo>
                  <a:cubicBezTo>
                    <a:pt x="552" y="284"/>
                    <a:pt x="569" y="234"/>
                    <a:pt x="585" y="167"/>
                  </a:cubicBezTo>
                  <a:cubicBezTo>
                    <a:pt x="602" y="100"/>
                    <a:pt x="552" y="17"/>
                    <a:pt x="46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40"/>
            <p:cNvSpPr/>
            <p:nvPr/>
          </p:nvSpPr>
          <p:spPr>
            <a:xfrm>
              <a:off x="6048100" y="4435400"/>
              <a:ext cx="54750" cy="39325"/>
            </a:xfrm>
            <a:custGeom>
              <a:avLst/>
              <a:gdLst/>
              <a:ahLst/>
              <a:cxnLst/>
              <a:rect l="l" t="t" r="r" b="b"/>
              <a:pathLst>
                <a:path w="2190" h="1573" extrusionOk="0">
                  <a:moveTo>
                    <a:pt x="1738" y="0"/>
                  </a:moveTo>
                  <a:cubicBezTo>
                    <a:pt x="1371" y="17"/>
                    <a:pt x="1020" y="134"/>
                    <a:pt x="719" y="351"/>
                  </a:cubicBezTo>
                  <a:cubicBezTo>
                    <a:pt x="435" y="552"/>
                    <a:pt x="201" y="836"/>
                    <a:pt x="84" y="1170"/>
                  </a:cubicBezTo>
                  <a:cubicBezTo>
                    <a:pt x="51" y="1270"/>
                    <a:pt x="17" y="1371"/>
                    <a:pt x="1" y="1471"/>
                  </a:cubicBezTo>
                  <a:cubicBezTo>
                    <a:pt x="1" y="1504"/>
                    <a:pt x="1" y="1538"/>
                    <a:pt x="1" y="1571"/>
                  </a:cubicBezTo>
                  <a:cubicBezTo>
                    <a:pt x="1" y="1572"/>
                    <a:pt x="2" y="1572"/>
                    <a:pt x="3" y="1572"/>
                  </a:cubicBezTo>
                  <a:cubicBezTo>
                    <a:pt x="19" y="1572"/>
                    <a:pt x="39" y="1410"/>
                    <a:pt x="134" y="1187"/>
                  </a:cubicBezTo>
                  <a:cubicBezTo>
                    <a:pt x="268" y="869"/>
                    <a:pt x="485" y="602"/>
                    <a:pt x="769" y="401"/>
                  </a:cubicBezTo>
                  <a:cubicBezTo>
                    <a:pt x="1053" y="201"/>
                    <a:pt x="1387" y="84"/>
                    <a:pt x="1755" y="51"/>
                  </a:cubicBezTo>
                  <a:cubicBezTo>
                    <a:pt x="1811" y="47"/>
                    <a:pt x="1863" y="46"/>
                    <a:pt x="1910" y="46"/>
                  </a:cubicBezTo>
                  <a:cubicBezTo>
                    <a:pt x="2039" y="46"/>
                    <a:pt x="2129" y="55"/>
                    <a:pt x="2168" y="55"/>
                  </a:cubicBezTo>
                  <a:cubicBezTo>
                    <a:pt x="2182" y="55"/>
                    <a:pt x="2189" y="54"/>
                    <a:pt x="2189" y="51"/>
                  </a:cubicBezTo>
                  <a:cubicBezTo>
                    <a:pt x="2156" y="34"/>
                    <a:pt x="2123" y="17"/>
                    <a:pt x="2072" y="17"/>
                  </a:cubicBezTo>
                  <a:cubicBezTo>
                    <a:pt x="1972" y="0"/>
                    <a:pt x="1855" y="0"/>
                    <a:pt x="17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40"/>
            <p:cNvSpPr/>
            <p:nvPr/>
          </p:nvSpPr>
          <p:spPr>
            <a:xfrm>
              <a:off x="5985450" y="4460700"/>
              <a:ext cx="43875" cy="2375"/>
            </a:xfrm>
            <a:custGeom>
              <a:avLst/>
              <a:gdLst/>
              <a:ahLst/>
              <a:cxnLst/>
              <a:rect l="l" t="t" r="r" b="b"/>
              <a:pathLst>
                <a:path w="1755" h="95" extrusionOk="0">
                  <a:moveTo>
                    <a:pt x="92" y="1"/>
                  </a:moveTo>
                  <a:cubicBezTo>
                    <a:pt x="33" y="1"/>
                    <a:pt x="0" y="3"/>
                    <a:pt x="0" y="8"/>
                  </a:cubicBezTo>
                  <a:cubicBezTo>
                    <a:pt x="323" y="65"/>
                    <a:pt x="656" y="95"/>
                    <a:pt x="991" y="95"/>
                  </a:cubicBezTo>
                  <a:cubicBezTo>
                    <a:pt x="1246" y="95"/>
                    <a:pt x="1502" y="77"/>
                    <a:pt x="1755" y="41"/>
                  </a:cubicBezTo>
                  <a:lnTo>
                    <a:pt x="1755" y="24"/>
                  </a:lnTo>
                  <a:cubicBezTo>
                    <a:pt x="1755" y="19"/>
                    <a:pt x="1712" y="17"/>
                    <a:pt x="1636" y="17"/>
                  </a:cubicBezTo>
                  <a:cubicBezTo>
                    <a:pt x="1485" y="17"/>
                    <a:pt x="1203" y="24"/>
                    <a:pt x="869" y="24"/>
                  </a:cubicBezTo>
                  <a:cubicBezTo>
                    <a:pt x="526" y="13"/>
                    <a:pt x="234" y="1"/>
                    <a:pt x="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40"/>
            <p:cNvSpPr/>
            <p:nvPr/>
          </p:nvSpPr>
          <p:spPr>
            <a:xfrm>
              <a:off x="6053950" y="4462050"/>
              <a:ext cx="5450" cy="8050"/>
            </a:xfrm>
            <a:custGeom>
              <a:avLst/>
              <a:gdLst/>
              <a:ahLst/>
              <a:cxnLst/>
              <a:rect l="l" t="t" r="r" b="b"/>
              <a:pathLst>
                <a:path w="218" h="322" extrusionOk="0">
                  <a:moveTo>
                    <a:pt x="192" y="1"/>
                  </a:moveTo>
                  <a:cubicBezTo>
                    <a:pt x="164" y="1"/>
                    <a:pt x="94" y="50"/>
                    <a:pt x="51" y="137"/>
                  </a:cubicBezTo>
                  <a:cubicBezTo>
                    <a:pt x="0" y="238"/>
                    <a:pt x="17" y="321"/>
                    <a:pt x="34" y="321"/>
                  </a:cubicBezTo>
                  <a:cubicBezTo>
                    <a:pt x="51" y="321"/>
                    <a:pt x="84" y="254"/>
                    <a:pt x="117" y="171"/>
                  </a:cubicBezTo>
                  <a:cubicBezTo>
                    <a:pt x="168" y="87"/>
                    <a:pt x="218" y="20"/>
                    <a:pt x="201" y="4"/>
                  </a:cubicBezTo>
                  <a:cubicBezTo>
                    <a:pt x="199" y="2"/>
                    <a:pt x="196" y="1"/>
                    <a:pt x="192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40"/>
            <p:cNvSpPr/>
            <p:nvPr/>
          </p:nvSpPr>
          <p:spPr>
            <a:xfrm>
              <a:off x="6064400" y="4449500"/>
              <a:ext cx="6275" cy="5550"/>
            </a:xfrm>
            <a:custGeom>
              <a:avLst/>
              <a:gdLst/>
              <a:ahLst/>
              <a:cxnLst/>
              <a:rect l="l" t="t" r="r" b="b"/>
              <a:pathLst>
                <a:path w="251" h="222" extrusionOk="0">
                  <a:moveTo>
                    <a:pt x="238" y="0"/>
                  </a:moveTo>
                  <a:cubicBezTo>
                    <a:pt x="211" y="0"/>
                    <a:pt x="156" y="33"/>
                    <a:pt x="100" y="88"/>
                  </a:cubicBezTo>
                  <a:cubicBezTo>
                    <a:pt x="34" y="138"/>
                    <a:pt x="0" y="205"/>
                    <a:pt x="17" y="222"/>
                  </a:cubicBezTo>
                  <a:cubicBezTo>
                    <a:pt x="34" y="222"/>
                    <a:pt x="84" y="188"/>
                    <a:pt x="151" y="138"/>
                  </a:cubicBezTo>
                  <a:cubicBezTo>
                    <a:pt x="217" y="71"/>
                    <a:pt x="251" y="21"/>
                    <a:pt x="251" y="5"/>
                  </a:cubicBezTo>
                  <a:cubicBezTo>
                    <a:pt x="248" y="2"/>
                    <a:pt x="244" y="0"/>
                    <a:pt x="238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40"/>
            <p:cNvSpPr/>
            <p:nvPr/>
          </p:nvSpPr>
          <p:spPr>
            <a:xfrm>
              <a:off x="6077750" y="4443400"/>
              <a:ext cx="9100" cy="3375"/>
            </a:xfrm>
            <a:custGeom>
              <a:avLst/>
              <a:gdLst/>
              <a:ahLst/>
              <a:cxnLst/>
              <a:rect l="l" t="t" r="r" b="b"/>
              <a:pathLst>
                <a:path w="364" h="135" extrusionOk="0">
                  <a:moveTo>
                    <a:pt x="252" y="0"/>
                  </a:moveTo>
                  <a:cubicBezTo>
                    <a:pt x="222" y="0"/>
                    <a:pt x="187" y="4"/>
                    <a:pt x="151" y="15"/>
                  </a:cubicBezTo>
                  <a:cubicBezTo>
                    <a:pt x="51" y="48"/>
                    <a:pt x="1" y="115"/>
                    <a:pt x="18" y="132"/>
                  </a:cubicBezTo>
                  <a:cubicBezTo>
                    <a:pt x="18" y="134"/>
                    <a:pt x="19" y="135"/>
                    <a:pt x="21" y="135"/>
                  </a:cubicBezTo>
                  <a:cubicBezTo>
                    <a:pt x="37" y="135"/>
                    <a:pt x="98" y="96"/>
                    <a:pt x="185" y="81"/>
                  </a:cubicBezTo>
                  <a:cubicBezTo>
                    <a:pt x="268" y="48"/>
                    <a:pt x="352" y="48"/>
                    <a:pt x="352" y="31"/>
                  </a:cubicBezTo>
                  <a:cubicBezTo>
                    <a:pt x="363" y="20"/>
                    <a:pt x="319" y="0"/>
                    <a:pt x="252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40"/>
            <p:cNvSpPr/>
            <p:nvPr/>
          </p:nvSpPr>
          <p:spPr>
            <a:xfrm>
              <a:off x="6093225" y="4441350"/>
              <a:ext cx="5025" cy="2325"/>
            </a:xfrm>
            <a:custGeom>
              <a:avLst/>
              <a:gdLst/>
              <a:ahLst/>
              <a:cxnLst/>
              <a:rect l="l" t="t" r="r" b="b"/>
              <a:pathLst>
                <a:path w="201" h="93" extrusionOk="0">
                  <a:moveTo>
                    <a:pt x="155" y="1"/>
                  </a:moveTo>
                  <a:cubicBezTo>
                    <a:pt x="134" y="1"/>
                    <a:pt x="109" y="5"/>
                    <a:pt x="84" y="13"/>
                  </a:cubicBezTo>
                  <a:cubicBezTo>
                    <a:pt x="33" y="30"/>
                    <a:pt x="0" y="63"/>
                    <a:pt x="17" y="80"/>
                  </a:cubicBezTo>
                  <a:cubicBezTo>
                    <a:pt x="17" y="88"/>
                    <a:pt x="29" y="92"/>
                    <a:pt x="48" y="92"/>
                  </a:cubicBezTo>
                  <a:cubicBezTo>
                    <a:pt x="67" y="92"/>
                    <a:pt x="92" y="88"/>
                    <a:pt x="117" y="80"/>
                  </a:cubicBezTo>
                  <a:cubicBezTo>
                    <a:pt x="167" y="63"/>
                    <a:pt x="201" y="30"/>
                    <a:pt x="201" y="13"/>
                  </a:cubicBezTo>
                  <a:cubicBezTo>
                    <a:pt x="192" y="5"/>
                    <a:pt x="176" y="1"/>
                    <a:pt x="155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40"/>
            <p:cNvSpPr/>
            <p:nvPr/>
          </p:nvSpPr>
          <p:spPr>
            <a:xfrm>
              <a:off x="6520125" y="4375250"/>
              <a:ext cx="157925" cy="98600"/>
            </a:xfrm>
            <a:custGeom>
              <a:avLst/>
              <a:gdLst/>
              <a:ahLst/>
              <a:cxnLst/>
              <a:rect l="l" t="t" r="r" b="b"/>
              <a:pathLst>
                <a:path w="6317" h="3944" extrusionOk="0">
                  <a:moveTo>
                    <a:pt x="5431" y="0"/>
                  </a:moveTo>
                  <a:lnTo>
                    <a:pt x="0" y="1371"/>
                  </a:lnTo>
                  <a:lnTo>
                    <a:pt x="251" y="3944"/>
                  </a:lnTo>
                  <a:lnTo>
                    <a:pt x="6316" y="3944"/>
                  </a:lnTo>
                  <a:lnTo>
                    <a:pt x="5431" y="0"/>
                  </a:lnTo>
                  <a:close/>
                </a:path>
              </a:pathLst>
            </a:custGeom>
            <a:solidFill>
              <a:srgbClr val="19B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40"/>
            <p:cNvSpPr/>
            <p:nvPr/>
          </p:nvSpPr>
          <p:spPr>
            <a:xfrm>
              <a:off x="6523450" y="4454450"/>
              <a:ext cx="150400" cy="6600"/>
            </a:xfrm>
            <a:custGeom>
              <a:avLst/>
              <a:gdLst/>
              <a:ahLst/>
              <a:cxnLst/>
              <a:rect l="l" t="t" r="r" b="b"/>
              <a:pathLst>
                <a:path w="6016" h="264" extrusionOk="0">
                  <a:moveTo>
                    <a:pt x="5363" y="1"/>
                  </a:moveTo>
                  <a:cubicBezTo>
                    <a:pt x="5290" y="1"/>
                    <a:pt x="5218" y="3"/>
                    <a:pt x="5147" y="7"/>
                  </a:cubicBezTo>
                  <a:cubicBezTo>
                    <a:pt x="4596" y="7"/>
                    <a:pt x="3844" y="24"/>
                    <a:pt x="3008" y="40"/>
                  </a:cubicBezTo>
                  <a:lnTo>
                    <a:pt x="886" y="141"/>
                  </a:lnTo>
                  <a:cubicBezTo>
                    <a:pt x="586" y="141"/>
                    <a:pt x="285" y="157"/>
                    <a:pt x="1" y="208"/>
                  </a:cubicBezTo>
                  <a:cubicBezTo>
                    <a:pt x="226" y="245"/>
                    <a:pt x="443" y="264"/>
                    <a:pt x="663" y="264"/>
                  </a:cubicBezTo>
                  <a:cubicBezTo>
                    <a:pt x="737" y="264"/>
                    <a:pt x="811" y="262"/>
                    <a:pt x="886" y="258"/>
                  </a:cubicBezTo>
                  <a:cubicBezTo>
                    <a:pt x="1438" y="258"/>
                    <a:pt x="2190" y="241"/>
                    <a:pt x="3008" y="208"/>
                  </a:cubicBezTo>
                  <a:lnTo>
                    <a:pt x="5147" y="124"/>
                  </a:lnTo>
                  <a:cubicBezTo>
                    <a:pt x="5431" y="124"/>
                    <a:pt x="5732" y="107"/>
                    <a:pt x="6016" y="57"/>
                  </a:cubicBezTo>
                  <a:cubicBezTo>
                    <a:pt x="5803" y="20"/>
                    <a:pt x="5581" y="1"/>
                    <a:pt x="5363" y="1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40"/>
            <p:cNvSpPr/>
            <p:nvPr/>
          </p:nvSpPr>
          <p:spPr>
            <a:xfrm>
              <a:off x="6586525" y="4394475"/>
              <a:ext cx="6725" cy="63500"/>
            </a:xfrm>
            <a:custGeom>
              <a:avLst/>
              <a:gdLst/>
              <a:ahLst/>
              <a:cxnLst/>
              <a:rect l="l" t="t" r="r" b="b"/>
              <a:pathLst>
                <a:path w="269" h="2540" extrusionOk="0">
                  <a:moveTo>
                    <a:pt x="51" y="0"/>
                  </a:moveTo>
                  <a:cubicBezTo>
                    <a:pt x="1" y="0"/>
                    <a:pt x="1" y="568"/>
                    <a:pt x="51" y="1270"/>
                  </a:cubicBezTo>
                  <a:cubicBezTo>
                    <a:pt x="101" y="1972"/>
                    <a:pt x="168" y="2540"/>
                    <a:pt x="218" y="2540"/>
                  </a:cubicBezTo>
                  <a:cubicBezTo>
                    <a:pt x="268" y="2540"/>
                    <a:pt x="268" y="1972"/>
                    <a:pt x="218" y="1270"/>
                  </a:cubicBezTo>
                  <a:cubicBezTo>
                    <a:pt x="168" y="568"/>
                    <a:pt x="101" y="0"/>
                    <a:pt x="51" y="0"/>
                  </a:cubicBezTo>
                  <a:close/>
                </a:path>
              </a:pathLst>
            </a:custGeom>
            <a:solidFill>
              <a:srgbClr val="2632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40"/>
            <p:cNvSpPr/>
            <p:nvPr/>
          </p:nvSpPr>
          <p:spPr>
            <a:xfrm>
              <a:off x="6525125" y="4455875"/>
              <a:ext cx="152925" cy="17975"/>
            </a:xfrm>
            <a:custGeom>
              <a:avLst/>
              <a:gdLst/>
              <a:ahLst/>
              <a:cxnLst/>
              <a:rect l="l" t="t" r="r" b="b"/>
              <a:pathLst>
                <a:path w="6117" h="719" extrusionOk="0">
                  <a:moveTo>
                    <a:pt x="6016" y="0"/>
                  </a:moveTo>
                  <a:lnTo>
                    <a:pt x="1" y="151"/>
                  </a:lnTo>
                  <a:lnTo>
                    <a:pt x="51" y="719"/>
                  </a:lnTo>
                  <a:lnTo>
                    <a:pt x="6116" y="719"/>
                  </a:lnTo>
                  <a:lnTo>
                    <a:pt x="6116" y="652"/>
                  </a:lnTo>
                  <a:lnTo>
                    <a:pt x="6016" y="0"/>
                  </a:lnTo>
                  <a:close/>
                </a:path>
              </a:pathLst>
            </a:custGeom>
            <a:solidFill>
              <a:srgbClr val="FFFFFF">
                <a:alpha val="56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40"/>
            <p:cNvSpPr/>
            <p:nvPr/>
          </p:nvSpPr>
          <p:spPr>
            <a:xfrm>
              <a:off x="5692200" y="2077775"/>
              <a:ext cx="368050" cy="470850"/>
            </a:xfrm>
            <a:custGeom>
              <a:avLst/>
              <a:gdLst/>
              <a:ahLst/>
              <a:cxnLst/>
              <a:rect l="l" t="t" r="r" b="b"/>
              <a:pathLst>
                <a:path w="14722" h="18834" extrusionOk="0">
                  <a:moveTo>
                    <a:pt x="3424" y="1"/>
                  </a:moveTo>
                  <a:cubicBezTo>
                    <a:pt x="3277" y="1"/>
                    <a:pt x="2872" y="748"/>
                    <a:pt x="2858" y="1473"/>
                  </a:cubicBezTo>
                  <a:lnTo>
                    <a:pt x="636" y="688"/>
                  </a:lnTo>
                  <a:cubicBezTo>
                    <a:pt x="636" y="688"/>
                    <a:pt x="1" y="1439"/>
                    <a:pt x="218" y="2342"/>
                  </a:cubicBezTo>
                  <a:cubicBezTo>
                    <a:pt x="419" y="3044"/>
                    <a:pt x="669" y="3745"/>
                    <a:pt x="953" y="4414"/>
                  </a:cubicBezTo>
                  <a:lnTo>
                    <a:pt x="5348" y="14923"/>
                  </a:lnTo>
                  <a:cubicBezTo>
                    <a:pt x="5882" y="16227"/>
                    <a:pt x="7018" y="17196"/>
                    <a:pt x="8372" y="17530"/>
                  </a:cubicBezTo>
                  <a:lnTo>
                    <a:pt x="13652" y="18833"/>
                  </a:lnTo>
                  <a:lnTo>
                    <a:pt x="14721" y="13837"/>
                  </a:lnTo>
                  <a:lnTo>
                    <a:pt x="10928" y="13018"/>
                  </a:lnTo>
                  <a:cubicBezTo>
                    <a:pt x="10093" y="12885"/>
                    <a:pt x="8940" y="12150"/>
                    <a:pt x="8305" y="10863"/>
                  </a:cubicBezTo>
                  <a:lnTo>
                    <a:pt x="3693" y="2843"/>
                  </a:lnTo>
                  <a:cubicBezTo>
                    <a:pt x="3693" y="2843"/>
                    <a:pt x="3476" y="554"/>
                    <a:pt x="3476" y="120"/>
                  </a:cubicBezTo>
                  <a:cubicBezTo>
                    <a:pt x="3476" y="38"/>
                    <a:pt x="3456" y="1"/>
                    <a:pt x="3424" y="1"/>
                  </a:cubicBezTo>
                  <a:close/>
                </a:path>
              </a:pathLst>
            </a:custGeom>
            <a:solidFill>
              <a:srgbClr val="FFBE9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60" name="Google Shape;1660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ct research">
  <a:themeElements>
    <a:clrScheme name="Simple Light">
      <a:dk1>
        <a:srgbClr val="045A68"/>
      </a:dk1>
      <a:lt1>
        <a:srgbClr val="FFFFFF"/>
      </a:lt1>
      <a:dk2>
        <a:srgbClr val="263238"/>
      </a:dk2>
      <a:lt2>
        <a:srgbClr val="455A64"/>
      </a:lt2>
      <a:accent1>
        <a:srgbClr val="045A68"/>
      </a:accent1>
      <a:accent2>
        <a:srgbClr val="19B5B1"/>
      </a:accent2>
      <a:accent3>
        <a:srgbClr val="B78876"/>
      </a:accent3>
      <a:accent4>
        <a:srgbClr val="FFBE9D"/>
      </a:accent4>
      <a:accent5>
        <a:srgbClr val="EBEBEB"/>
      </a:accent5>
      <a:accent6>
        <a:srgbClr val="E0E0E0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</TotalTime>
  <Words>2287</Words>
  <Application>Microsoft Office PowerPoint</Application>
  <PresentationFormat>On-screen Show (16:9)</PresentationFormat>
  <Paragraphs>786</Paragraphs>
  <Slides>81</Slides>
  <Notes>81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88" baseType="lpstr">
      <vt:lpstr>Josefin Sans</vt:lpstr>
      <vt:lpstr>Fira Sans Medium</vt:lpstr>
      <vt:lpstr>Roboto</vt:lpstr>
      <vt:lpstr>Lilita One</vt:lpstr>
      <vt:lpstr>Arial</vt:lpstr>
      <vt:lpstr>Fira Sans</vt:lpstr>
      <vt:lpstr>Project research</vt:lpstr>
      <vt:lpstr>Book Library Management With Flycam And Barcode  </vt:lpstr>
      <vt:lpstr>OUR TEAM</vt:lpstr>
      <vt:lpstr>Overview</vt:lpstr>
      <vt:lpstr>INTRODUCTION</vt:lpstr>
      <vt:lpstr>PROBLEMS DEFINITION</vt:lpstr>
      <vt:lpstr>PowerPoint Presentation</vt:lpstr>
      <vt:lpstr>PowerPoint Presentation</vt:lpstr>
      <vt:lpstr>PAPV System</vt:lpstr>
      <vt:lpstr>SYSTEM ARCHITECTURE</vt:lpstr>
      <vt:lpstr>SYSTEM ARCHITECTURE</vt:lpstr>
      <vt:lpstr>IMPLEMENTATION</vt:lpstr>
      <vt:lpstr>IMPLEMENTATION DETECTION</vt:lpstr>
      <vt:lpstr>PowerPoint Presentation</vt:lpstr>
      <vt:lpstr>DIVIDE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GROUPING TO DRAWER</vt:lpstr>
      <vt:lpstr>GROUPING TO DRAWER</vt:lpstr>
      <vt:lpstr>GROUPING TO DRAWER</vt:lpstr>
      <vt:lpstr>GROUPING TO DRAWER Distribute Frame</vt:lpstr>
      <vt:lpstr>GROUPING TO DRAWER Distribute Frame</vt:lpstr>
      <vt:lpstr>GROUPING TO DRAWER Distribute Frame</vt:lpstr>
      <vt:lpstr>GROUPING TO DRAWER Distribute Frame</vt:lpstr>
      <vt:lpstr>GROUPING TO DRAWER Distribute Frame</vt:lpstr>
      <vt:lpstr>GROUPING TO DRAWER Distribute Frame</vt:lpstr>
      <vt:lpstr>GROUPING TO DRAWER Grouping Barcode</vt:lpstr>
      <vt:lpstr>GROUPING TO DRAWER Grouping Barcode</vt:lpstr>
      <vt:lpstr>GROUPING TO DRAWER Grouping Barcode</vt:lpstr>
      <vt:lpstr>GROUPING TO DRAWER Grouping Barcode</vt:lpstr>
      <vt:lpstr>GROUPING TO DRAWER Grouping Barcode</vt:lpstr>
      <vt:lpstr>GROUPING TO DRAWER Grouping Barcode</vt:lpstr>
      <vt:lpstr>GROUPING TO DRAWER Grouping Barcode</vt:lpstr>
      <vt:lpstr>GROUPING TO DRAWER Grouping Barcode</vt:lpstr>
      <vt:lpstr>GROUPING TO DRAWER Filter Barcode</vt:lpstr>
      <vt:lpstr>GROUPING TO DRAWER Filter Barcode</vt:lpstr>
      <vt:lpstr>GROUPING TO DRAWER Filter Barcode</vt:lpstr>
      <vt:lpstr>GROUPING TO DRAWER Filter Barcode</vt:lpstr>
      <vt:lpstr>GROUPING TO DRAWER Filter Barcode</vt:lpstr>
      <vt:lpstr>GROUPING TO DRAWER Filter Duplicate</vt:lpstr>
      <vt:lpstr>GROUPING TO DRAWER</vt:lpstr>
      <vt:lpstr>GROUPING TO DRAWER</vt:lpstr>
      <vt:lpstr>MANAGEMENT</vt:lpstr>
      <vt:lpstr>Web-App</vt:lpstr>
      <vt:lpstr>Mobile Application</vt:lpstr>
      <vt:lpstr>PowerPoint Presentation</vt:lpstr>
      <vt:lpstr>DETECTION</vt:lpstr>
      <vt:lpstr>MANAGEMENT</vt:lpstr>
      <vt:lpstr>MANAGEMENT</vt:lpstr>
      <vt:lpstr>MANAGEMENT</vt:lpstr>
      <vt:lpstr>Future Plan</vt:lpstr>
      <vt:lpstr>THANKS 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Book Library Management With Flycam And Barcode  </dc:title>
  <cp:lastModifiedBy>Ivan Trịnh</cp:lastModifiedBy>
  <cp:revision>11</cp:revision>
  <dcterms:modified xsi:type="dcterms:W3CDTF">2021-04-30T02:24:48Z</dcterms:modified>
</cp:coreProperties>
</file>